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361" r:id="rId2"/>
    <p:sldId id="2362" r:id="rId3"/>
    <p:sldId id="2357" r:id="rId4"/>
    <p:sldId id="2358" r:id="rId5"/>
    <p:sldId id="298" r:id="rId6"/>
    <p:sldId id="291" r:id="rId7"/>
    <p:sldId id="289" r:id="rId8"/>
    <p:sldId id="294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 Romanato" initials="LR" lastIdx="1" clrIdx="0">
    <p:extLst>
      <p:ext uri="{19B8F6BF-5375-455C-9EA6-DF929625EA0E}">
        <p15:presenceInfo xmlns:p15="http://schemas.microsoft.com/office/powerpoint/2012/main" userId="7177956e0a7b1f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FC6"/>
    <a:srgbClr val="579AD7"/>
    <a:srgbClr val="89DEFF"/>
    <a:srgbClr val="B7F5FB"/>
    <a:srgbClr val="C8E3FB"/>
    <a:srgbClr val="C4FBFF"/>
    <a:srgbClr val="3883C8"/>
    <a:srgbClr val="356694"/>
    <a:srgbClr val="91C6F7"/>
    <a:srgbClr val="59A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437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D03E8-0683-4DC8-93CB-7E188EA895BE}" type="datetimeFigureOut">
              <a:rPr lang="it-IT" smtClean="0"/>
              <a:t>04/02/2020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8DE5A-9B48-447C-BA91-A61018FFA8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149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E164F-31C8-4712-B1CC-16D82C2CB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55617AE-83C0-4435-8FC7-74D89644D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F8D9AF-6463-4D8A-BDB3-28CA1372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B676-E886-4DF1-92F4-3BE28A3DDD2D}" type="datetimeFigureOut">
              <a:rPr lang="it-IT" smtClean="0"/>
              <a:t>04/02/2020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D8AAA0-6A74-4CC5-9C1A-93F9C1EA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6B168F-88B3-41D4-9097-CC1F2A92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1FFF-1F42-4133-AA19-5C312271F5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75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2BFA1B-C88B-4003-AA2F-FCFD3BFA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BC28D77-10F2-4F0E-8030-5B0872A82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CDAA44-9F06-4AA0-8C3D-48A36C74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B676-E886-4DF1-92F4-3BE28A3DDD2D}" type="datetimeFigureOut">
              <a:rPr lang="it-IT" smtClean="0"/>
              <a:t>04/02/2020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0EECDA-5461-4BE6-82E3-63F15C84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8E15C2-DCB4-4F33-8449-9F286245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1FFF-1F42-4133-AA19-5C312271F5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42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0C9B50E-11C9-4DC3-A6B6-446ADBA1D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8D6EAFB-B7CA-4A2B-8BA2-FE82C052D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CFE031-6D47-4314-9731-1B216741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B676-E886-4DF1-92F4-3BE28A3DDD2D}" type="datetimeFigureOut">
              <a:rPr lang="it-IT" smtClean="0"/>
              <a:t>04/02/2020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E969F8-288B-4B9C-9BD6-B3A20C5E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3C474A-2978-4BD8-8DE5-4146947A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1FFF-1F42-4133-AA19-5C312271F5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982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3677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5F23FE-D656-421A-AE0B-8D3421DE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5D9E1E-BC58-46FA-8117-E29483A7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C7F2F2-84DA-423D-B19C-443C4AD0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B676-E886-4DF1-92F4-3BE28A3DDD2D}" type="datetimeFigureOut">
              <a:rPr lang="it-IT" smtClean="0"/>
              <a:t>04/02/2020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85F6EE-A855-4DD8-8468-BB5722E0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B541B0-F528-44FA-86FC-55D45422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1FFF-1F42-4133-AA19-5C312271F5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053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819024-4621-4E93-AF25-641657647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9AD542-FB22-4CBB-A4AD-2750C6DCA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AE9B24-86A6-48A3-A8F8-084417A7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B676-E886-4DF1-92F4-3BE28A3DDD2D}" type="datetimeFigureOut">
              <a:rPr lang="it-IT" smtClean="0"/>
              <a:t>04/02/2020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EA2104-9056-468E-AA71-06EEE9BFB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30A452-6CF0-4801-BA95-519C5705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1FFF-1F42-4133-AA19-5C312271F5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314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524040-6FB9-48A0-AFF1-DB8318530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EDFC06-A519-43BC-99FC-E39E96E30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F227F78-C404-4276-8336-2599BD2F7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AA3DE4B-7D2A-4676-8946-608429B50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B676-E886-4DF1-92F4-3BE28A3DDD2D}" type="datetimeFigureOut">
              <a:rPr lang="it-IT" smtClean="0"/>
              <a:t>04/02/2020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A0A0205-E203-4CE8-9925-AB9728DF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943439-2A42-49BD-B91C-36923368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1FFF-1F42-4133-AA19-5C312271F5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7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70042B-2617-4C8B-8387-A1539642C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E3B12F-E4E6-45F0-B592-B8D90C998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373123C-3D15-4B1C-86C9-A6AD9498C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D49E053-5EB4-4EFE-BA66-1475C57D4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BD2770D-9E19-496A-ACA2-2D7E0BB38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1479197-EA6C-4088-93A4-99D6BE0D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B676-E886-4DF1-92F4-3BE28A3DDD2D}" type="datetimeFigureOut">
              <a:rPr lang="it-IT" smtClean="0"/>
              <a:t>04/02/2020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883D176-C6CC-4367-8BD5-19296E99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8631FCA-3361-4434-8241-FEA8A364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1FFF-1F42-4133-AA19-5C312271F5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338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29D24A-7FDB-4245-B735-6EAD2B0D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9033483-A634-4844-92E8-11257170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B676-E886-4DF1-92F4-3BE28A3DDD2D}" type="datetimeFigureOut">
              <a:rPr lang="it-IT" smtClean="0"/>
              <a:t>04/02/2020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F82F23E-D8C2-4606-B4B5-03A38775D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C57FBC5-A196-44C7-93CF-0DD5D6F3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1FFF-1F42-4133-AA19-5C312271F5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262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2AD8789-7481-43BB-A07E-F8315158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B676-E886-4DF1-92F4-3BE28A3DDD2D}" type="datetimeFigureOut">
              <a:rPr lang="it-IT" smtClean="0"/>
              <a:t>04/02/2020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9F3D75-33AA-4D6F-A4AA-1C018E0B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689B7C7-3469-4811-8967-2D20B3DF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1FFF-1F42-4133-AA19-5C312271F5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525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18D815-4336-445F-BF8A-08A96C8A8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F015E7-A555-458F-8750-09083D66E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F5107CE-C0EE-4F7F-8FE0-9AF69D688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992A28-602D-41FB-BFE4-4F1E5FD3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B676-E886-4DF1-92F4-3BE28A3DDD2D}" type="datetimeFigureOut">
              <a:rPr lang="it-IT" smtClean="0"/>
              <a:t>04/02/2020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E1D6153-8F4A-4E02-94B5-DF419A76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BF7D64-141D-4B0C-87F4-6AF237BB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1FFF-1F42-4133-AA19-5C312271F5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910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8FA203-ADBC-4EB4-B3EE-D71911603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CB748BE-D6A8-4AAC-AC90-BAD8B44DD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FB71A17-2B9E-4AC4-92CB-0C6F9DFF2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4A53A54-0B13-4448-A00D-C0AE67325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B676-E886-4DF1-92F4-3BE28A3DDD2D}" type="datetimeFigureOut">
              <a:rPr lang="it-IT" smtClean="0"/>
              <a:t>04/02/2020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E8C552-76CC-417C-9B97-0A7948BF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50A435-4744-4816-862C-20E1C471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1FFF-1F42-4133-AA19-5C312271F5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163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1C58A9B-B1F3-4D50-9C86-99FE5C74E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77F1DD-E0AA-4C00-B7A4-996A28A38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103459-661A-4FD6-B0C6-CDC7B46EE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3B676-E886-4DF1-92F4-3BE28A3DDD2D}" type="datetimeFigureOut">
              <a:rPr lang="it-IT" smtClean="0"/>
              <a:t>04/02/2020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909E7C-B76C-4094-80B8-C426C577A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40BAFE-E112-4AF4-B19F-060B175FF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41FFF-1F42-4133-AA19-5C312271F5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151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7" Type="http://schemas.openxmlformats.org/officeDocument/2006/relationships/image" Target="../media/image36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6A299C2-FEF2-4CC8-8A78-960E8DA1C9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8" t="4673" r="8145" b="5018"/>
          <a:stretch/>
        </p:blipFill>
        <p:spPr>
          <a:xfrm>
            <a:off x="-179109" y="-103694"/>
            <a:ext cx="12490515" cy="7039248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EDF1C38-79C1-439C-9390-FBED5B23F433}"/>
              </a:ext>
            </a:extLst>
          </p:cNvPr>
          <p:cNvSpPr txBox="1"/>
          <p:nvPr/>
        </p:nvSpPr>
        <p:spPr>
          <a:xfrm>
            <a:off x="3005512" y="3981952"/>
            <a:ext cx="5759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1600" b="1" dirty="0">
                <a:latin typeface="Lato Regular" charset="0"/>
                <a:sym typeface="Helvetica Neue"/>
              </a:rPr>
              <a:t>Matteo Pelucchi 806798 AND Romanato Luca 807691</a:t>
            </a:r>
          </a:p>
        </p:txBody>
      </p:sp>
    </p:spTree>
    <p:extLst>
      <p:ext uri="{BB962C8B-B14F-4D97-AF65-F5344CB8AC3E}">
        <p14:creationId xmlns:p14="http://schemas.microsoft.com/office/powerpoint/2010/main" val="338753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16910586-2282-4BD9-AC17-6A521AC5AD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97"/>
          <a:stretch/>
        </p:blipFill>
        <p:spPr>
          <a:xfrm rot="941229">
            <a:off x="-3541691" y="-1995888"/>
            <a:ext cx="9293552" cy="90373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5" name="Rectangle 13">
            <a:extLst>
              <a:ext uri="{FF2B5EF4-FFF2-40B4-BE49-F238E27FC236}">
                <a16:creationId xmlns:a16="http://schemas.microsoft.com/office/drawing/2014/main" id="{58D27764-E5EA-499B-A346-7B879A78A6B0}"/>
              </a:ext>
            </a:extLst>
          </p:cNvPr>
          <p:cNvSpPr/>
          <p:nvPr/>
        </p:nvSpPr>
        <p:spPr>
          <a:xfrm>
            <a:off x="1588" y="0"/>
            <a:ext cx="6648711" cy="6869151"/>
          </a:xfrm>
          <a:custGeom>
            <a:avLst/>
            <a:gdLst>
              <a:gd name="connsiteX0" fmla="*/ 0 w 13782907"/>
              <a:gd name="connsiteY0" fmla="*/ 0 h 13738301"/>
              <a:gd name="connsiteX1" fmla="*/ 13782907 w 13782907"/>
              <a:gd name="connsiteY1" fmla="*/ 0 h 13738301"/>
              <a:gd name="connsiteX2" fmla="*/ 13782907 w 13782907"/>
              <a:gd name="connsiteY2" fmla="*/ 13738301 h 13738301"/>
              <a:gd name="connsiteX3" fmla="*/ 0 w 13782907"/>
              <a:gd name="connsiteY3" fmla="*/ 13738301 h 13738301"/>
              <a:gd name="connsiteX4" fmla="*/ 0 w 13782907"/>
              <a:gd name="connsiteY4" fmla="*/ 0 h 13738301"/>
              <a:gd name="connsiteX0" fmla="*/ 0 w 19403122"/>
              <a:gd name="connsiteY0" fmla="*/ 0 h 13738301"/>
              <a:gd name="connsiteX1" fmla="*/ 19403122 w 19403122"/>
              <a:gd name="connsiteY1" fmla="*/ 44604 h 13738301"/>
              <a:gd name="connsiteX2" fmla="*/ 13782907 w 19403122"/>
              <a:gd name="connsiteY2" fmla="*/ 13738301 h 13738301"/>
              <a:gd name="connsiteX3" fmla="*/ 0 w 19403122"/>
              <a:gd name="connsiteY3" fmla="*/ 13738301 h 13738301"/>
              <a:gd name="connsiteX4" fmla="*/ 0 w 19403122"/>
              <a:gd name="connsiteY4" fmla="*/ 0 h 13738301"/>
              <a:gd name="connsiteX0" fmla="*/ 0 w 19425424"/>
              <a:gd name="connsiteY0" fmla="*/ 0 h 13738301"/>
              <a:gd name="connsiteX1" fmla="*/ 19425424 w 19425424"/>
              <a:gd name="connsiteY1" fmla="*/ 44604 h 13738301"/>
              <a:gd name="connsiteX2" fmla="*/ 13782907 w 19425424"/>
              <a:gd name="connsiteY2" fmla="*/ 13738301 h 13738301"/>
              <a:gd name="connsiteX3" fmla="*/ 0 w 19425424"/>
              <a:gd name="connsiteY3" fmla="*/ 13738301 h 13738301"/>
              <a:gd name="connsiteX4" fmla="*/ 0 w 19425424"/>
              <a:gd name="connsiteY4" fmla="*/ 0 h 13738301"/>
              <a:gd name="connsiteX0" fmla="*/ 0 w 19403122"/>
              <a:gd name="connsiteY0" fmla="*/ 1 h 13738302"/>
              <a:gd name="connsiteX1" fmla="*/ 19403122 w 19403122"/>
              <a:gd name="connsiteY1" fmla="*/ 0 h 13738302"/>
              <a:gd name="connsiteX2" fmla="*/ 13782907 w 19403122"/>
              <a:gd name="connsiteY2" fmla="*/ 13738302 h 13738302"/>
              <a:gd name="connsiteX3" fmla="*/ 0 w 19403122"/>
              <a:gd name="connsiteY3" fmla="*/ 13738302 h 13738302"/>
              <a:gd name="connsiteX4" fmla="*/ 0 w 19403122"/>
              <a:gd name="connsiteY4" fmla="*/ 1 h 137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3122" h="13738302">
                <a:moveTo>
                  <a:pt x="0" y="1"/>
                </a:moveTo>
                <a:lnTo>
                  <a:pt x="19403122" y="0"/>
                </a:lnTo>
                <a:lnTo>
                  <a:pt x="13782907" y="13738302"/>
                </a:lnTo>
                <a:lnTo>
                  <a:pt x="0" y="13738302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Regular" charset="0"/>
            </a:endParaRPr>
          </a:p>
        </p:txBody>
      </p:sp>
      <p:sp>
        <p:nvSpPr>
          <p:cNvPr id="6" name="Oval 40">
            <a:extLst>
              <a:ext uri="{FF2B5EF4-FFF2-40B4-BE49-F238E27FC236}">
                <a16:creationId xmlns:a16="http://schemas.microsoft.com/office/drawing/2014/main" id="{D913FAF8-903F-4076-969D-568FD855B767}"/>
              </a:ext>
            </a:extLst>
          </p:cNvPr>
          <p:cNvSpPr/>
          <p:nvPr/>
        </p:nvSpPr>
        <p:spPr>
          <a:xfrm>
            <a:off x="4645644" y="5417105"/>
            <a:ext cx="800902" cy="8009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Regular" charset="0"/>
            </a:endParaRPr>
          </a:p>
        </p:txBody>
      </p:sp>
      <p:sp>
        <p:nvSpPr>
          <p:cNvPr id="7" name="TextBox 33">
            <a:extLst>
              <a:ext uri="{FF2B5EF4-FFF2-40B4-BE49-F238E27FC236}">
                <a16:creationId xmlns:a16="http://schemas.microsoft.com/office/drawing/2014/main" id="{AE4F58BC-686C-4D3E-8757-294AAD00EE19}"/>
              </a:ext>
            </a:extLst>
          </p:cNvPr>
          <p:cNvSpPr txBox="1"/>
          <p:nvPr/>
        </p:nvSpPr>
        <p:spPr>
          <a:xfrm>
            <a:off x="5678531" y="5327897"/>
            <a:ext cx="976549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Lato Black" charset="0"/>
              </a:rPr>
              <a:t>Conclusion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70C565F-708F-4B3F-AB8B-9E4AD3D3B6BB}"/>
              </a:ext>
            </a:extLst>
          </p:cNvPr>
          <p:cNvSpPr txBox="1">
            <a:spLocks/>
          </p:cNvSpPr>
          <p:nvPr/>
        </p:nvSpPr>
        <p:spPr>
          <a:xfrm>
            <a:off x="5623257" y="5630296"/>
            <a:ext cx="4804721" cy="36064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150"/>
              </a:lnSpc>
            </a:pPr>
            <a:r>
              <a:rPr lang="en-US" sz="1350" dirty="0">
                <a:solidFill>
                  <a:schemeClr val="tx1"/>
                </a:solidFill>
                <a:latin typeface="Lato Regular" charset="0"/>
                <a:ea typeface="Lato Regular" charset="0"/>
                <a:cs typeface="Lato Regular" charset="0"/>
              </a:rPr>
              <a:t>Conclusions and analyzes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1222BF62-1FC3-494A-9CEE-2AD565168EB6}"/>
              </a:ext>
            </a:extLst>
          </p:cNvPr>
          <p:cNvSpPr txBox="1"/>
          <p:nvPr/>
        </p:nvSpPr>
        <p:spPr>
          <a:xfrm>
            <a:off x="6701877" y="1429890"/>
            <a:ext cx="105554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Lato Black" charset="0"/>
              </a:rPr>
              <a:t>Background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0089A75-0451-4B35-8DA9-8559E3E2BF99}"/>
              </a:ext>
            </a:extLst>
          </p:cNvPr>
          <p:cNvSpPr txBox="1">
            <a:spLocks/>
          </p:cNvSpPr>
          <p:nvPr/>
        </p:nvSpPr>
        <p:spPr>
          <a:xfrm>
            <a:off x="6646603" y="1732289"/>
            <a:ext cx="4804721" cy="36064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150"/>
              </a:lnSpc>
            </a:pPr>
            <a:r>
              <a:rPr lang="en-US" sz="1350" dirty="0">
                <a:solidFill>
                  <a:schemeClr val="tx1"/>
                </a:solidFill>
                <a:latin typeface="Lato Regular" charset="0"/>
                <a:ea typeface="Lato Regular" charset="0"/>
                <a:cs typeface="Lato Regular" charset="0"/>
              </a:rPr>
              <a:t>project goal and requirements</a:t>
            </a:r>
          </a:p>
        </p:txBody>
      </p:sp>
      <p:sp>
        <p:nvSpPr>
          <p:cNvPr id="11" name="TextBox 37">
            <a:extLst>
              <a:ext uri="{FF2B5EF4-FFF2-40B4-BE49-F238E27FC236}">
                <a16:creationId xmlns:a16="http://schemas.microsoft.com/office/drawing/2014/main" id="{FA8229BE-80A0-48B0-B95F-2DBC78C6DEC6}"/>
              </a:ext>
            </a:extLst>
          </p:cNvPr>
          <p:cNvSpPr txBox="1"/>
          <p:nvPr/>
        </p:nvSpPr>
        <p:spPr>
          <a:xfrm>
            <a:off x="6309660" y="2719429"/>
            <a:ext cx="734496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Lato Black" charset="0"/>
              </a:rPr>
              <a:t>Dataset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F32FDEFD-5769-4A6D-A7CF-126A34A10AB2}"/>
              </a:ext>
            </a:extLst>
          </p:cNvPr>
          <p:cNvSpPr txBox="1">
            <a:spLocks/>
          </p:cNvSpPr>
          <p:nvPr/>
        </p:nvSpPr>
        <p:spPr>
          <a:xfrm>
            <a:off x="6254386" y="3021828"/>
            <a:ext cx="4804721" cy="36064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150"/>
              </a:lnSpc>
            </a:pPr>
            <a:r>
              <a:rPr lang="en-US" sz="1350" dirty="0">
                <a:solidFill>
                  <a:schemeClr val="tx1"/>
                </a:solidFill>
                <a:latin typeface="Lato Regular" charset="0"/>
                <a:ea typeface="Lato Regular" charset="0"/>
                <a:cs typeface="Lato Regular" charset="0"/>
              </a:rPr>
              <a:t>Crawling tweets and preprocessing phases</a:t>
            </a:r>
          </a:p>
        </p:txBody>
      </p:sp>
      <p:sp>
        <p:nvSpPr>
          <p:cNvPr id="13" name="Oval 39">
            <a:extLst>
              <a:ext uri="{FF2B5EF4-FFF2-40B4-BE49-F238E27FC236}">
                <a16:creationId xmlns:a16="http://schemas.microsoft.com/office/drawing/2014/main" id="{FF2C2AA7-650C-4FED-AF53-91795379C408}"/>
              </a:ext>
            </a:extLst>
          </p:cNvPr>
          <p:cNvSpPr/>
          <p:nvPr/>
        </p:nvSpPr>
        <p:spPr>
          <a:xfrm>
            <a:off x="5276773" y="2824475"/>
            <a:ext cx="800902" cy="80090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Regular" charset="0"/>
            </a:endParaRPr>
          </a:p>
        </p:txBody>
      </p:sp>
      <p:sp>
        <p:nvSpPr>
          <p:cNvPr id="14" name="Oval 41">
            <a:extLst>
              <a:ext uri="{FF2B5EF4-FFF2-40B4-BE49-F238E27FC236}">
                <a16:creationId xmlns:a16="http://schemas.microsoft.com/office/drawing/2014/main" id="{78386D6F-065D-468A-9635-39C51D3E3B96}"/>
              </a:ext>
            </a:extLst>
          </p:cNvPr>
          <p:cNvSpPr/>
          <p:nvPr/>
        </p:nvSpPr>
        <p:spPr>
          <a:xfrm>
            <a:off x="5668990" y="1523786"/>
            <a:ext cx="800902" cy="8009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Regular" charset="0"/>
            </a:endParaRPr>
          </a:p>
        </p:txBody>
      </p:sp>
      <p:sp>
        <p:nvSpPr>
          <p:cNvPr id="15" name="TextBox 49">
            <a:extLst>
              <a:ext uri="{FF2B5EF4-FFF2-40B4-BE49-F238E27FC236}">
                <a16:creationId xmlns:a16="http://schemas.microsoft.com/office/drawing/2014/main" id="{D86553DD-7C3D-40E8-A074-3F23DB36FC14}"/>
              </a:ext>
            </a:extLst>
          </p:cNvPr>
          <p:cNvSpPr txBox="1"/>
          <p:nvPr/>
        </p:nvSpPr>
        <p:spPr>
          <a:xfrm>
            <a:off x="5972765" y="4032413"/>
            <a:ext cx="1195584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Lato Black" charset="0"/>
              </a:rPr>
              <a:t>Search Engine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BFA717F-E945-4913-BF48-F39C6BA0E107}"/>
              </a:ext>
            </a:extLst>
          </p:cNvPr>
          <p:cNvSpPr txBox="1">
            <a:spLocks/>
          </p:cNvSpPr>
          <p:nvPr/>
        </p:nvSpPr>
        <p:spPr>
          <a:xfrm>
            <a:off x="5917492" y="4334812"/>
            <a:ext cx="4804721" cy="36064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150"/>
              </a:lnSpc>
            </a:pPr>
            <a:r>
              <a:rPr lang="en-US" sz="1350" dirty="0">
                <a:solidFill>
                  <a:schemeClr val="tx1"/>
                </a:solidFill>
                <a:latin typeface="Lato Regular" charset="0"/>
                <a:ea typeface="Lato Regular" charset="0"/>
                <a:cs typeface="Lato Regular" charset="0"/>
              </a:rPr>
              <a:t>Indexing and querying</a:t>
            </a:r>
          </a:p>
        </p:txBody>
      </p:sp>
      <p:sp>
        <p:nvSpPr>
          <p:cNvPr id="17" name="Oval 51">
            <a:extLst>
              <a:ext uri="{FF2B5EF4-FFF2-40B4-BE49-F238E27FC236}">
                <a16:creationId xmlns:a16="http://schemas.microsoft.com/office/drawing/2014/main" id="{73A5D9B3-8F80-40E0-8240-DE94652053E9}"/>
              </a:ext>
            </a:extLst>
          </p:cNvPr>
          <p:cNvSpPr/>
          <p:nvPr/>
        </p:nvSpPr>
        <p:spPr>
          <a:xfrm>
            <a:off x="4939879" y="4121621"/>
            <a:ext cx="800902" cy="8009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Regular" charset="0"/>
            </a:endParaRPr>
          </a:p>
        </p:txBody>
      </p:sp>
      <p:sp>
        <p:nvSpPr>
          <p:cNvPr id="18" name="TextBox 78">
            <a:extLst>
              <a:ext uri="{FF2B5EF4-FFF2-40B4-BE49-F238E27FC236}">
                <a16:creationId xmlns:a16="http://schemas.microsoft.com/office/drawing/2014/main" id="{4C8AB84C-313E-4BE2-8F0C-656524F87151}"/>
              </a:ext>
            </a:extLst>
          </p:cNvPr>
          <p:cNvSpPr txBox="1"/>
          <p:nvPr/>
        </p:nvSpPr>
        <p:spPr>
          <a:xfrm>
            <a:off x="8412210" y="215430"/>
            <a:ext cx="1739580" cy="674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5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Outline</a:t>
            </a:r>
          </a:p>
        </p:txBody>
      </p:sp>
      <p:pic>
        <p:nvPicPr>
          <p:cNvPr id="19" name="Graphic 53">
            <a:extLst>
              <a:ext uri="{FF2B5EF4-FFF2-40B4-BE49-F238E27FC236}">
                <a16:creationId xmlns:a16="http://schemas.microsoft.com/office/drawing/2014/main" id="{F0EF7A95-EC18-4B83-805E-323D22B372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841082" y="1671254"/>
            <a:ext cx="474234" cy="474234"/>
          </a:xfrm>
          <a:prstGeom prst="rect">
            <a:avLst/>
          </a:prstGeom>
        </p:spPr>
      </p:pic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7B5B6DF2-05E7-4473-BBDB-B80B972F74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46546" y="2987809"/>
            <a:ext cx="474234" cy="474234"/>
          </a:xfrm>
          <a:prstGeom prst="rect">
            <a:avLst/>
          </a:prstGeom>
        </p:spPr>
      </p:pic>
      <p:pic>
        <p:nvPicPr>
          <p:cNvPr id="21" name="Graphic 56">
            <a:extLst>
              <a:ext uri="{FF2B5EF4-FFF2-40B4-BE49-F238E27FC236}">
                <a16:creationId xmlns:a16="http://schemas.microsoft.com/office/drawing/2014/main" id="{21127F59-999A-4E77-932D-743B13D993B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783808" y="5555269"/>
            <a:ext cx="524573" cy="524573"/>
          </a:xfrm>
          <a:prstGeom prst="rect">
            <a:avLst/>
          </a:prstGeom>
        </p:spPr>
      </p:pic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D213506A-5358-4C10-A34B-C66C148B72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70978" y="4309412"/>
            <a:ext cx="496624" cy="49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4514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1">
            <a:extLst>
              <a:ext uri="{FF2B5EF4-FFF2-40B4-BE49-F238E27FC236}">
                <a16:creationId xmlns:a16="http://schemas.microsoft.com/office/drawing/2014/main" id="{18114001-67E7-40C9-86D5-FB920E50ED39}"/>
              </a:ext>
            </a:extLst>
          </p:cNvPr>
          <p:cNvSpPr txBox="1">
            <a:spLocks/>
          </p:cNvSpPr>
          <p:nvPr/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500" b="1" dirty="0">
              <a:solidFill>
                <a:schemeClr val="tx2"/>
              </a:solidFill>
              <a:latin typeface="Lato Black" charset="0"/>
            </a:endParaRPr>
          </a:p>
        </p:txBody>
      </p:sp>
      <p:grpSp>
        <p:nvGrpSpPr>
          <p:cNvPr id="32" name="그룹 3">
            <a:extLst>
              <a:ext uri="{FF2B5EF4-FFF2-40B4-BE49-F238E27FC236}">
                <a16:creationId xmlns:a16="http://schemas.microsoft.com/office/drawing/2014/main" id="{76AF80EE-0429-416B-8005-1BFBD4A5DF08}"/>
              </a:ext>
            </a:extLst>
          </p:cNvPr>
          <p:cNvGrpSpPr/>
          <p:nvPr/>
        </p:nvGrpSpPr>
        <p:grpSpPr>
          <a:xfrm>
            <a:off x="4065974" y="1744227"/>
            <a:ext cx="4045954" cy="4092347"/>
            <a:chOff x="4382242" y="2281837"/>
            <a:chExt cx="3388300" cy="3427153"/>
          </a:xfrm>
        </p:grpSpPr>
        <p:grpSp>
          <p:nvGrpSpPr>
            <p:cNvPr id="33" name="Group 3">
              <a:extLst>
                <a:ext uri="{FF2B5EF4-FFF2-40B4-BE49-F238E27FC236}">
                  <a16:creationId xmlns:a16="http://schemas.microsoft.com/office/drawing/2014/main" id="{149928CC-9FA3-46D4-A9B7-BBB15668D924}"/>
                </a:ext>
              </a:extLst>
            </p:cNvPr>
            <p:cNvGrpSpPr/>
            <p:nvPr/>
          </p:nvGrpSpPr>
          <p:grpSpPr>
            <a:xfrm>
              <a:off x="4646600" y="2551056"/>
              <a:ext cx="2880320" cy="2880320"/>
              <a:chOff x="3131840" y="1916832"/>
              <a:chExt cx="2880320" cy="2880320"/>
            </a:xfrm>
          </p:grpSpPr>
          <p:sp>
            <p:nvSpPr>
              <p:cNvPr id="38" name="Oval 8">
                <a:extLst>
                  <a:ext uri="{FF2B5EF4-FFF2-40B4-BE49-F238E27FC236}">
                    <a16:creationId xmlns:a16="http://schemas.microsoft.com/office/drawing/2014/main" id="{749F9A0C-017E-4434-BA77-7FEDEB0967B7}"/>
                  </a:ext>
                </a:extLst>
              </p:cNvPr>
              <p:cNvSpPr/>
              <p:nvPr/>
            </p:nvSpPr>
            <p:spPr>
              <a:xfrm>
                <a:off x="3856650" y="1916832"/>
                <a:ext cx="1440160" cy="1440160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" name="Oval 9">
                <a:extLst>
                  <a:ext uri="{FF2B5EF4-FFF2-40B4-BE49-F238E27FC236}">
                    <a16:creationId xmlns:a16="http://schemas.microsoft.com/office/drawing/2014/main" id="{690F41D5-4E05-44D7-A9C3-56C58809629C}"/>
                  </a:ext>
                </a:extLst>
              </p:cNvPr>
              <p:cNvSpPr/>
              <p:nvPr/>
            </p:nvSpPr>
            <p:spPr>
              <a:xfrm>
                <a:off x="3131840" y="2634730"/>
                <a:ext cx="1440160" cy="1440160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0" name="Oval 10">
                <a:extLst>
                  <a:ext uri="{FF2B5EF4-FFF2-40B4-BE49-F238E27FC236}">
                    <a16:creationId xmlns:a16="http://schemas.microsoft.com/office/drawing/2014/main" id="{AC982FAA-70A6-4838-ABAC-F8848EE9A407}"/>
                  </a:ext>
                </a:extLst>
              </p:cNvPr>
              <p:cNvSpPr/>
              <p:nvPr/>
            </p:nvSpPr>
            <p:spPr>
              <a:xfrm>
                <a:off x="3856650" y="3356992"/>
                <a:ext cx="1440160" cy="1440160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" name="Oval 11">
                <a:extLst>
                  <a:ext uri="{FF2B5EF4-FFF2-40B4-BE49-F238E27FC236}">
                    <a16:creationId xmlns:a16="http://schemas.microsoft.com/office/drawing/2014/main" id="{17657C90-0505-42BF-AD88-D07DBBBFD7C8}"/>
                  </a:ext>
                </a:extLst>
              </p:cNvPr>
              <p:cNvSpPr/>
              <p:nvPr/>
            </p:nvSpPr>
            <p:spPr>
              <a:xfrm>
                <a:off x="4572000" y="2634730"/>
                <a:ext cx="1440160" cy="1440160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34" name="Oval 4">
              <a:extLst>
                <a:ext uri="{FF2B5EF4-FFF2-40B4-BE49-F238E27FC236}">
                  <a16:creationId xmlns:a16="http://schemas.microsoft.com/office/drawing/2014/main" id="{1E8FE42C-4127-4A43-8824-0B7FCB5AE39E}"/>
                </a:ext>
              </a:extLst>
            </p:cNvPr>
            <p:cNvSpPr/>
            <p:nvPr/>
          </p:nvSpPr>
          <p:spPr>
            <a:xfrm>
              <a:off x="5731450" y="2281838"/>
              <a:ext cx="72008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5" name="Oval 5">
              <a:extLst>
                <a:ext uri="{FF2B5EF4-FFF2-40B4-BE49-F238E27FC236}">
                  <a16:creationId xmlns:a16="http://schemas.microsoft.com/office/drawing/2014/main" id="{CFA83C44-312D-4711-AB35-9D4D91BE0031}"/>
                </a:ext>
              </a:extLst>
            </p:cNvPr>
            <p:cNvSpPr/>
            <p:nvPr/>
          </p:nvSpPr>
          <p:spPr>
            <a:xfrm>
              <a:off x="4382242" y="3628994"/>
              <a:ext cx="72008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6" name="Oval 6">
              <a:extLst>
                <a:ext uri="{FF2B5EF4-FFF2-40B4-BE49-F238E27FC236}">
                  <a16:creationId xmlns:a16="http://schemas.microsoft.com/office/drawing/2014/main" id="{6FCBA758-B5F0-448D-B066-98C8A2F96A7F}"/>
                </a:ext>
              </a:extLst>
            </p:cNvPr>
            <p:cNvSpPr/>
            <p:nvPr/>
          </p:nvSpPr>
          <p:spPr>
            <a:xfrm>
              <a:off x="7050462" y="3628993"/>
              <a:ext cx="72008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7" name="Oval 7">
              <a:extLst>
                <a:ext uri="{FF2B5EF4-FFF2-40B4-BE49-F238E27FC236}">
                  <a16:creationId xmlns:a16="http://schemas.microsoft.com/office/drawing/2014/main" id="{27B2A36B-373A-4915-B104-A6257A78F484}"/>
                </a:ext>
              </a:extLst>
            </p:cNvPr>
            <p:cNvSpPr/>
            <p:nvPr/>
          </p:nvSpPr>
          <p:spPr>
            <a:xfrm>
              <a:off x="5731450" y="4988910"/>
              <a:ext cx="72008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8" name="Oval 4">
              <a:extLst>
                <a:ext uri="{FF2B5EF4-FFF2-40B4-BE49-F238E27FC236}">
                  <a16:creationId xmlns:a16="http://schemas.microsoft.com/office/drawing/2014/main" id="{E13B0164-F6F7-4DB8-ABA6-62C036F26116}"/>
                </a:ext>
              </a:extLst>
            </p:cNvPr>
            <p:cNvSpPr/>
            <p:nvPr/>
          </p:nvSpPr>
          <p:spPr>
            <a:xfrm>
              <a:off x="5731450" y="2281837"/>
              <a:ext cx="72008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9" name="Oval 5">
              <a:extLst>
                <a:ext uri="{FF2B5EF4-FFF2-40B4-BE49-F238E27FC236}">
                  <a16:creationId xmlns:a16="http://schemas.microsoft.com/office/drawing/2014/main" id="{8AA2DF79-3754-4C52-B278-F418035D28CF}"/>
                </a:ext>
              </a:extLst>
            </p:cNvPr>
            <p:cNvSpPr/>
            <p:nvPr/>
          </p:nvSpPr>
          <p:spPr>
            <a:xfrm>
              <a:off x="4382242" y="3628993"/>
              <a:ext cx="72008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2" name="Group 12">
            <a:extLst>
              <a:ext uri="{FF2B5EF4-FFF2-40B4-BE49-F238E27FC236}">
                <a16:creationId xmlns:a16="http://schemas.microsoft.com/office/drawing/2014/main" id="{73C2858E-654C-465E-9532-24CFE4228A15}"/>
              </a:ext>
            </a:extLst>
          </p:cNvPr>
          <p:cNvGrpSpPr/>
          <p:nvPr/>
        </p:nvGrpSpPr>
        <p:grpSpPr>
          <a:xfrm>
            <a:off x="2370932" y="1623016"/>
            <a:ext cx="2866398" cy="992580"/>
            <a:chOff x="2551705" y="4283314"/>
            <a:chExt cx="2357003" cy="992580"/>
          </a:xfrm>
        </p:grpSpPr>
        <p:sp>
          <p:nvSpPr>
            <p:cNvPr id="43" name="TextBox 13">
              <a:extLst>
                <a:ext uri="{FF2B5EF4-FFF2-40B4-BE49-F238E27FC236}">
                  <a16:creationId xmlns:a16="http://schemas.microsoft.com/office/drawing/2014/main" id="{151E4BFB-F87F-4012-97B2-79EE50FA3297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0" dirty="0">
                  <a:latin typeface="Lato Regular" charset="0"/>
                </a:rPr>
                <a:t>a personalized search engine for tweets which considers user preferences</a:t>
              </a:r>
              <a:endParaRPr lang="ko-KR" altLang="en-US" sz="1350" dirty="0">
                <a:latin typeface="Lato Regular" charset="0"/>
              </a:endParaRPr>
            </a:p>
          </p:txBody>
        </p:sp>
        <p:sp>
          <p:nvSpPr>
            <p:cNvPr id="44" name="TextBox 14">
              <a:extLst>
                <a:ext uri="{FF2B5EF4-FFF2-40B4-BE49-F238E27FC236}">
                  <a16:creationId xmlns:a16="http://schemas.microsoft.com/office/drawing/2014/main" id="{B408C34F-3720-40DD-988F-001ED544C9C8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2"/>
                  </a:solidFill>
                  <a:latin typeface="Lato Black" charset="0"/>
                </a:rPr>
                <a:t>Search Engine</a:t>
              </a:r>
              <a:endParaRPr lang="ko-KR" altLang="en-US" sz="1200" b="1" dirty="0">
                <a:solidFill>
                  <a:schemeClr val="tx2"/>
                </a:solidFill>
                <a:latin typeface="Lato Black" charset="0"/>
              </a:endParaRPr>
            </a:p>
          </p:txBody>
        </p:sp>
      </p:grpSp>
      <p:grpSp>
        <p:nvGrpSpPr>
          <p:cNvPr id="45" name="Group 15">
            <a:extLst>
              <a:ext uri="{FF2B5EF4-FFF2-40B4-BE49-F238E27FC236}">
                <a16:creationId xmlns:a16="http://schemas.microsoft.com/office/drawing/2014/main" id="{E50C61C2-412B-4A5E-9963-BAA4F9266752}"/>
              </a:ext>
            </a:extLst>
          </p:cNvPr>
          <p:cNvGrpSpPr/>
          <p:nvPr/>
        </p:nvGrpSpPr>
        <p:grpSpPr>
          <a:xfrm>
            <a:off x="898188" y="3363527"/>
            <a:ext cx="2890974" cy="784830"/>
            <a:chOff x="2551705" y="4283314"/>
            <a:chExt cx="2357003" cy="784830"/>
          </a:xfrm>
        </p:grpSpPr>
        <p:sp>
          <p:nvSpPr>
            <p:cNvPr id="46" name="TextBox 16">
              <a:extLst>
                <a:ext uri="{FF2B5EF4-FFF2-40B4-BE49-F238E27FC236}">
                  <a16:creationId xmlns:a16="http://schemas.microsoft.com/office/drawing/2014/main" id="{7AF558F0-D4E2-4727-9AB8-DB1525E998D3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350" dirty="0">
                  <a:latin typeface="Lato Regular" charset="0"/>
                </a:rPr>
                <a:t>8 topic different from each other like Music and Politics </a:t>
              </a:r>
              <a:endParaRPr lang="ko-KR" altLang="en-US" sz="1350" dirty="0">
                <a:latin typeface="Lato Regular" charset="0"/>
              </a:endParaRPr>
            </a:p>
          </p:txBody>
        </p:sp>
        <p:sp>
          <p:nvSpPr>
            <p:cNvPr id="47" name="TextBox 17">
              <a:extLst>
                <a:ext uri="{FF2B5EF4-FFF2-40B4-BE49-F238E27FC236}">
                  <a16:creationId xmlns:a16="http://schemas.microsoft.com/office/drawing/2014/main" id="{406909EE-3663-485D-B545-67908FC3C866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2"/>
                  </a:solidFill>
                  <a:latin typeface="Lato Black" charset="0"/>
                </a:rPr>
                <a:t>Topics</a:t>
              </a:r>
              <a:endParaRPr lang="ko-KR" altLang="en-US" sz="1200" b="1" dirty="0">
                <a:solidFill>
                  <a:schemeClr val="tx2"/>
                </a:solidFill>
                <a:latin typeface="Lato Black" charset="0"/>
              </a:endParaRPr>
            </a:p>
          </p:txBody>
        </p:sp>
      </p:grpSp>
      <p:grpSp>
        <p:nvGrpSpPr>
          <p:cNvPr id="48" name="Group 18">
            <a:extLst>
              <a:ext uri="{FF2B5EF4-FFF2-40B4-BE49-F238E27FC236}">
                <a16:creationId xmlns:a16="http://schemas.microsoft.com/office/drawing/2014/main" id="{B55DDDA2-6A54-4A40-8DBA-CA8F7032271E}"/>
              </a:ext>
            </a:extLst>
          </p:cNvPr>
          <p:cNvGrpSpPr/>
          <p:nvPr/>
        </p:nvGrpSpPr>
        <p:grpSpPr>
          <a:xfrm>
            <a:off x="6982346" y="5042057"/>
            <a:ext cx="2866398" cy="992580"/>
            <a:chOff x="2551705" y="4283314"/>
            <a:chExt cx="2357003" cy="992580"/>
          </a:xfrm>
        </p:grpSpPr>
        <p:sp>
          <p:nvSpPr>
            <p:cNvPr id="49" name="TextBox 19">
              <a:extLst>
                <a:ext uri="{FF2B5EF4-FFF2-40B4-BE49-F238E27FC236}">
                  <a16:creationId xmlns:a16="http://schemas.microsoft.com/office/drawing/2014/main" id="{3CBD43AE-3E8D-4334-89D8-DD58A92C2E83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>
                  <a:latin typeface="Lato Regular" charset="0"/>
                </a:rPr>
                <a:t>Automatically extracted from user’s tweets</a:t>
              </a:r>
            </a:p>
            <a:p>
              <a:r>
                <a:rPr lang="en-US" altLang="ko-KR" sz="1350" dirty="0">
                  <a:latin typeface="Lato Regular" charset="0"/>
                </a:rPr>
                <a:t>Represented by Bag of Words </a:t>
              </a:r>
              <a:endParaRPr lang="ko-KR" altLang="en-US" sz="1350" dirty="0">
                <a:latin typeface="Lato Regular" charset="0"/>
              </a:endParaRPr>
            </a:p>
          </p:txBody>
        </p:sp>
        <p:sp>
          <p:nvSpPr>
            <p:cNvPr id="50" name="TextBox 20">
              <a:extLst>
                <a:ext uri="{FF2B5EF4-FFF2-40B4-BE49-F238E27FC236}">
                  <a16:creationId xmlns:a16="http://schemas.microsoft.com/office/drawing/2014/main" id="{1827616D-EB3E-4601-95B5-AD97B82EBB87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2"/>
                  </a:solidFill>
                  <a:latin typeface="Lato Black" charset="0"/>
                </a:rPr>
                <a:t>Preferences</a:t>
              </a:r>
              <a:endParaRPr lang="ko-KR" altLang="en-US" sz="1200" b="1" dirty="0">
                <a:solidFill>
                  <a:schemeClr val="tx2"/>
                </a:solidFill>
                <a:latin typeface="Lato Black" charset="0"/>
              </a:endParaRPr>
            </a:p>
          </p:txBody>
        </p:sp>
      </p:grpSp>
      <p:grpSp>
        <p:nvGrpSpPr>
          <p:cNvPr id="51" name="Group 21">
            <a:extLst>
              <a:ext uri="{FF2B5EF4-FFF2-40B4-BE49-F238E27FC236}">
                <a16:creationId xmlns:a16="http://schemas.microsoft.com/office/drawing/2014/main" id="{3DA83EAE-928B-4BA2-97B8-33F653863CFC}"/>
              </a:ext>
            </a:extLst>
          </p:cNvPr>
          <p:cNvGrpSpPr/>
          <p:nvPr/>
        </p:nvGrpSpPr>
        <p:grpSpPr>
          <a:xfrm>
            <a:off x="8402838" y="3321116"/>
            <a:ext cx="2890975" cy="784830"/>
            <a:chOff x="2551705" y="4283314"/>
            <a:chExt cx="2357003" cy="784830"/>
          </a:xfrm>
        </p:grpSpPr>
        <p:sp>
          <p:nvSpPr>
            <p:cNvPr id="52" name="TextBox 22">
              <a:extLst>
                <a:ext uri="{FF2B5EF4-FFF2-40B4-BE49-F238E27FC236}">
                  <a16:creationId xmlns:a16="http://schemas.microsoft.com/office/drawing/2014/main" id="{380B35C5-D7E0-469C-B5BD-1C4055AD5DD4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>
                  <a:latin typeface="Lato Regular" charset="0"/>
                </a:rPr>
                <a:t>10 different user from different countries with </a:t>
              </a:r>
              <a:r>
                <a:rPr lang="it-IT" sz="1350" dirty="0" err="1">
                  <a:latin typeface="Lato Regular" charset="0"/>
                </a:rPr>
                <a:t>various</a:t>
              </a:r>
              <a:r>
                <a:rPr lang="en-US" altLang="ko-KR" sz="1350" dirty="0">
                  <a:latin typeface="Lato Regular" charset="0"/>
                </a:rPr>
                <a:t> interests</a:t>
              </a:r>
              <a:endParaRPr lang="ko-KR" altLang="en-US" sz="1350" dirty="0">
                <a:latin typeface="Lato Regular" charset="0"/>
              </a:endParaRPr>
            </a:p>
          </p:txBody>
        </p:sp>
        <p:sp>
          <p:nvSpPr>
            <p:cNvPr id="53" name="TextBox 23">
              <a:extLst>
                <a:ext uri="{FF2B5EF4-FFF2-40B4-BE49-F238E27FC236}">
                  <a16:creationId xmlns:a16="http://schemas.microsoft.com/office/drawing/2014/main" id="{E26663E3-35A7-4EC7-982E-271307F30E5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2"/>
                  </a:solidFill>
                  <a:latin typeface="Lato Black" charset="0"/>
                </a:rPr>
                <a:t>Users</a:t>
              </a:r>
              <a:endParaRPr lang="ko-KR" altLang="en-US" sz="1200" b="1" dirty="0">
                <a:solidFill>
                  <a:schemeClr val="tx2"/>
                </a:solidFill>
                <a:latin typeface="Lato Black" charset="0"/>
              </a:endParaRPr>
            </a:p>
          </p:txBody>
        </p:sp>
      </p:grpSp>
      <p:sp>
        <p:nvSpPr>
          <p:cNvPr id="29" name="Text Placeholder 1">
            <a:extLst>
              <a:ext uri="{FF2B5EF4-FFF2-40B4-BE49-F238E27FC236}">
                <a16:creationId xmlns:a16="http://schemas.microsoft.com/office/drawing/2014/main" id="{6F451822-9E88-43EC-9CCD-2B061CDE2D10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b="1" dirty="0">
                <a:solidFill>
                  <a:schemeClr val="tx2"/>
                </a:solidFill>
                <a:latin typeface="Lato Black" charset="0"/>
              </a:rPr>
              <a:t>Background</a:t>
            </a: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4AB5A20E-B564-4D2E-BE10-75264DCE8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1560" y="1935583"/>
            <a:ext cx="477133" cy="477133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DCCA9AD1-9746-4C5B-99A6-F1807BCC17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2020" y="3542795"/>
            <a:ext cx="479971" cy="479971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E285949A-440D-4D4B-931C-77B4BF0838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29734" y="3525547"/>
            <a:ext cx="519870" cy="519870"/>
          </a:xfrm>
          <a:prstGeom prst="rect">
            <a:avLst/>
          </a:prstGeom>
        </p:spPr>
      </p:pic>
      <p:pic>
        <p:nvPicPr>
          <p:cNvPr id="60" name="Elemento grafico 59">
            <a:extLst>
              <a:ext uri="{FF2B5EF4-FFF2-40B4-BE49-F238E27FC236}">
                <a16:creationId xmlns:a16="http://schemas.microsoft.com/office/drawing/2014/main" id="{59BDBFC1-D6F1-4354-B0E1-7E16C8204D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34330" y="5156462"/>
            <a:ext cx="514363" cy="51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23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3E4EFE97-270F-466D-AEB6-28ECA26BD919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b="1" dirty="0">
                <a:solidFill>
                  <a:schemeClr val="tx2"/>
                </a:solidFill>
                <a:latin typeface="Lato Black" charset="0"/>
              </a:rPr>
              <a:t>Dataset</a:t>
            </a:r>
          </a:p>
        </p:txBody>
      </p:sp>
      <p:sp>
        <p:nvSpPr>
          <p:cNvPr id="5" name="L 도형 3">
            <a:extLst>
              <a:ext uri="{FF2B5EF4-FFF2-40B4-BE49-F238E27FC236}">
                <a16:creationId xmlns:a16="http://schemas.microsoft.com/office/drawing/2014/main" id="{9F6F9711-8567-4118-A03E-1BC90113AB0C}"/>
              </a:ext>
            </a:extLst>
          </p:cNvPr>
          <p:cNvSpPr/>
          <p:nvPr/>
        </p:nvSpPr>
        <p:spPr>
          <a:xfrm rot="5400000">
            <a:off x="6943846" y="1518320"/>
            <a:ext cx="1121870" cy="2463531"/>
          </a:xfrm>
          <a:prstGeom prst="corner">
            <a:avLst>
              <a:gd name="adj1" fmla="val 22091"/>
              <a:gd name="adj2" fmla="val 20975"/>
            </a:avLst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070C0"/>
              </a:solidFill>
            </a:endParaRPr>
          </a:p>
        </p:txBody>
      </p:sp>
      <p:sp>
        <p:nvSpPr>
          <p:cNvPr id="6" name="L 도형 4">
            <a:extLst>
              <a:ext uri="{FF2B5EF4-FFF2-40B4-BE49-F238E27FC236}">
                <a16:creationId xmlns:a16="http://schemas.microsoft.com/office/drawing/2014/main" id="{BBA71177-07BF-4420-9215-47AA7C44B807}"/>
              </a:ext>
            </a:extLst>
          </p:cNvPr>
          <p:cNvSpPr/>
          <p:nvPr/>
        </p:nvSpPr>
        <p:spPr>
          <a:xfrm rot="5400000">
            <a:off x="9496189" y="1000597"/>
            <a:ext cx="1121871" cy="2463531"/>
          </a:xfrm>
          <a:prstGeom prst="corner">
            <a:avLst>
              <a:gd name="adj1" fmla="val 22091"/>
              <a:gd name="adj2" fmla="val 20975"/>
            </a:avLst>
          </a:prstGeom>
          <a:solidFill>
            <a:schemeClr val="accent1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070C0"/>
              </a:solidFill>
            </a:endParaRPr>
          </a:p>
        </p:txBody>
      </p:sp>
      <p:sp>
        <p:nvSpPr>
          <p:cNvPr id="7" name="L 도형 5">
            <a:extLst>
              <a:ext uri="{FF2B5EF4-FFF2-40B4-BE49-F238E27FC236}">
                <a16:creationId xmlns:a16="http://schemas.microsoft.com/office/drawing/2014/main" id="{608FF2AF-720B-4F01-BD15-04562EA99965}"/>
              </a:ext>
            </a:extLst>
          </p:cNvPr>
          <p:cNvSpPr/>
          <p:nvPr/>
        </p:nvSpPr>
        <p:spPr>
          <a:xfrm rot="5400000">
            <a:off x="4391504" y="2036044"/>
            <a:ext cx="1121871" cy="2463531"/>
          </a:xfrm>
          <a:prstGeom prst="corner">
            <a:avLst>
              <a:gd name="adj1" fmla="val 22091"/>
              <a:gd name="adj2" fmla="val 20975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070C0"/>
              </a:solidFill>
            </a:endParaRPr>
          </a:p>
        </p:txBody>
      </p:sp>
      <p:grpSp>
        <p:nvGrpSpPr>
          <p:cNvPr id="8" name="그룹 19">
            <a:extLst>
              <a:ext uri="{FF2B5EF4-FFF2-40B4-BE49-F238E27FC236}">
                <a16:creationId xmlns:a16="http://schemas.microsoft.com/office/drawing/2014/main" id="{6CE18044-873F-481C-A6CB-7CFFEB477F45}"/>
              </a:ext>
            </a:extLst>
          </p:cNvPr>
          <p:cNvGrpSpPr/>
          <p:nvPr/>
        </p:nvGrpSpPr>
        <p:grpSpPr>
          <a:xfrm>
            <a:off x="4067316" y="3103175"/>
            <a:ext cx="2207118" cy="745310"/>
            <a:chOff x="1464245" y="3922605"/>
            <a:chExt cx="1955627" cy="745310"/>
          </a:xfrm>
        </p:grpSpPr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6498244B-9435-48C5-B39D-C5FE04CC7A53}"/>
                </a:ext>
              </a:extLst>
            </p:cNvPr>
            <p:cNvSpPr txBox="1"/>
            <p:nvPr/>
          </p:nvSpPr>
          <p:spPr>
            <a:xfrm>
              <a:off x="1464245" y="4160084"/>
              <a:ext cx="195562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>
                  <a:latin typeface="Lato Regular" charset="0"/>
                </a:rPr>
                <a:t>Last 2 month tweets</a:t>
              </a:r>
            </a:p>
            <a:p>
              <a:r>
                <a:rPr lang="en-US" altLang="ko-KR" sz="1350" dirty="0">
                  <a:latin typeface="Lato Regular" charset="0"/>
                </a:rPr>
                <a:t>Stored: text</a:t>
              </a:r>
              <a:endParaRPr lang="ko-KR" altLang="en-US" sz="1350" dirty="0">
                <a:latin typeface="Lato Regular" charset="0"/>
              </a:endParaRPr>
            </a:p>
          </p:txBody>
        </p:sp>
        <p:sp>
          <p:nvSpPr>
            <p:cNvPr id="10" name="TextBox 7">
              <a:extLst>
                <a:ext uri="{FF2B5EF4-FFF2-40B4-BE49-F238E27FC236}">
                  <a16:creationId xmlns:a16="http://schemas.microsoft.com/office/drawing/2014/main" id="{CF9CA2B0-5A9B-49DD-AF1C-89309C59C8A0}"/>
                </a:ext>
              </a:extLst>
            </p:cNvPr>
            <p:cNvSpPr txBox="1"/>
            <p:nvPr/>
          </p:nvSpPr>
          <p:spPr>
            <a:xfrm>
              <a:off x="1467692" y="3922605"/>
              <a:ext cx="1952180" cy="276999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1200" b="1" dirty="0">
                  <a:solidFill>
                    <a:schemeClr val="tx2"/>
                  </a:solidFill>
                  <a:latin typeface="Lato Black" charset="0"/>
                </a:rPr>
                <a:t>Collecting user tweets</a:t>
              </a:r>
            </a:p>
          </p:txBody>
        </p:sp>
      </p:grpSp>
      <p:grpSp>
        <p:nvGrpSpPr>
          <p:cNvPr id="11" name="그룹 18">
            <a:extLst>
              <a:ext uri="{FF2B5EF4-FFF2-40B4-BE49-F238E27FC236}">
                <a16:creationId xmlns:a16="http://schemas.microsoft.com/office/drawing/2014/main" id="{AAB75FF3-864F-493B-AA8B-427C835AED6A}"/>
              </a:ext>
            </a:extLst>
          </p:cNvPr>
          <p:cNvGrpSpPr/>
          <p:nvPr/>
        </p:nvGrpSpPr>
        <p:grpSpPr>
          <a:xfrm>
            <a:off x="6626003" y="2585952"/>
            <a:ext cx="1944216" cy="745310"/>
            <a:chOff x="3737115" y="3346541"/>
            <a:chExt cx="1944216" cy="745310"/>
          </a:xfrm>
        </p:grpSpPr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5E12021E-44B2-4CDE-9763-01B7BCADC8C2}"/>
                </a:ext>
              </a:extLst>
            </p:cNvPr>
            <p:cNvSpPr txBox="1"/>
            <p:nvPr/>
          </p:nvSpPr>
          <p:spPr>
            <a:xfrm>
              <a:off x="3737115" y="3584020"/>
              <a:ext cx="194421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>
                  <a:latin typeface="Lato Regular" charset="0"/>
                </a:rPr>
                <a:t>2 main phases and lemmatization</a:t>
              </a:r>
              <a:endParaRPr lang="ko-KR" altLang="en-US" sz="1350" dirty="0">
                <a:latin typeface="Lato Regular" charset="0"/>
              </a:endParaRPr>
            </a:p>
          </p:txBody>
        </p:sp>
        <p:sp>
          <p:nvSpPr>
            <p:cNvPr id="13" name="TextBox 10">
              <a:extLst>
                <a:ext uri="{FF2B5EF4-FFF2-40B4-BE49-F238E27FC236}">
                  <a16:creationId xmlns:a16="http://schemas.microsoft.com/office/drawing/2014/main" id="{63342EC7-5664-481A-95E5-95B5E1E6BBA8}"/>
                </a:ext>
              </a:extLst>
            </p:cNvPr>
            <p:cNvSpPr txBox="1"/>
            <p:nvPr/>
          </p:nvSpPr>
          <p:spPr>
            <a:xfrm>
              <a:off x="3740562" y="3346541"/>
              <a:ext cx="1940769" cy="276999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1200" b="1" dirty="0">
                  <a:solidFill>
                    <a:schemeClr val="tx2"/>
                  </a:solidFill>
                  <a:latin typeface="Lato Black" charset="0"/>
                </a:rPr>
                <a:t>Preprocessing</a:t>
              </a:r>
            </a:p>
          </p:txBody>
        </p:sp>
      </p:grpSp>
      <p:grpSp>
        <p:nvGrpSpPr>
          <p:cNvPr id="14" name="그룹 7">
            <a:extLst>
              <a:ext uri="{FF2B5EF4-FFF2-40B4-BE49-F238E27FC236}">
                <a16:creationId xmlns:a16="http://schemas.microsoft.com/office/drawing/2014/main" id="{C4E6F780-0B61-4B5C-9D5E-734CA1463010}"/>
              </a:ext>
            </a:extLst>
          </p:cNvPr>
          <p:cNvGrpSpPr/>
          <p:nvPr/>
        </p:nvGrpSpPr>
        <p:grpSpPr>
          <a:xfrm>
            <a:off x="9173280" y="2068731"/>
            <a:ext cx="1944216" cy="953060"/>
            <a:chOff x="6012160" y="2770477"/>
            <a:chExt cx="1944216" cy="953060"/>
          </a:xfrm>
        </p:grpSpPr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id="{DFA6E795-7584-4E75-A7D8-E44F6CD7D4B8}"/>
                </a:ext>
              </a:extLst>
            </p:cNvPr>
            <p:cNvSpPr txBox="1"/>
            <p:nvPr/>
          </p:nvSpPr>
          <p:spPr>
            <a:xfrm>
              <a:off x="6012160" y="3007956"/>
              <a:ext cx="1944216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>
                  <a:latin typeface="Lato Regular" charset="0"/>
                </a:rPr>
                <a:t>15 most common words </a:t>
              </a:r>
              <a:r>
                <a:rPr lang="en-US" altLang="ko-KR" sz="1350">
                  <a:latin typeface="Lato Regular" charset="0"/>
                </a:rPr>
                <a:t>in user </a:t>
              </a:r>
              <a:r>
                <a:rPr lang="en-US" altLang="ko-KR" sz="1350" dirty="0">
                  <a:latin typeface="Lato Regular" charset="0"/>
                </a:rPr>
                <a:t>tweets after preprocessing</a:t>
              </a:r>
              <a:endParaRPr lang="ko-KR" altLang="en-US" sz="1350" dirty="0">
                <a:latin typeface="Lato Regular" charset="0"/>
              </a:endParaRPr>
            </a:p>
          </p:txBody>
        </p:sp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3A31A6F0-59CD-4C6F-97A2-2B0ECFA43118}"/>
                </a:ext>
              </a:extLst>
            </p:cNvPr>
            <p:cNvSpPr txBox="1"/>
            <p:nvPr/>
          </p:nvSpPr>
          <p:spPr>
            <a:xfrm>
              <a:off x="6015607" y="2770477"/>
              <a:ext cx="1940769" cy="276999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1200" b="1" dirty="0">
                  <a:solidFill>
                    <a:schemeClr val="tx2"/>
                  </a:solidFill>
                  <a:latin typeface="Lato Black" charset="0"/>
                </a:rPr>
                <a:t>Bag of Words</a:t>
              </a:r>
            </a:p>
          </p:txBody>
        </p:sp>
      </p:grpSp>
      <p:sp>
        <p:nvSpPr>
          <p:cNvPr id="17" name="Oval 10">
            <a:extLst>
              <a:ext uri="{FF2B5EF4-FFF2-40B4-BE49-F238E27FC236}">
                <a16:creationId xmlns:a16="http://schemas.microsoft.com/office/drawing/2014/main" id="{0AFCDB03-A109-45EB-A073-3F11636B47DC}"/>
              </a:ext>
            </a:extLst>
          </p:cNvPr>
          <p:cNvSpPr/>
          <p:nvPr/>
        </p:nvSpPr>
        <p:spPr>
          <a:xfrm>
            <a:off x="3653788" y="4714162"/>
            <a:ext cx="640080" cy="6400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grpSp>
        <p:nvGrpSpPr>
          <p:cNvPr id="18" name="그룹 20">
            <a:extLst>
              <a:ext uri="{FF2B5EF4-FFF2-40B4-BE49-F238E27FC236}">
                <a16:creationId xmlns:a16="http://schemas.microsoft.com/office/drawing/2014/main" id="{52A67573-0A1D-47B7-9F3A-35805390C2F9}"/>
              </a:ext>
            </a:extLst>
          </p:cNvPr>
          <p:cNvGrpSpPr/>
          <p:nvPr/>
        </p:nvGrpSpPr>
        <p:grpSpPr>
          <a:xfrm>
            <a:off x="4391068" y="4662581"/>
            <a:ext cx="1780233" cy="2033066"/>
            <a:chOff x="1204823" y="4992851"/>
            <a:chExt cx="1911560" cy="2033066"/>
          </a:xfrm>
        </p:grpSpPr>
        <p:sp>
          <p:nvSpPr>
            <p:cNvPr id="19" name="TextBox 16">
              <a:extLst>
                <a:ext uri="{FF2B5EF4-FFF2-40B4-BE49-F238E27FC236}">
                  <a16:creationId xmlns:a16="http://schemas.microsoft.com/office/drawing/2014/main" id="{06820B25-7A96-4311-BA8A-85189AF08177}"/>
                </a:ext>
              </a:extLst>
            </p:cNvPr>
            <p:cNvSpPr txBox="1"/>
            <p:nvPr/>
          </p:nvSpPr>
          <p:spPr>
            <a:xfrm>
              <a:off x="1204823" y="4992851"/>
              <a:ext cx="1911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2"/>
                  </a:solidFill>
                  <a:latin typeface="Lato Black" charset="0"/>
                </a:rPr>
                <a:t>Users</a:t>
              </a:r>
              <a:endParaRPr lang="ko-KR" altLang="en-US" sz="1200" b="1" dirty="0">
                <a:solidFill>
                  <a:schemeClr val="tx2"/>
                </a:solidFill>
                <a:latin typeface="Lato Black" charset="0"/>
              </a:endParaRPr>
            </a:p>
          </p:txBody>
        </p:sp>
        <p:sp>
          <p:nvSpPr>
            <p:cNvPr id="20" name="TextBox 17">
              <a:extLst>
                <a:ext uri="{FF2B5EF4-FFF2-40B4-BE49-F238E27FC236}">
                  <a16:creationId xmlns:a16="http://schemas.microsoft.com/office/drawing/2014/main" id="{88359E3A-F68F-4AEF-B856-BCBEF2616D32}"/>
                </a:ext>
              </a:extLst>
            </p:cNvPr>
            <p:cNvSpPr txBox="1"/>
            <p:nvPr/>
          </p:nvSpPr>
          <p:spPr>
            <a:xfrm>
              <a:off x="1204824" y="5271591"/>
              <a:ext cx="191155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>
                  <a:latin typeface="Lato Regular" charset="0"/>
                </a:rPr>
                <a:t>Paul Nicklen</a:t>
              </a:r>
            </a:p>
            <a:p>
              <a:r>
                <a:rPr lang="en-US" altLang="ko-KR" sz="1350" dirty="0">
                  <a:latin typeface="Lato Regular" charset="0"/>
                </a:rPr>
                <a:t>Elon Musk</a:t>
              </a:r>
            </a:p>
            <a:p>
              <a:r>
                <a:rPr lang="en-US" altLang="ko-KR" sz="1350" dirty="0">
                  <a:latin typeface="Lato Regular" charset="0"/>
                </a:rPr>
                <a:t>Edward Snowden Jeff Jarvis</a:t>
              </a:r>
            </a:p>
            <a:p>
              <a:r>
                <a:rPr lang="en-US" altLang="ko-KR" sz="1350" dirty="0">
                  <a:latin typeface="Lato Regular" charset="0"/>
                </a:rPr>
                <a:t>John Oliver</a:t>
              </a:r>
            </a:p>
            <a:p>
              <a:r>
                <a:rPr lang="en-US" altLang="ko-KR" sz="1350" dirty="0">
                  <a:latin typeface="Lato Regular" charset="0"/>
                </a:rPr>
                <a:t>James Cameron Jeremy Clarkson James White</a:t>
              </a:r>
              <a:endParaRPr lang="ko-KR" altLang="en-US" sz="1350" dirty="0">
                <a:latin typeface="Lato Regular" charset="0"/>
              </a:endParaRPr>
            </a:p>
          </p:txBody>
        </p:sp>
      </p:grpSp>
      <p:sp>
        <p:nvSpPr>
          <p:cNvPr id="21" name="Oval 10">
            <a:extLst>
              <a:ext uri="{FF2B5EF4-FFF2-40B4-BE49-F238E27FC236}">
                <a16:creationId xmlns:a16="http://schemas.microsoft.com/office/drawing/2014/main" id="{15D850BB-F455-4CB0-8666-288D19F8DCF3}"/>
              </a:ext>
            </a:extLst>
          </p:cNvPr>
          <p:cNvSpPr/>
          <p:nvPr/>
        </p:nvSpPr>
        <p:spPr>
          <a:xfrm>
            <a:off x="6307833" y="4714162"/>
            <a:ext cx="640080" cy="64008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07258DB-EA34-4B08-9FD3-3A2AD09B4322}"/>
              </a:ext>
            </a:extLst>
          </p:cNvPr>
          <p:cNvGrpSpPr/>
          <p:nvPr/>
        </p:nvGrpSpPr>
        <p:grpSpPr>
          <a:xfrm>
            <a:off x="7045113" y="4662581"/>
            <a:ext cx="1780233" cy="2009983"/>
            <a:chOff x="4028592" y="4992851"/>
            <a:chExt cx="1911560" cy="2009983"/>
          </a:xfrm>
        </p:grpSpPr>
        <p:sp>
          <p:nvSpPr>
            <p:cNvPr id="23" name="TextBox 20">
              <a:extLst>
                <a:ext uri="{FF2B5EF4-FFF2-40B4-BE49-F238E27FC236}">
                  <a16:creationId xmlns:a16="http://schemas.microsoft.com/office/drawing/2014/main" id="{F8324707-5A00-40ED-8DBB-691C8C25D2C3}"/>
                </a:ext>
              </a:extLst>
            </p:cNvPr>
            <p:cNvSpPr txBox="1"/>
            <p:nvPr/>
          </p:nvSpPr>
          <p:spPr>
            <a:xfrm>
              <a:off x="4028592" y="4992851"/>
              <a:ext cx="1911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2"/>
                  </a:solidFill>
                  <a:latin typeface="Lato Black" charset="0"/>
                </a:rPr>
                <a:t>Preprocessing</a:t>
              </a:r>
              <a:endParaRPr lang="ko-KR" altLang="en-US" sz="1200" b="1" dirty="0">
                <a:solidFill>
                  <a:schemeClr val="tx2"/>
                </a:solidFill>
                <a:latin typeface="Lato Black" charset="0"/>
              </a:endParaRPr>
            </a:p>
          </p:txBody>
        </p:sp>
        <p:sp>
          <p:nvSpPr>
            <p:cNvPr id="24" name="TextBox 21">
              <a:extLst>
                <a:ext uri="{FF2B5EF4-FFF2-40B4-BE49-F238E27FC236}">
                  <a16:creationId xmlns:a16="http://schemas.microsoft.com/office/drawing/2014/main" id="{0C80A2C6-8E3D-4ED5-9ED7-6214181B321E}"/>
                </a:ext>
              </a:extLst>
            </p:cNvPr>
            <p:cNvSpPr txBox="1"/>
            <p:nvPr/>
          </p:nvSpPr>
          <p:spPr>
            <a:xfrm>
              <a:off x="4028593" y="5271591"/>
              <a:ext cx="1911559" cy="1731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sz="1350" dirty="0">
                  <a:latin typeface="Lato Regular" charset="0"/>
                </a:rPr>
                <a:t>Lowercase text</a:t>
              </a:r>
            </a:p>
            <a:p>
              <a:pPr fontAlgn="base"/>
              <a:r>
                <a:rPr lang="en-US" sz="1350" dirty="0">
                  <a:latin typeface="Lato Regular" charset="0"/>
                </a:rPr>
                <a:t>Contractions </a:t>
              </a:r>
            </a:p>
            <a:p>
              <a:pPr fontAlgn="base"/>
              <a:r>
                <a:rPr lang="en-US" sz="1350" dirty="0">
                  <a:latin typeface="Lato Regular" charset="0"/>
                </a:rPr>
                <a:t>Links</a:t>
              </a:r>
            </a:p>
            <a:p>
              <a:r>
                <a:rPr lang="en-US" sz="1350" dirty="0">
                  <a:latin typeface="Lato Regular" charset="0"/>
                </a:rPr>
                <a:t>Text tokenization</a:t>
              </a:r>
            </a:p>
            <a:p>
              <a:pPr fontAlgn="base"/>
              <a:r>
                <a:rPr lang="en-US" sz="1350" dirty="0">
                  <a:latin typeface="Lato Regular" charset="0"/>
                </a:rPr>
                <a:t>Stop words</a:t>
              </a:r>
            </a:p>
            <a:p>
              <a:pPr fontAlgn="base"/>
              <a:r>
                <a:rPr lang="en-US" sz="1350" dirty="0">
                  <a:latin typeface="Lato Regular" charset="0"/>
                </a:rPr>
                <a:t>Emoji</a:t>
              </a:r>
            </a:p>
            <a:p>
              <a:pPr fontAlgn="base"/>
              <a:r>
                <a:rPr lang="en-US" sz="1350" dirty="0">
                  <a:latin typeface="Lato Regular" charset="0"/>
                </a:rPr>
                <a:t>Whitespace</a:t>
              </a: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5" name="Oval 10">
            <a:extLst>
              <a:ext uri="{FF2B5EF4-FFF2-40B4-BE49-F238E27FC236}">
                <a16:creationId xmlns:a16="http://schemas.microsoft.com/office/drawing/2014/main" id="{D9916869-32DF-4064-BC85-DC90CCA9C515}"/>
              </a:ext>
            </a:extLst>
          </p:cNvPr>
          <p:cNvSpPr/>
          <p:nvPr/>
        </p:nvSpPr>
        <p:spPr>
          <a:xfrm>
            <a:off x="8961877" y="4714162"/>
            <a:ext cx="640080" cy="64008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grpSp>
        <p:nvGrpSpPr>
          <p:cNvPr id="26" name="그룹 22">
            <a:extLst>
              <a:ext uri="{FF2B5EF4-FFF2-40B4-BE49-F238E27FC236}">
                <a16:creationId xmlns:a16="http://schemas.microsoft.com/office/drawing/2014/main" id="{64747199-9EE3-475F-9BC2-EFBB9E8814BB}"/>
              </a:ext>
            </a:extLst>
          </p:cNvPr>
          <p:cNvGrpSpPr/>
          <p:nvPr/>
        </p:nvGrpSpPr>
        <p:grpSpPr>
          <a:xfrm>
            <a:off x="9699157" y="4662581"/>
            <a:ext cx="1780233" cy="1617568"/>
            <a:chOff x="6852361" y="4992851"/>
            <a:chExt cx="1911560" cy="1617568"/>
          </a:xfrm>
        </p:grpSpPr>
        <p:sp>
          <p:nvSpPr>
            <p:cNvPr id="27" name="TextBox 24">
              <a:extLst>
                <a:ext uri="{FF2B5EF4-FFF2-40B4-BE49-F238E27FC236}">
                  <a16:creationId xmlns:a16="http://schemas.microsoft.com/office/drawing/2014/main" id="{F7A596DF-7949-455B-9AFD-3DF25EA33200}"/>
                </a:ext>
              </a:extLst>
            </p:cNvPr>
            <p:cNvSpPr txBox="1"/>
            <p:nvPr/>
          </p:nvSpPr>
          <p:spPr>
            <a:xfrm>
              <a:off x="6852361" y="4992851"/>
              <a:ext cx="1911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2"/>
                  </a:solidFill>
                  <a:latin typeface="Lato Black" charset="0"/>
                </a:rPr>
                <a:t>Bag of Words</a:t>
              </a:r>
              <a:endParaRPr lang="ko-KR" altLang="en-US" sz="1200" b="1" dirty="0">
                <a:solidFill>
                  <a:schemeClr val="tx2"/>
                </a:solidFill>
                <a:latin typeface="Lato Black" charset="0"/>
              </a:endParaRPr>
            </a:p>
          </p:txBody>
        </p:sp>
        <p:sp>
          <p:nvSpPr>
            <p:cNvPr id="28" name="TextBox 25">
              <a:extLst>
                <a:ext uri="{FF2B5EF4-FFF2-40B4-BE49-F238E27FC236}">
                  <a16:creationId xmlns:a16="http://schemas.microsoft.com/office/drawing/2014/main" id="{A8C7E4A2-3D38-4426-A5D4-4263B023E486}"/>
                </a:ext>
              </a:extLst>
            </p:cNvPr>
            <p:cNvSpPr txBox="1"/>
            <p:nvPr/>
          </p:nvSpPr>
          <p:spPr>
            <a:xfrm>
              <a:off x="6852362" y="5271591"/>
              <a:ext cx="191155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350" dirty="0" err="1">
                  <a:latin typeface="Lato Regular" charset="0"/>
                </a:rPr>
                <a:t>SpaceX</a:t>
              </a:r>
              <a:endParaRPr lang="it-IT" altLang="ko-KR" sz="1350" dirty="0">
                <a:latin typeface="Lato Regular" charset="0"/>
              </a:endParaRPr>
            </a:p>
            <a:p>
              <a:r>
                <a:rPr lang="it-IT" altLang="ko-KR" sz="1350" dirty="0">
                  <a:latin typeface="Lato Regular" charset="0"/>
                </a:rPr>
                <a:t>Photo</a:t>
              </a:r>
            </a:p>
            <a:p>
              <a:r>
                <a:rPr lang="it-IT" altLang="ko-KR" sz="1350" dirty="0">
                  <a:latin typeface="Lato Regular" charset="0"/>
                </a:rPr>
                <a:t>Chelsea</a:t>
              </a:r>
            </a:p>
            <a:p>
              <a:r>
                <a:rPr lang="it-IT" altLang="ko-KR" sz="1350" dirty="0" err="1">
                  <a:latin typeface="Lato Regular" charset="0"/>
                </a:rPr>
                <a:t>President</a:t>
              </a:r>
              <a:endParaRPr lang="it-IT" altLang="ko-KR" sz="1350" dirty="0">
                <a:latin typeface="Lato Regular" charset="0"/>
              </a:endParaRPr>
            </a:p>
            <a:p>
              <a:r>
                <a:rPr lang="it-IT" altLang="ko-KR" sz="1350" dirty="0">
                  <a:latin typeface="Lato Regular" charset="0"/>
                </a:rPr>
                <a:t>Coronavirus</a:t>
              </a:r>
            </a:p>
            <a:p>
              <a:r>
                <a:rPr lang="it-IT" altLang="ko-KR" sz="1350" dirty="0">
                  <a:latin typeface="Lato Regular" charset="0"/>
                </a:rPr>
                <a:t>…</a:t>
              </a:r>
              <a:endParaRPr lang="ko-KR" altLang="en-US" sz="1350" dirty="0">
                <a:latin typeface="Lato Regular" charset="0"/>
              </a:endParaRPr>
            </a:p>
          </p:txBody>
        </p:sp>
      </p:grpSp>
      <p:sp>
        <p:nvSpPr>
          <p:cNvPr id="29" name="L 도형 36">
            <a:extLst>
              <a:ext uri="{FF2B5EF4-FFF2-40B4-BE49-F238E27FC236}">
                <a16:creationId xmlns:a16="http://schemas.microsoft.com/office/drawing/2014/main" id="{823A2916-4406-4721-95BF-0F5C3F6DBC6F}"/>
              </a:ext>
            </a:extLst>
          </p:cNvPr>
          <p:cNvSpPr/>
          <p:nvPr/>
        </p:nvSpPr>
        <p:spPr>
          <a:xfrm rot="5400000">
            <a:off x="1839162" y="2553768"/>
            <a:ext cx="1121871" cy="2463531"/>
          </a:xfrm>
          <a:prstGeom prst="corner">
            <a:avLst>
              <a:gd name="adj1" fmla="val 22091"/>
              <a:gd name="adj2" fmla="val 20975"/>
            </a:avLst>
          </a:prstGeom>
          <a:solidFill>
            <a:srgbClr val="C8E3FB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070C0"/>
              </a:solidFill>
            </a:endParaRPr>
          </a:p>
        </p:txBody>
      </p:sp>
      <p:grpSp>
        <p:nvGrpSpPr>
          <p:cNvPr id="30" name="그룹 38">
            <a:extLst>
              <a:ext uri="{FF2B5EF4-FFF2-40B4-BE49-F238E27FC236}">
                <a16:creationId xmlns:a16="http://schemas.microsoft.com/office/drawing/2014/main" id="{1A1A15A3-EE63-42F2-AAD7-17711F944935}"/>
              </a:ext>
            </a:extLst>
          </p:cNvPr>
          <p:cNvGrpSpPr/>
          <p:nvPr/>
        </p:nvGrpSpPr>
        <p:grpSpPr>
          <a:xfrm>
            <a:off x="1508627" y="3620397"/>
            <a:ext cx="2323161" cy="953060"/>
            <a:chOff x="1464245" y="3922605"/>
            <a:chExt cx="1955627" cy="953060"/>
          </a:xfrm>
        </p:grpSpPr>
        <p:sp>
          <p:nvSpPr>
            <p:cNvPr id="31" name="TextBox 28">
              <a:extLst>
                <a:ext uri="{FF2B5EF4-FFF2-40B4-BE49-F238E27FC236}">
                  <a16:creationId xmlns:a16="http://schemas.microsoft.com/office/drawing/2014/main" id="{67203045-4102-4319-9A57-9B3F4A7F019E}"/>
                </a:ext>
              </a:extLst>
            </p:cNvPr>
            <p:cNvSpPr txBox="1"/>
            <p:nvPr/>
          </p:nvSpPr>
          <p:spPr>
            <a:xfrm>
              <a:off x="1464245" y="4160084"/>
              <a:ext cx="1955627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>
                  <a:latin typeface="Lato Regular" charset="0"/>
                </a:rPr>
                <a:t>Last 2 month tweets</a:t>
              </a:r>
            </a:p>
            <a:p>
              <a:r>
                <a:rPr lang="en-US" altLang="ko-KR" sz="1350" dirty="0">
                  <a:latin typeface="Lato Regular" charset="0"/>
                </a:rPr>
                <a:t>Stored: user, text, date, location</a:t>
              </a:r>
            </a:p>
          </p:txBody>
        </p:sp>
        <p:sp>
          <p:nvSpPr>
            <p:cNvPr id="32" name="TextBox 29">
              <a:extLst>
                <a:ext uri="{FF2B5EF4-FFF2-40B4-BE49-F238E27FC236}">
                  <a16:creationId xmlns:a16="http://schemas.microsoft.com/office/drawing/2014/main" id="{7F620ADC-CB70-4EB1-93A7-31283B8E944B}"/>
                </a:ext>
              </a:extLst>
            </p:cNvPr>
            <p:cNvSpPr txBox="1"/>
            <p:nvPr/>
          </p:nvSpPr>
          <p:spPr>
            <a:xfrm>
              <a:off x="1467692" y="3922605"/>
              <a:ext cx="1952180" cy="276999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1200" b="1" dirty="0">
                  <a:solidFill>
                    <a:schemeClr val="tx2"/>
                  </a:solidFill>
                  <a:latin typeface="Lato Black" charset="0"/>
                </a:rPr>
                <a:t>Collecting topic tweets</a:t>
              </a:r>
            </a:p>
          </p:txBody>
        </p:sp>
      </p:grpSp>
      <p:sp>
        <p:nvSpPr>
          <p:cNvPr id="33" name="Oval 10">
            <a:extLst>
              <a:ext uri="{FF2B5EF4-FFF2-40B4-BE49-F238E27FC236}">
                <a16:creationId xmlns:a16="http://schemas.microsoft.com/office/drawing/2014/main" id="{BAF76858-4A30-4DB3-AC07-D3DE2A59B848}"/>
              </a:ext>
            </a:extLst>
          </p:cNvPr>
          <p:cNvSpPr/>
          <p:nvPr/>
        </p:nvSpPr>
        <p:spPr>
          <a:xfrm>
            <a:off x="999743" y="472187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grpSp>
        <p:nvGrpSpPr>
          <p:cNvPr id="34" name="그룹 47">
            <a:extLst>
              <a:ext uri="{FF2B5EF4-FFF2-40B4-BE49-F238E27FC236}">
                <a16:creationId xmlns:a16="http://schemas.microsoft.com/office/drawing/2014/main" id="{70A757A1-C7B8-4EEC-B598-7C5E96487AC5}"/>
              </a:ext>
            </a:extLst>
          </p:cNvPr>
          <p:cNvGrpSpPr/>
          <p:nvPr/>
        </p:nvGrpSpPr>
        <p:grpSpPr>
          <a:xfrm>
            <a:off x="1737023" y="4670295"/>
            <a:ext cx="1780233" cy="2033066"/>
            <a:chOff x="1204823" y="4992851"/>
            <a:chExt cx="1911560" cy="2033066"/>
          </a:xfrm>
        </p:grpSpPr>
        <p:sp>
          <p:nvSpPr>
            <p:cNvPr id="35" name="TextBox 32">
              <a:extLst>
                <a:ext uri="{FF2B5EF4-FFF2-40B4-BE49-F238E27FC236}">
                  <a16:creationId xmlns:a16="http://schemas.microsoft.com/office/drawing/2014/main" id="{47A961B3-2CA9-43EC-B199-8CD00B1239AC}"/>
                </a:ext>
              </a:extLst>
            </p:cNvPr>
            <p:cNvSpPr txBox="1"/>
            <p:nvPr/>
          </p:nvSpPr>
          <p:spPr>
            <a:xfrm>
              <a:off x="1204823" y="4992851"/>
              <a:ext cx="1911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2"/>
                  </a:solidFill>
                  <a:latin typeface="Lato Black" charset="0"/>
                </a:rPr>
                <a:t>Topics</a:t>
              </a:r>
              <a:endParaRPr lang="ko-KR" altLang="en-US" sz="1200" b="1" dirty="0">
                <a:solidFill>
                  <a:schemeClr val="tx2"/>
                </a:solidFill>
                <a:latin typeface="Lato Black" charset="0"/>
              </a:endParaRPr>
            </a:p>
          </p:txBody>
        </p:sp>
        <p:sp>
          <p:nvSpPr>
            <p:cNvPr id="36" name="TextBox 33">
              <a:extLst>
                <a:ext uri="{FF2B5EF4-FFF2-40B4-BE49-F238E27FC236}">
                  <a16:creationId xmlns:a16="http://schemas.microsoft.com/office/drawing/2014/main" id="{F44DB433-FF20-4FBB-A636-2FE4D745163E}"/>
                </a:ext>
              </a:extLst>
            </p:cNvPr>
            <p:cNvSpPr txBox="1"/>
            <p:nvPr/>
          </p:nvSpPr>
          <p:spPr>
            <a:xfrm>
              <a:off x="1204824" y="5271591"/>
              <a:ext cx="191155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>
                  <a:latin typeface="Lato Regular" charset="0"/>
                </a:rPr>
                <a:t>Photography </a:t>
              </a:r>
            </a:p>
            <a:p>
              <a:r>
                <a:rPr lang="en-US" altLang="ko-KR" sz="1350" dirty="0">
                  <a:latin typeface="Lato Regular" charset="0"/>
                </a:rPr>
                <a:t>Music</a:t>
              </a:r>
            </a:p>
            <a:p>
              <a:r>
                <a:rPr lang="en-US" altLang="ko-KR" sz="1350" dirty="0">
                  <a:latin typeface="Lato Regular" charset="0"/>
                </a:rPr>
                <a:t>Sport </a:t>
              </a:r>
            </a:p>
            <a:p>
              <a:r>
                <a:rPr lang="en-US" altLang="ko-KR" sz="1350" dirty="0">
                  <a:latin typeface="Lato Regular" charset="0"/>
                </a:rPr>
                <a:t>Cinema </a:t>
              </a:r>
            </a:p>
            <a:p>
              <a:r>
                <a:rPr lang="en-US" altLang="ko-KR" sz="1350" dirty="0">
                  <a:latin typeface="Lato Regular" charset="0"/>
                </a:rPr>
                <a:t>Politics</a:t>
              </a:r>
            </a:p>
            <a:p>
              <a:r>
                <a:rPr lang="en-US" altLang="ko-KR" sz="1350" dirty="0">
                  <a:latin typeface="Lato Regular" charset="0"/>
                </a:rPr>
                <a:t>Science </a:t>
              </a:r>
            </a:p>
            <a:p>
              <a:r>
                <a:rPr lang="en-US" altLang="ko-KR" sz="1350" dirty="0">
                  <a:latin typeface="Lato Regular" charset="0"/>
                </a:rPr>
                <a:t>Finance </a:t>
              </a:r>
            </a:p>
            <a:p>
              <a:r>
                <a:rPr lang="en-US" altLang="ko-KR" sz="1350" dirty="0">
                  <a:latin typeface="Lato Regular" charset="0"/>
                </a:rPr>
                <a:t>Tech</a:t>
              </a:r>
              <a:endParaRPr lang="ko-KR" altLang="en-US" sz="1350" dirty="0">
                <a:latin typeface="Lato Regular" charset="0"/>
              </a:endParaRPr>
            </a:p>
          </p:txBody>
        </p:sp>
      </p:grpSp>
      <p:sp>
        <p:nvSpPr>
          <p:cNvPr id="37" name="화살표: 원형 14">
            <a:extLst>
              <a:ext uri="{FF2B5EF4-FFF2-40B4-BE49-F238E27FC236}">
                <a16:creationId xmlns:a16="http://schemas.microsoft.com/office/drawing/2014/main" id="{C1DEBA23-5FB8-4E6C-8D27-CC18F4631968}"/>
              </a:ext>
            </a:extLst>
          </p:cNvPr>
          <p:cNvSpPr/>
          <p:nvPr/>
        </p:nvSpPr>
        <p:spPr>
          <a:xfrm>
            <a:off x="2907873" y="1913940"/>
            <a:ext cx="1345489" cy="1345489"/>
          </a:xfrm>
          <a:prstGeom prst="circularArrow">
            <a:avLst>
              <a:gd name="adj1" fmla="val 16448"/>
              <a:gd name="adj2" fmla="val 1821358"/>
              <a:gd name="adj3" fmla="val 19790321"/>
              <a:gd name="adj4" fmla="val 7527901"/>
              <a:gd name="adj5" fmla="val 1562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8" name="화살표: 원형 44">
            <a:extLst>
              <a:ext uri="{FF2B5EF4-FFF2-40B4-BE49-F238E27FC236}">
                <a16:creationId xmlns:a16="http://schemas.microsoft.com/office/drawing/2014/main" id="{7083274F-6DDA-44A5-A8A3-EB0BCE7BE97B}"/>
              </a:ext>
            </a:extLst>
          </p:cNvPr>
          <p:cNvSpPr/>
          <p:nvPr/>
        </p:nvSpPr>
        <p:spPr>
          <a:xfrm>
            <a:off x="5518681" y="1376535"/>
            <a:ext cx="1345489" cy="1345489"/>
          </a:xfrm>
          <a:prstGeom prst="circularArrow">
            <a:avLst>
              <a:gd name="adj1" fmla="val 16448"/>
              <a:gd name="adj2" fmla="val 1821358"/>
              <a:gd name="adj3" fmla="val 19790321"/>
              <a:gd name="adj4" fmla="val 7527901"/>
              <a:gd name="adj5" fmla="val 1562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9" name="화살표: 원형 45">
            <a:extLst>
              <a:ext uri="{FF2B5EF4-FFF2-40B4-BE49-F238E27FC236}">
                <a16:creationId xmlns:a16="http://schemas.microsoft.com/office/drawing/2014/main" id="{66447FAA-62F8-495B-880F-37A169CBB70A}"/>
              </a:ext>
            </a:extLst>
          </p:cNvPr>
          <p:cNvSpPr/>
          <p:nvPr/>
        </p:nvSpPr>
        <p:spPr>
          <a:xfrm>
            <a:off x="8129489" y="839129"/>
            <a:ext cx="1345489" cy="1345489"/>
          </a:xfrm>
          <a:prstGeom prst="circularArrow">
            <a:avLst>
              <a:gd name="adj1" fmla="val 16448"/>
              <a:gd name="adj2" fmla="val 1821358"/>
              <a:gd name="adj3" fmla="val 19790321"/>
              <a:gd name="adj4" fmla="val 7527901"/>
              <a:gd name="adj5" fmla="val 1562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2" name="Teardrop 1">
            <a:extLst>
              <a:ext uri="{FF2B5EF4-FFF2-40B4-BE49-F238E27FC236}">
                <a16:creationId xmlns:a16="http://schemas.microsoft.com/office/drawing/2014/main" id="{2FA33B27-4ACF-4825-B316-C8F82B500C58}"/>
              </a:ext>
            </a:extLst>
          </p:cNvPr>
          <p:cNvSpPr/>
          <p:nvPr/>
        </p:nvSpPr>
        <p:spPr>
          <a:xfrm rot="18805991">
            <a:off x="6472174" y="4873765"/>
            <a:ext cx="342825" cy="339248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4" name="Elemento grafico 43">
            <a:extLst>
              <a:ext uri="{FF2B5EF4-FFF2-40B4-BE49-F238E27FC236}">
                <a16:creationId xmlns:a16="http://schemas.microsoft.com/office/drawing/2014/main" id="{E42EE4A8-781D-415B-971F-2F0C72D60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9754" y="4858587"/>
            <a:ext cx="348148" cy="348148"/>
          </a:xfrm>
          <a:prstGeom prst="rect">
            <a:avLst/>
          </a:prstGeom>
        </p:spPr>
      </p:pic>
      <p:pic>
        <p:nvPicPr>
          <p:cNvPr id="45" name="Elemento grafico 44">
            <a:extLst>
              <a:ext uri="{FF2B5EF4-FFF2-40B4-BE49-F238E27FC236}">
                <a16:creationId xmlns:a16="http://schemas.microsoft.com/office/drawing/2014/main" id="{08327A9F-D0D3-49DC-B32C-3536FDF6D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1538" y="4851782"/>
            <a:ext cx="377089" cy="377089"/>
          </a:xfrm>
          <a:prstGeom prst="rect">
            <a:avLst/>
          </a:prstGeom>
        </p:spPr>
      </p:pic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29377706-6A26-4727-BE26-0E7EC7439C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89921" y="4833523"/>
            <a:ext cx="413606" cy="41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34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5">
            <a:extLst>
              <a:ext uri="{FF2B5EF4-FFF2-40B4-BE49-F238E27FC236}">
                <a16:creationId xmlns:a16="http://schemas.microsoft.com/office/drawing/2014/main" id="{3EF28E97-EA60-43C2-9B75-820CB91FF030}"/>
              </a:ext>
            </a:extLst>
          </p:cNvPr>
          <p:cNvGrpSpPr/>
          <p:nvPr/>
        </p:nvGrpSpPr>
        <p:grpSpPr>
          <a:xfrm>
            <a:off x="5250794" y="1926793"/>
            <a:ext cx="1510540" cy="3783045"/>
            <a:chOff x="3802209" y="1681694"/>
            <a:chExt cx="1510540" cy="3783045"/>
          </a:xfrm>
        </p:grpSpPr>
        <p:sp>
          <p:nvSpPr>
            <p:cNvPr id="32" name="Rectangle 24">
              <a:extLst>
                <a:ext uri="{FF2B5EF4-FFF2-40B4-BE49-F238E27FC236}">
                  <a16:creationId xmlns:a16="http://schemas.microsoft.com/office/drawing/2014/main" id="{0234B3AB-A4FF-4299-9174-50EF3C1B1160}"/>
                </a:ext>
              </a:extLst>
            </p:cNvPr>
            <p:cNvSpPr/>
            <p:nvPr/>
          </p:nvSpPr>
          <p:spPr>
            <a:xfrm rot="3600000">
              <a:off x="3802210" y="2518620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5DCBDD6-759C-4777-898F-48B8D42D1C66}"/>
                </a:ext>
              </a:extLst>
            </p:cNvPr>
            <p:cNvSpPr/>
            <p:nvPr/>
          </p:nvSpPr>
          <p:spPr>
            <a:xfrm rot="3600000">
              <a:off x="3775735" y="1734643"/>
              <a:ext cx="1589964" cy="14840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4" name="Rectangle 24">
              <a:extLst>
                <a:ext uri="{FF2B5EF4-FFF2-40B4-BE49-F238E27FC236}">
                  <a16:creationId xmlns:a16="http://schemas.microsoft.com/office/drawing/2014/main" id="{C79746E7-C027-4C0D-B0CD-8A319C806F89}"/>
                </a:ext>
              </a:extLst>
            </p:cNvPr>
            <p:cNvSpPr/>
            <p:nvPr/>
          </p:nvSpPr>
          <p:spPr>
            <a:xfrm rot="3600000">
              <a:off x="3802210" y="3249647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5" name="Rectangle 24">
              <a:extLst>
                <a:ext uri="{FF2B5EF4-FFF2-40B4-BE49-F238E27FC236}">
                  <a16:creationId xmlns:a16="http://schemas.microsoft.com/office/drawing/2014/main" id="{2009C3FE-144F-4B88-8A04-8E00F0DA233D}"/>
                </a:ext>
              </a:extLst>
            </p:cNvPr>
            <p:cNvSpPr/>
            <p:nvPr/>
          </p:nvSpPr>
          <p:spPr>
            <a:xfrm rot="3600000">
              <a:off x="3802210" y="3980674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C89645DB-A856-4296-A043-6A6214055E9F}"/>
              </a:ext>
            </a:extLst>
          </p:cNvPr>
          <p:cNvSpPr/>
          <p:nvPr/>
        </p:nvSpPr>
        <p:spPr>
          <a:xfrm>
            <a:off x="7200345" y="4487533"/>
            <a:ext cx="792088" cy="792088"/>
          </a:xfrm>
          <a:prstGeom prst="ellipse">
            <a:avLst/>
          </a:prstGeom>
          <a:solidFill>
            <a:srgbClr val="356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8B02A-D042-4B9C-9122-B3B096F418A2}"/>
              </a:ext>
            </a:extLst>
          </p:cNvPr>
          <p:cNvSpPr/>
          <p:nvPr/>
        </p:nvSpPr>
        <p:spPr>
          <a:xfrm>
            <a:off x="7200345" y="2953093"/>
            <a:ext cx="792088" cy="792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0A994B-C77E-49A4-8936-AAB5B8E95A5F}"/>
              </a:ext>
            </a:extLst>
          </p:cNvPr>
          <p:cNvSpPr/>
          <p:nvPr/>
        </p:nvSpPr>
        <p:spPr>
          <a:xfrm>
            <a:off x="3993576" y="3720313"/>
            <a:ext cx="792088" cy="792088"/>
          </a:xfrm>
          <a:prstGeom prst="ellipse">
            <a:avLst/>
          </a:prstGeom>
          <a:solidFill>
            <a:srgbClr val="388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BF0162-0665-430F-A075-7DBFBEAAD45A}"/>
              </a:ext>
            </a:extLst>
          </p:cNvPr>
          <p:cNvSpPr/>
          <p:nvPr/>
        </p:nvSpPr>
        <p:spPr>
          <a:xfrm>
            <a:off x="3993576" y="2185873"/>
            <a:ext cx="792088" cy="792088"/>
          </a:xfrm>
          <a:prstGeom prst="ellipse">
            <a:avLst/>
          </a:prstGeom>
          <a:solidFill>
            <a:srgbClr val="89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4266D72-89E5-40B0-8592-B29A1C53DE9A}"/>
              </a:ext>
            </a:extLst>
          </p:cNvPr>
          <p:cNvGrpSpPr/>
          <p:nvPr/>
        </p:nvGrpSpPr>
        <p:grpSpPr>
          <a:xfrm>
            <a:off x="753219" y="2132171"/>
            <a:ext cx="3143416" cy="1176494"/>
            <a:chOff x="1772309" y="4307149"/>
            <a:chExt cx="3116362" cy="117649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EE698E-3B31-42CC-BCA8-4BE773673440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0" dirty="0">
                  <a:latin typeface="Lato Regular" charset="0"/>
                </a:rPr>
                <a:t>A tree based on five twitter attributes: </a:t>
              </a:r>
            </a:p>
            <a:p>
              <a:pPr algn="r"/>
              <a:r>
                <a:rPr lang="en-US" sz="1350" dirty="0">
                  <a:latin typeface="Lato Regular" charset="0"/>
                </a:rPr>
                <a:t>Date (type date) </a:t>
              </a:r>
            </a:p>
            <a:p>
              <a:pPr algn="r"/>
              <a:r>
                <a:rPr lang="en-US" sz="1350" dirty="0">
                  <a:latin typeface="Lato Regular" charset="0"/>
                </a:rPr>
                <a:t>Text (type text) </a:t>
              </a:r>
            </a:p>
            <a:p>
              <a:pPr algn="r"/>
              <a:r>
                <a:rPr lang="en-US" sz="1350" dirty="0">
                  <a:latin typeface="Lato Regular" charset="0"/>
                </a:rPr>
                <a:t>and the remaining of type keyword</a:t>
              </a:r>
              <a:endParaRPr lang="en-US" altLang="ko-KR" sz="1350" dirty="0">
                <a:latin typeface="Lato Regular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6F7AA4-546A-4F89-87EB-75A03EE85B6E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2"/>
                  </a:solidFill>
                  <a:latin typeface="Lato Black" charset="0"/>
                </a:rPr>
                <a:t>Structure</a:t>
              </a:r>
              <a:endParaRPr lang="ko-KR" altLang="en-US" sz="1200" b="1" dirty="0">
                <a:solidFill>
                  <a:schemeClr val="tx2"/>
                </a:solidFill>
                <a:latin typeface="Lato Black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4A59C-C194-4FF9-86DC-04CB7AED92AF}"/>
              </a:ext>
            </a:extLst>
          </p:cNvPr>
          <p:cNvGrpSpPr/>
          <p:nvPr/>
        </p:nvGrpSpPr>
        <p:grpSpPr>
          <a:xfrm>
            <a:off x="753219" y="3666611"/>
            <a:ext cx="3143416" cy="1799741"/>
            <a:chOff x="1772309" y="4307149"/>
            <a:chExt cx="3116362" cy="17997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017764-73A2-4EA6-AEE1-574302E30FC3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1546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0" dirty="0">
                  <a:latin typeface="Lato Regular" charset="0"/>
                </a:rPr>
                <a:t>used for the text field</a:t>
              </a:r>
            </a:p>
            <a:p>
              <a:pPr algn="r"/>
              <a:r>
                <a:rPr lang="en-US" sz="1350" dirty="0">
                  <a:latin typeface="Lato Regular" charset="0"/>
                </a:rPr>
                <a:t>tokenizer based on whitespace separator filter for removing </a:t>
              </a:r>
              <a:r>
                <a:rPr lang="en-US" sz="1350" dirty="0" err="1">
                  <a:latin typeface="Lato Regular" charset="0"/>
                </a:rPr>
                <a:t>english</a:t>
              </a:r>
              <a:r>
                <a:rPr lang="en-US" sz="1350" dirty="0">
                  <a:latin typeface="Lato Regular" charset="0"/>
                </a:rPr>
                <a:t> </a:t>
              </a:r>
              <a:r>
                <a:rPr lang="en-US" sz="1350" dirty="0" err="1">
                  <a:latin typeface="Lato Regular" charset="0"/>
                </a:rPr>
                <a:t>stopwords</a:t>
              </a:r>
              <a:r>
                <a:rPr lang="en-US" sz="1350" dirty="0">
                  <a:latin typeface="Lato Regular" charset="0"/>
                </a:rPr>
                <a:t> normalize to lowercase </a:t>
              </a:r>
            </a:p>
            <a:p>
              <a:pPr algn="r"/>
              <a:r>
                <a:rPr lang="en-US" sz="1350" dirty="0">
                  <a:latin typeface="Lato Regular" charset="0"/>
                </a:rPr>
                <a:t>stemming</a:t>
              </a:r>
            </a:p>
            <a:p>
              <a:pPr algn="r"/>
              <a:br>
                <a:rPr lang="en-US" sz="1350" dirty="0">
                  <a:latin typeface="Lato Regular" charset="0"/>
                </a:rPr>
              </a:br>
              <a:endParaRPr lang="en-US" altLang="ko-KR" sz="1350" dirty="0">
                <a:latin typeface="Lato Regular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97C0B7-F38F-41C9-9864-5E3E35BE9E5D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2"/>
                  </a:solidFill>
                  <a:latin typeface="Lato Black" charset="0"/>
                </a:rPr>
                <a:t>Tweet text analyzer</a:t>
              </a:r>
              <a:endParaRPr lang="ko-KR" altLang="en-US" sz="1200" b="1" dirty="0">
                <a:solidFill>
                  <a:schemeClr val="tx2"/>
                </a:solidFill>
                <a:latin typeface="Lato Black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BCAC83-6555-4BEC-AA13-9444378F3BA0}"/>
              </a:ext>
            </a:extLst>
          </p:cNvPr>
          <p:cNvGrpSpPr/>
          <p:nvPr/>
        </p:nvGrpSpPr>
        <p:grpSpPr>
          <a:xfrm>
            <a:off x="8087344" y="2899391"/>
            <a:ext cx="3143416" cy="968745"/>
            <a:chOff x="1772309" y="4307149"/>
            <a:chExt cx="3116362" cy="96874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8DBEE7-4024-49B8-9B80-3ADBD316E259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 err="1">
                  <a:latin typeface="Lato Regular" charset="0"/>
                </a:rPr>
                <a:t>number_of_shards</a:t>
              </a:r>
              <a:r>
                <a:rPr lang="en-US" sz="1350" dirty="0">
                  <a:latin typeface="Lato Regular" charset="0"/>
                </a:rPr>
                <a:t> : 6 </a:t>
              </a:r>
            </a:p>
            <a:p>
              <a:r>
                <a:rPr lang="en-US" sz="1350" dirty="0" err="1">
                  <a:latin typeface="Lato Regular" charset="0"/>
                </a:rPr>
                <a:t>number_of_replicas</a:t>
              </a:r>
              <a:r>
                <a:rPr lang="en-US" sz="1350" dirty="0">
                  <a:latin typeface="Lato Regular" charset="0"/>
                </a:rPr>
                <a:t> :1</a:t>
              </a:r>
            </a:p>
            <a:p>
              <a:r>
                <a:rPr lang="en-US" altLang="ko-KR" sz="1350" dirty="0">
                  <a:latin typeface="Lato Regular" charset="0"/>
                </a:rPr>
                <a:t>Boosting indexing phase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ED58C0-8D16-4BEE-94CF-4BA589AF9D3F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2"/>
                  </a:solidFill>
                  <a:latin typeface="Lato Black" charset="0"/>
                </a:rPr>
                <a:t>Store settings</a:t>
              </a:r>
              <a:endParaRPr lang="ko-KR" altLang="en-US" sz="1200" b="1" dirty="0">
                <a:solidFill>
                  <a:schemeClr val="tx2"/>
                </a:solidFill>
                <a:latin typeface="Lato Black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4E2E171-AD4C-4908-A301-7DA48D5C3A15}"/>
              </a:ext>
            </a:extLst>
          </p:cNvPr>
          <p:cNvGrpSpPr/>
          <p:nvPr/>
        </p:nvGrpSpPr>
        <p:grpSpPr>
          <a:xfrm>
            <a:off x="8082780" y="4433831"/>
            <a:ext cx="3143416" cy="968745"/>
            <a:chOff x="1772309" y="4307149"/>
            <a:chExt cx="3116362" cy="96874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06B648-AB13-4B10-A4A7-68B3B9E99B21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latin typeface="Lato Regular" charset="0"/>
                </a:rPr>
                <a:t>used for keyword fields (i.e. topic, user and location)</a:t>
              </a:r>
            </a:p>
            <a:p>
              <a:r>
                <a:rPr lang="en-US" sz="1350" dirty="0">
                  <a:latin typeface="Lato Regular" charset="0"/>
                </a:rPr>
                <a:t>normalized to lowercase</a:t>
              </a:r>
              <a:endParaRPr lang="en-US" altLang="ko-KR" sz="1350" dirty="0">
                <a:latin typeface="Lato Regular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0D7826A-C6D3-4401-85C1-46C137289437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2"/>
                  </a:solidFill>
                  <a:latin typeface="Lato Black" charset="0"/>
                </a:rPr>
                <a:t>Keyword lowercase</a:t>
              </a:r>
              <a:endParaRPr lang="ko-KR" altLang="en-US" sz="1200" b="1" dirty="0">
                <a:solidFill>
                  <a:schemeClr val="tx2"/>
                </a:solidFill>
                <a:latin typeface="Lato Black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6086D9-A041-4576-8B0C-0825E97F4971}"/>
              </a:ext>
            </a:extLst>
          </p:cNvPr>
          <p:cNvGrpSpPr/>
          <p:nvPr/>
        </p:nvGrpSpPr>
        <p:grpSpPr>
          <a:xfrm>
            <a:off x="5386898" y="2187827"/>
            <a:ext cx="1429717" cy="678649"/>
            <a:chOff x="3233964" y="1954419"/>
            <a:chExt cx="1410044" cy="678649"/>
          </a:xfrm>
          <a:scene3d>
            <a:camera prst="isometricTopUp"/>
            <a:lightRig rig="threePt" dir="t"/>
          </a:scene3d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7A9DD2-9B2F-42AD-B623-394A7669D010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2467D82-CA07-44F2-9BC9-CBE42C75FFEF}"/>
                </a:ext>
              </a:extLst>
            </p:cNvPr>
            <p:cNvSpPr txBox="1"/>
            <p:nvPr/>
          </p:nvSpPr>
          <p:spPr>
            <a:xfrm>
              <a:off x="3243490" y="2171403"/>
              <a:ext cx="14005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Index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69155176-BE89-463B-B8BC-A752E997937F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b="1" dirty="0">
                <a:solidFill>
                  <a:schemeClr val="tx2"/>
                </a:solidFill>
                <a:latin typeface="Lato Black" charset="0"/>
              </a:rPr>
              <a:t>Search Engine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1EC8366-3996-419A-9731-1940F8DAFC9E}"/>
              </a:ext>
            </a:extLst>
          </p:cNvPr>
          <p:cNvSpPr txBox="1"/>
          <p:nvPr/>
        </p:nvSpPr>
        <p:spPr>
          <a:xfrm>
            <a:off x="309401" y="901472"/>
            <a:ext cx="1157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Index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9197A07-1A1E-460F-990F-437DE0072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8636" y="2282569"/>
            <a:ext cx="541967" cy="541967"/>
          </a:xfrm>
          <a:prstGeom prst="rect">
            <a:avLst/>
          </a:pr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AD543538-C0C2-44C7-8E5A-B95662F6F3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7283" y="3090031"/>
            <a:ext cx="518212" cy="518212"/>
          </a:xfrm>
          <a:prstGeom prst="rect">
            <a:avLst/>
          </a:prstGeom>
        </p:spPr>
      </p:pic>
      <p:pic>
        <p:nvPicPr>
          <p:cNvPr id="26" name="Elemento grafico 25">
            <a:extLst>
              <a:ext uri="{FF2B5EF4-FFF2-40B4-BE49-F238E27FC236}">
                <a16:creationId xmlns:a16="http://schemas.microsoft.com/office/drawing/2014/main" id="{5FBB344D-CF0B-49E9-AF33-7DC8419229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52424" y="3893030"/>
            <a:ext cx="474390" cy="474390"/>
          </a:xfrm>
          <a:prstGeom prst="rect">
            <a:avLst/>
          </a:prstGeom>
        </p:spPr>
      </p:pic>
      <p:pic>
        <p:nvPicPr>
          <p:cNvPr id="37" name="Elemento grafico 36">
            <a:extLst>
              <a:ext uri="{FF2B5EF4-FFF2-40B4-BE49-F238E27FC236}">
                <a16:creationId xmlns:a16="http://schemas.microsoft.com/office/drawing/2014/main" id="{801D1D25-4546-4EE3-93F0-F21E7DA17D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37283" y="4618472"/>
            <a:ext cx="530209" cy="53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04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B4A2DAA-8557-4909-B3BA-648E6DB7DE95}"/>
              </a:ext>
            </a:extLst>
          </p:cNvPr>
          <p:cNvGrpSpPr/>
          <p:nvPr/>
        </p:nvGrpSpPr>
        <p:grpSpPr>
          <a:xfrm>
            <a:off x="4119043" y="2097053"/>
            <a:ext cx="4325679" cy="4297859"/>
            <a:chOff x="3018303" y="1237259"/>
            <a:chExt cx="3387827" cy="3366037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0C2FAB3E-9069-4138-98CB-B3F58B2B73DF}"/>
                </a:ext>
              </a:extLst>
            </p:cNvPr>
            <p:cNvSpPr/>
            <p:nvPr/>
          </p:nvSpPr>
          <p:spPr>
            <a:xfrm rot="8261054">
              <a:off x="3018303" y="1378094"/>
              <a:ext cx="3096667" cy="3096667"/>
            </a:xfrm>
            <a:prstGeom prst="blockArc">
              <a:avLst>
                <a:gd name="adj1" fmla="val 8012724"/>
                <a:gd name="adj2" fmla="val 15919102"/>
                <a:gd name="adj3" fmla="val 69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C9C0A69D-758E-457D-85C2-8FE7D35001E8}"/>
                </a:ext>
              </a:extLst>
            </p:cNvPr>
            <p:cNvSpPr/>
            <p:nvPr/>
          </p:nvSpPr>
          <p:spPr>
            <a:xfrm rot="19032052">
              <a:off x="3018304" y="1378094"/>
              <a:ext cx="3096667" cy="3096667"/>
            </a:xfrm>
            <a:prstGeom prst="blockArc">
              <a:avLst>
                <a:gd name="adj1" fmla="val 10899473"/>
                <a:gd name="adj2" fmla="val 13310838"/>
                <a:gd name="adj3" fmla="val 70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0C8AC41-A411-4172-A182-0DC01F0426A1}"/>
                </a:ext>
              </a:extLst>
            </p:cNvPr>
            <p:cNvGrpSpPr/>
            <p:nvPr/>
          </p:nvGrpSpPr>
          <p:grpSpPr>
            <a:xfrm>
              <a:off x="3018304" y="1237259"/>
              <a:ext cx="3346746" cy="3237502"/>
              <a:chOff x="3018304" y="1237259"/>
              <a:chExt cx="3346746" cy="3237502"/>
            </a:xfrm>
          </p:grpSpPr>
          <p:sp>
            <p:nvSpPr>
              <p:cNvPr id="9" name="Block Arc 8">
                <a:extLst>
                  <a:ext uri="{FF2B5EF4-FFF2-40B4-BE49-F238E27FC236}">
                    <a16:creationId xmlns:a16="http://schemas.microsoft.com/office/drawing/2014/main" id="{984B9532-BC8D-437A-8678-E4DFBA5F85F9}"/>
                  </a:ext>
                </a:extLst>
              </p:cNvPr>
              <p:cNvSpPr/>
              <p:nvPr/>
            </p:nvSpPr>
            <p:spPr>
              <a:xfrm>
                <a:off x="3018304" y="1378094"/>
                <a:ext cx="3096667" cy="3096667"/>
              </a:xfrm>
              <a:prstGeom prst="blockArc">
                <a:avLst>
                  <a:gd name="adj1" fmla="val 10849205"/>
                  <a:gd name="adj2" fmla="val 13299261"/>
                  <a:gd name="adj3" fmla="val 7053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Block Arc 9">
                <a:extLst>
                  <a:ext uri="{FF2B5EF4-FFF2-40B4-BE49-F238E27FC236}">
                    <a16:creationId xmlns:a16="http://schemas.microsoft.com/office/drawing/2014/main" id="{BF9F09D1-E29E-4D22-AF18-03CA77319D3D}"/>
                  </a:ext>
                </a:extLst>
              </p:cNvPr>
              <p:cNvSpPr/>
              <p:nvPr/>
            </p:nvSpPr>
            <p:spPr>
              <a:xfrm rot="4432393">
                <a:off x="3268383" y="1237259"/>
                <a:ext cx="3096667" cy="3096667"/>
              </a:xfrm>
              <a:prstGeom prst="blockArc">
                <a:avLst>
                  <a:gd name="adj1" fmla="val 14116706"/>
                  <a:gd name="adj2" fmla="val 16350735"/>
                  <a:gd name="adj3" fmla="val 692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574A5117-2926-4F51-93FF-57612072D21D}"/>
                </a:ext>
              </a:extLst>
            </p:cNvPr>
            <p:cNvSpPr/>
            <p:nvPr/>
          </p:nvSpPr>
          <p:spPr>
            <a:xfrm rot="2854073">
              <a:off x="3018304" y="1378094"/>
              <a:ext cx="3096667" cy="3096667"/>
            </a:xfrm>
            <a:prstGeom prst="blockArc">
              <a:avLst>
                <a:gd name="adj1" fmla="val 5458199"/>
                <a:gd name="adj2" fmla="val 13271468"/>
                <a:gd name="adj3" fmla="val 703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467D3D69-EB10-4353-A641-C5799F44714A}"/>
                </a:ext>
              </a:extLst>
            </p:cNvPr>
            <p:cNvSpPr/>
            <p:nvPr/>
          </p:nvSpPr>
          <p:spPr>
            <a:xfrm rot="7820314">
              <a:off x="3309463" y="1506629"/>
              <a:ext cx="3096666" cy="3096668"/>
            </a:xfrm>
            <a:prstGeom prst="blockArc">
              <a:avLst>
                <a:gd name="adj1" fmla="val 13908985"/>
                <a:gd name="adj2" fmla="val 16068669"/>
                <a:gd name="adj3" fmla="val 7199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4004FB-8EC5-40CD-BA0F-A0C46E53FF2D}"/>
              </a:ext>
            </a:extLst>
          </p:cNvPr>
          <p:cNvGrpSpPr/>
          <p:nvPr/>
        </p:nvGrpSpPr>
        <p:grpSpPr>
          <a:xfrm>
            <a:off x="7981218" y="1772819"/>
            <a:ext cx="2827389" cy="733663"/>
            <a:chOff x="6457218" y="1772816"/>
            <a:chExt cx="2291246" cy="733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4C0DCF-2A70-41E0-A600-8092400D3C5F}"/>
                </a:ext>
              </a:extLst>
            </p:cNvPr>
            <p:cNvSpPr txBox="1"/>
            <p:nvPr/>
          </p:nvSpPr>
          <p:spPr>
            <a:xfrm>
              <a:off x="6457218" y="1772816"/>
              <a:ext cx="2291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 dirty="0" err="1">
                  <a:solidFill>
                    <a:schemeClr val="tx2"/>
                  </a:solidFill>
                  <a:latin typeface="Lato Black" charset="0"/>
                </a:rPr>
                <a:t>Generic</a:t>
              </a:r>
              <a:r>
                <a:rPr lang="it-IT" sz="1400" b="1" dirty="0">
                  <a:solidFill>
                    <a:schemeClr val="tx2"/>
                  </a:solidFill>
                  <a:latin typeface="Lato Black" charset="0"/>
                </a:rPr>
                <a:t> query text search</a:t>
              </a:r>
              <a:endParaRPr lang="ko-KR" altLang="en-US" sz="1400" b="1" dirty="0">
                <a:solidFill>
                  <a:schemeClr val="tx2"/>
                </a:solidFill>
                <a:latin typeface="Lato Black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B0E010-88AE-4F9B-A3E1-338278EC00AD}"/>
                </a:ext>
              </a:extLst>
            </p:cNvPr>
            <p:cNvSpPr txBox="1"/>
            <p:nvPr/>
          </p:nvSpPr>
          <p:spPr>
            <a:xfrm>
              <a:off x="6457218" y="2044814"/>
              <a:ext cx="22912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Lato Regular" charset="0"/>
                </a:rPr>
                <a:t>provides the tweets that contains the query string and the user’s preferences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25A28-5BEE-4E09-98DF-E153EA152C82}"/>
              </a:ext>
            </a:extLst>
          </p:cNvPr>
          <p:cNvGrpSpPr/>
          <p:nvPr/>
        </p:nvGrpSpPr>
        <p:grpSpPr>
          <a:xfrm>
            <a:off x="8877600" y="2894924"/>
            <a:ext cx="2827389" cy="1656993"/>
            <a:chOff x="6889266" y="3284984"/>
            <a:chExt cx="1998238" cy="165699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8FFBA8-6C81-406B-9D3D-8FD1651E179E}"/>
                </a:ext>
              </a:extLst>
            </p:cNvPr>
            <p:cNvSpPr txBox="1"/>
            <p:nvPr/>
          </p:nvSpPr>
          <p:spPr>
            <a:xfrm>
              <a:off x="6889266" y="3284984"/>
              <a:ext cx="1998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2"/>
                  </a:solidFill>
                  <a:latin typeface="Lato Black" charset="0"/>
                </a:rPr>
                <a:t>Boolean query</a:t>
              </a:r>
              <a:endParaRPr lang="ko-KR" altLang="en-US" sz="1400" b="1" dirty="0">
                <a:solidFill>
                  <a:schemeClr val="tx2"/>
                </a:solidFill>
                <a:latin typeface="Lato Black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6B4E8F-81D1-45EB-A33E-4F1B2C8BDE01}"/>
                </a:ext>
              </a:extLst>
            </p:cNvPr>
            <p:cNvSpPr txBox="1"/>
            <p:nvPr/>
          </p:nvSpPr>
          <p:spPr>
            <a:xfrm>
              <a:off x="6889266" y="3556982"/>
              <a:ext cx="199823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Lato Regular" charset="0"/>
                </a:rPr>
                <a:t>Must: </a:t>
              </a:r>
              <a:r>
                <a:rPr lang="en-US" sz="1200" dirty="0">
                  <a:latin typeface="Lato Regular" charset="0"/>
                </a:rPr>
                <a:t>contains all the clauses that must appear in matching documents</a:t>
              </a:r>
            </a:p>
            <a:p>
              <a:endParaRPr lang="en-US" sz="1200" dirty="0">
                <a:latin typeface="Lato Regular" charset="0"/>
              </a:endParaRPr>
            </a:p>
            <a:p>
              <a:r>
                <a:rPr lang="en-US" altLang="ko-KR" sz="1200" dirty="0">
                  <a:latin typeface="Lato Regular" charset="0"/>
                </a:rPr>
                <a:t>Should: </a:t>
              </a:r>
              <a:r>
                <a:rPr lang="en-US" sz="1200" dirty="0">
                  <a:latin typeface="Lato Regular" charset="0"/>
                </a:rPr>
                <a:t>contains those clauses that should appear in the matching documents</a:t>
              </a:r>
              <a:r>
                <a:rPr lang="en-US" altLang="ko-KR" sz="1200" dirty="0">
                  <a:latin typeface="Lato Regular" charset="0"/>
                </a:rPr>
                <a:t>   </a:t>
              </a:r>
              <a:endParaRPr lang="ko-KR" altLang="en-US" sz="1200" dirty="0">
                <a:latin typeface="Lato Regular" charset="0"/>
              </a:endParaRPr>
            </a:p>
            <a:p>
              <a:endParaRPr lang="en-US" sz="1200" dirty="0">
                <a:latin typeface="Lato Regular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98E8B0-E1EC-4E06-AA6B-8239629578D4}"/>
              </a:ext>
            </a:extLst>
          </p:cNvPr>
          <p:cNvGrpSpPr/>
          <p:nvPr/>
        </p:nvGrpSpPr>
        <p:grpSpPr>
          <a:xfrm>
            <a:off x="8588600" y="5274046"/>
            <a:ext cx="2827389" cy="733663"/>
            <a:chOff x="6673242" y="5020022"/>
            <a:chExt cx="2291246" cy="73366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5F3664-39C6-47C1-B7BB-39A5B68FF2D8}"/>
                </a:ext>
              </a:extLst>
            </p:cNvPr>
            <p:cNvSpPr txBox="1"/>
            <p:nvPr/>
          </p:nvSpPr>
          <p:spPr>
            <a:xfrm>
              <a:off x="6673242" y="5020022"/>
              <a:ext cx="2291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2"/>
                  </a:solidFill>
                  <a:latin typeface="Lato Black" charset="0"/>
                </a:rPr>
                <a:t>Decay function</a:t>
              </a:r>
              <a:endParaRPr lang="ko-KR" altLang="en-US" sz="1400" b="1" dirty="0">
                <a:solidFill>
                  <a:schemeClr val="tx2"/>
                </a:solidFill>
                <a:latin typeface="Lato Black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075020-D593-4E08-A8FB-B84075A915DB}"/>
                </a:ext>
              </a:extLst>
            </p:cNvPr>
            <p:cNvSpPr txBox="1"/>
            <p:nvPr/>
          </p:nvSpPr>
          <p:spPr>
            <a:xfrm>
              <a:off x="6673242" y="5292020"/>
              <a:ext cx="22912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Regular" charset="0"/>
                </a:rPr>
                <a:t>scores a document with a function that decays</a:t>
              </a:r>
              <a:endParaRPr lang="ko-KR" altLang="en-US" sz="1200" dirty="0">
                <a:latin typeface="Lato Regular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0AC0B7E-7D6A-46CF-B237-72AD297ECF20}"/>
              </a:ext>
            </a:extLst>
          </p:cNvPr>
          <p:cNvGrpSpPr/>
          <p:nvPr/>
        </p:nvGrpSpPr>
        <p:grpSpPr>
          <a:xfrm>
            <a:off x="1492844" y="1749944"/>
            <a:ext cx="2789947" cy="918329"/>
            <a:chOff x="467544" y="1749941"/>
            <a:chExt cx="2291246" cy="91832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5D2173-A187-4CC1-97A4-976D8761E558}"/>
                </a:ext>
              </a:extLst>
            </p:cNvPr>
            <p:cNvSpPr txBox="1"/>
            <p:nvPr/>
          </p:nvSpPr>
          <p:spPr>
            <a:xfrm>
              <a:off x="467544" y="1749941"/>
              <a:ext cx="2221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400" b="1" dirty="0" err="1">
                  <a:solidFill>
                    <a:schemeClr val="tx2"/>
                  </a:solidFill>
                  <a:latin typeface="Lato Black" charset="0"/>
                </a:rPr>
                <a:t>exact</a:t>
              </a:r>
              <a:r>
                <a:rPr lang="it-IT" sz="1400" b="1" dirty="0">
                  <a:solidFill>
                    <a:schemeClr val="tx2"/>
                  </a:solidFill>
                  <a:latin typeface="Lato Black" charset="0"/>
                </a:rPr>
                <a:t> query text search</a:t>
              </a:r>
              <a:endParaRPr lang="ko-KR" altLang="en-US" sz="1400" b="1" dirty="0">
                <a:solidFill>
                  <a:schemeClr val="tx2"/>
                </a:solidFill>
                <a:latin typeface="Lato Black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8AA111-C28A-4CBC-91EC-D468B7D9B4D2}"/>
                </a:ext>
              </a:extLst>
            </p:cNvPr>
            <p:cNvSpPr txBox="1"/>
            <p:nvPr/>
          </p:nvSpPr>
          <p:spPr>
            <a:xfrm>
              <a:off x="467544" y="2021939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Lato Regular" charset="0"/>
                </a:rPr>
                <a:t>provides only the tweets that contains exactly the query string as sub sentence of the tweet’s text</a:t>
              </a:r>
            </a:p>
          </p:txBody>
        </p:sp>
      </p:grpSp>
      <p:sp>
        <p:nvSpPr>
          <p:cNvPr id="33" name="Freeform 98">
            <a:extLst>
              <a:ext uri="{FF2B5EF4-FFF2-40B4-BE49-F238E27FC236}">
                <a16:creationId xmlns:a16="http://schemas.microsoft.com/office/drawing/2014/main" id="{94C5EA8C-DE29-47E3-A962-0D79EC62372E}"/>
              </a:ext>
            </a:extLst>
          </p:cNvPr>
          <p:cNvSpPr/>
          <p:nvPr/>
        </p:nvSpPr>
        <p:spPr>
          <a:xfrm>
            <a:off x="6986776" y="1893972"/>
            <a:ext cx="944880" cy="35052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Freeform 99">
            <a:extLst>
              <a:ext uri="{FF2B5EF4-FFF2-40B4-BE49-F238E27FC236}">
                <a16:creationId xmlns:a16="http://schemas.microsoft.com/office/drawing/2014/main" id="{F5120325-B3F1-4279-9B4F-9F294C63174A}"/>
              </a:ext>
            </a:extLst>
          </p:cNvPr>
          <p:cNvSpPr/>
          <p:nvPr/>
        </p:nvSpPr>
        <p:spPr>
          <a:xfrm flipH="1">
            <a:off x="4282790" y="1893972"/>
            <a:ext cx="944880" cy="35052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2DCE4C4-890D-42A6-B374-9C7FD3D2E1B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295683" y="3042952"/>
            <a:ext cx="581917" cy="58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103">
            <a:extLst>
              <a:ext uri="{FF2B5EF4-FFF2-40B4-BE49-F238E27FC236}">
                <a16:creationId xmlns:a16="http://schemas.microsoft.com/office/drawing/2014/main" id="{082D124F-4652-425A-9C21-48576177B4C5}"/>
              </a:ext>
            </a:extLst>
          </p:cNvPr>
          <p:cNvSpPr/>
          <p:nvPr/>
        </p:nvSpPr>
        <p:spPr>
          <a:xfrm>
            <a:off x="8521312" y="5048996"/>
            <a:ext cx="684582" cy="191888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999BE4-AF7B-462A-8E58-6FB47556716E}"/>
              </a:ext>
            </a:extLst>
          </p:cNvPr>
          <p:cNvGrpSpPr/>
          <p:nvPr/>
        </p:nvGrpSpPr>
        <p:grpSpPr>
          <a:xfrm>
            <a:off x="5343705" y="3697220"/>
            <a:ext cx="1437378" cy="1104523"/>
            <a:chOff x="2096250" y="1972470"/>
            <a:chExt cx="1890502" cy="14527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FC7FF57-65E5-479D-B249-A2D365148C1C}"/>
                </a:ext>
              </a:extLst>
            </p:cNvPr>
            <p:cNvSpPr/>
            <p:nvPr/>
          </p:nvSpPr>
          <p:spPr>
            <a:xfrm>
              <a:off x="2096250" y="1972470"/>
              <a:ext cx="599480" cy="854274"/>
            </a:xfrm>
            <a:custGeom>
              <a:avLst/>
              <a:gdLst/>
              <a:ahLst/>
              <a:cxnLst/>
              <a:rect l="l" t="t" r="r" b="b"/>
              <a:pathLst>
                <a:path w="599480" h="854274">
                  <a:moveTo>
                    <a:pt x="308967" y="0"/>
                  </a:moveTo>
                  <a:cubicBezTo>
                    <a:pt x="396676" y="0"/>
                    <a:pt x="482600" y="22027"/>
                    <a:pt x="566737" y="66080"/>
                  </a:cubicBezTo>
                  <a:lnTo>
                    <a:pt x="482203" y="230386"/>
                  </a:lnTo>
                  <a:cubicBezTo>
                    <a:pt x="436048" y="194271"/>
                    <a:pt x="389492" y="176213"/>
                    <a:pt x="342537" y="176213"/>
                  </a:cubicBezTo>
                  <a:cubicBezTo>
                    <a:pt x="319859" y="176213"/>
                    <a:pt x="299566" y="181989"/>
                    <a:pt x="281657" y="193542"/>
                  </a:cubicBezTo>
                  <a:cubicBezTo>
                    <a:pt x="261367" y="206688"/>
                    <a:pt x="251222" y="224216"/>
                    <a:pt x="251222" y="246125"/>
                  </a:cubicBezTo>
                  <a:cubicBezTo>
                    <a:pt x="251222" y="267630"/>
                    <a:pt x="264539" y="286150"/>
                    <a:pt x="291173" y="301684"/>
                  </a:cubicBezTo>
                  <a:cubicBezTo>
                    <a:pt x="303104" y="308859"/>
                    <a:pt x="338885" y="321209"/>
                    <a:pt x="398515" y="338733"/>
                  </a:cubicBezTo>
                  <a:cubicBezTo>
                    <a:pt x="473258" y="360586"/>
                    <a:pt x="526529" y="391579"/>
                    <a:pt x="558329" y="431713"/>
                  </a:cubicBezTo>
                  <a:cubicBezTo>
                    <a:pt x="585763" y="465882"/>
                    <a:pt x="599480" y="509786"/>
                    <a:pt x="599480" y="563426"/>
                  </a:cubicBezTo>
                  <a:cubicBezTo>
                    <a:pt x="599480" y="700900"/>
                    <a:pt x="539155" y="790498"/>
                    <a:pt x="418504" y="832219"/>
                  </a:cubicBezTo>
                  <a:cubicBezTo>
                    <a:pt x="376436" y="846922"/>
                    <a:pt x="331192" y="854274"/>
                    <a:pt x="282773" y="854274"/>
                  </a:cubicBezTo>
                  <a:cubicBezTo>
                    <a:pt x="181173" y="854274"/>
                    <a:pt x="86915" y="823516"/>
                    <a:pt x="0" y="762000"/>
                  </a:cubicBezTo>
                  <a:lnTo>
                    <a:pt x="90487" y="591741"/>
                  </a:lnTo>
                  <a:cubicBezTo>
                    <a:pt x="154118" y="649288"/>
                    <a:pt x="216356" y="678061"/>
                    <a:pt x="277201" y="678061"/>
                  </a:cubicBezTo>
                  <a:cubicBezTo>
                    <a:pt x="304642" y="678061"/>
                    <a:pt x="327908" y="671646"/>
                    <a:pt x="347002" y="658816"/>
                  </a:cubicBezTo>
                  <a:cubicBezTo>
                    <a:pt x="369270" y="644386"/>
                    <a:pt x="380404" y="623941"/>
                    <a:pt x="380404" y="597480"/>
                  </a:cubicBezTo>
                  <a:cubicBezTo>
                    <a:pt x="380404" y="573426"/>
                    <a:pt x="368080" y="553380"/>
                    <a:pt x="343430" y="537344"/>
                  </a:cubicBezTo>
                  <a:cubicBezTo>
                    <a:pt x="325143" y="525314"/>
                    <a:pt x="294332" y="513085"/>
                    <a:pt x="250998" y="500658"/>
                  </a:cubicBezTo>
                  <a:cubicBezTo>
                    <a:pt x="198524" y="485199"/>
                    <a:pt x="165528" y="474495"/>
                    <a:pt x="152009" y="468548"/>
                  </a:cubicBezTo>
                  <a:cubicBezTo>
                    <a:pt x="130541" y="459433"/>
                    <a:pt x="112253" y="448729"/>
                    <a:pt x="97147" y="436439"/>
                  </a:cubicBezTo>
                  <a:cubicBezTo>
                    <a:pt x="53814" y="400763"/>
                    <a:pt x="32147" y="346854"/>
                    <a:pt x="32147" y="274709"/>
                  </a:cubicBezTo>
                  <a:cubicBezTo>
                    <a:pt x="32147" y="199390"/>
                    <a:pt x="54570" y="136956"/>
                    <a:pt x="99417" y="87409"/>
                  </a:cubicBezTo>
                  <a:cubicBezTo>
                    <a:pt x="151805" y="29136"/>
                    <a:pt x="221654" y="0"/>
                    <a:pt x="30896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C8279AB-6DF2-4052-831D-8FC7159AAAA1}"/>
                </a:ext>
              </a:extLst>
            </p:cNvPr>
            <p:cNvSpPr/>
            <p:nvPr/>
          </p:nvSpPr>
          <p:spPr>
            <a:xfrm>
              <a:off x="2843069" y="1993307"/>
              <a:ext cx="462558" cy="812601"/>
            </a:xfrm>
            <a:custGeom>
              <a:avLst/>
              <a:gdLst/>
              <a:ahLst/>
              <a:cxnLst/>
              <a:rect l="l" t="t" r="r" b="b"/>
              <a:pathLst>
                <a:path w="462558" h="812601">
                  <a:moveTo>
                    <a:pt x="0" y="0"/>
                  </a:moveTo>
                  <a:lnTo>
                    <a:pt x="462558" y="0"/>
                  </a:lnTo>
                  <a:lnTo>
                    <a:pt x="462558" y="176212"/>
                  </a:lnTo>
                  <a:lnTo>
                    <a:pt x="211336" y="176212"/>
                  </a:lnTo>
                  <a:lnTo>
                    <a:pt x="211336" y="314920"/>
                  </a:lnTo>
                  <a:lnTo>
                    <a:pt x="448866" y="314920"/>
                  </a:lnTo>
                  <a:lnTo>
                    <a:pt x="448866" y="491132"/>
                  </a:lnTo>
                  <a:lnTo>
                    <a:pt x="211336" y="491132"/>
                  </a:lnTo>
                  <a:lnTo>
                    <a:pt x="211336" y="636389"/>
                  </a:lnTo>
                  <a:lnTo>
                    <a:pt x="462558" y="636389"/>
                  </a:lnTo>
                  <a:lnTo>
                    <a:pt x="462558" y="812601"/>
                  </a:lnTo>
                  <a:lnTo>
                    <a:pt x="0" y="81260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7">
              <a:extLst>
                <a:ext uri="{FF2B5EF4-FFF2-40B4-BE49-F238E27FC236}">
                  <a16:creationId xmlns:a16="http://schemas.microsoft.com/office/drawing/2014/main" id="{A7C033A8-759D-4695-B2A0-97A00D62D28C}"/>
                </a:ext>
              </a:extLst>
            </p:cNvPr>
            <p:cNvSpPr/>
            <p:nvPr/>
          </p:nvSpPr>
          <p:spPr>
            <a:xfrm rot="1773228">
              <a:off x="3372076" y="2055816"/>
              <a:ext cx="614676" cy="1369370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solidFill>
              <a:srgbClr val="C8E3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44" name="Text Placeholder 1">
            <a:extLst>
              <a:ext uri="{FF2B5EF4-FFF2-40B4-BE49-F238E27FC236}">
                <a16:creationId xmlns:a16="http://schemas.microsoft.com/office/drawing/2014/main" id="{05BD4BC0-0141-4B4A-8888-EF44B3332E4F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b="1" dirty="0">
                <a:solidFill>
                  <a:schemeClr val="tx2"/>
                </a:solidFill>
                <a:latin typeface="Lato Black" charset="0"/>
              </a:rPr>
              <a:t>Search Engine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AFF17098-520E-4BB6-8D2F-CD02B54DF204}"/>
              </a:ext>
            </a:extLst>
          </p:cNvPr>
          <p:cNvSpPr txBox="1"/>
          <p:nvPr/>
        </p:nvSpPr>
        <p:spPr>
          <a:xfrm>
            <a:off x="309401" y="901472"/>
            <a:ext cx="1157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Query </a:t>
            </a:r>
            <a:r>
              <a:rPr lang="it-IT" dirty="0" err="1"/>
              <a:t>Operation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7594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36233C-CCD3-4E09-8E7C-8C5F23204BDD}"/>
              </a:ext>
            </a:extLst>
          </p:cNvPr>
          <p:cNvGrpSpPr/>
          <p:nvPr/>
        </p:nvGrpSpPr>
        <p:grpSpPr>
          <a:xfrm>
            <a:off x="7496004" y="1920263"/>
            <a:ext cx="3864628" cy="3896248"/>
            <a:chOff x="7496004" y="1920263"/>
            <a:chExt cx="3864628" cy="3896248"/>
          </a:xfrm>
        </p:grpSpPr>
        <p:sp>
          <p:nvSpPr>
            <p:cNvPr id="30" name="Isosceles Triangle 20">
              <a:extLst>
                <a:ext uri="{FF2B5EF4-FFF2-40B4-BE49-F238E27FC236}">
                  <a16:creationId xmlns:a16="http://schemas.microsoft.com/office/drawing/2014/main" id="{84DCDDC3-309E-4195-ACB9-1F0C443A2E55}"/>
                </a:ext>
              </a:extLst>
            </p:cNvPr>
            <p:cNvSpPr>
              <a:spLocks noChangeAspect="1"/>
            </p:cNvSpPr>
            <p:nvPr/>
          </p:nvSpPr>
          <p:spPr>
            <a:xfrm rot="8201235">
              <a:off x="10839502" y="4413955"/>
              <a:ext cx="427534" cy="471394"/>
            </a:xfrm>
            <a:custGeom>
              <a:avLst/>
              <a:gdLst/>
              <a:ahLst/>
              <a:cxnLst/>
              <a:rect l="l" t="t" r="r" b="b"/>
              <a:pathLst>
                <a:path w="4285801" h="4725490">
                  <a:moveTo>
                    <a:pt x="1428251" y="4622752"/>
                  </a:moveTo>
                  <a:cubicBezTo>
                    <a:pt x="1313180" y="4505074"/>
                    <a:pt x="1240588" y="4345285"/>
                    <a:pt x="1235771" y="4167715"/>
                  </a:cubicBezTo>
                  <a:cubicBezTo>
                    <a:pt x="1227835" y="3875156"/>
                    <a:pt x="1406218" y="3620819"/>
                    <a:pt x="1664050" y="3520754"/>
                  </a:cubicBezTo>
                  <a:lnTo>
                    <a:pt x="1635892" y="2482688"/>
                  </a:lnTo>
                  <a:lnTo>
                    <a:pt x="1044642" y="2469039"/>
                  </a:lnTo>
                  <a:lnTo>
                    <a:pt x="1044642" y="2667331"/>
                  </a:lnTo>
                  <a:cubicBezTo>
                    <a:pt x="1044642" y="2727000"/>
                    <a:pt x="996271" y="2775371"/>
                    <a:pt x="936601" y="2775372"/>
                  </a:cubicBezTo>
                  <a:lnTo>
                    <a:pt x="657382" y="2775371"/>
                  </a:lnTo>
                  <a:cubicBezTo>
                    <a:pt x="637755" y="2823613"/>
                    <a:pt x="630101" y="2874237"/>
                    <a:pt x="622448" y="2945800"/>
                  </a:cubicBezTo>
                  <a:lnTo>
                    <a:pt x="252030" y="2945800"/>
                  </a:lnTo>
                  <a:cubicBezTo>
                    <a:pt x="256275" y="2883407"/>
                    <a:pt x="252593" y="2828938"/>
                    <a:pt x="235967" y="2775370"/>
                  </a:cubicBezTo>
                  <a:lnTo>
                    <a:pt x="7267" y="2775370"/>
                  </a:lnTo>
                  <a:cubicBezTo>
                    <a:pt x="1003" y="2679903"/>
                    <a:pt x="-1109" y="2594661"/>
                    <a:pt x="535" y="2514852"/>
                  </a:cubicBezTo>
                  <a:cubicBezTo>
                    <a:pt x="5466" y="2275424"/>
                    <a:pt x="44187" y="2084887"/>
                    <a:pt x="105917" y="1813823"/>
                  </a:cubicBezTo>
                  <a:cubicBezTo>
                    <a:pt x="258635" y="1288584"/>
                    <a:pt x="488046" y="911620"/>
                    <a:pt x="870837" y="570445"/>
                  </a:cubicBezTo>
                  <a:cubicBezTo>
                    <a:pt x="674179" y="1284154"/>
                    <a:pt x="622718" y="1497188"/>
                    <a:pt x="741752" y="1669956"/>
                  </a:cubicBezTo>
                  <a:cubicBezTo>
                    <a:pt x="882751" y="1699943"/>
                    <a:pt x="788174" y="1674807"/>
                    <a:pt x="936601" y="1710419"/>
                  </a:cubicBezTo>
                  <a:cubicBezTo>
                    <a:pt x="1001384" y="1730870"/>
                    <a:pt x="1044642" y="1758791"/>
                    <a:pt x="1044642" y="1818460"/>
                  </a:cubicBezTo>
                  <a:lnTo>
                    <a:pt x="1044642" y="1970448"/>
                  </a:lnTo>
                  <a:lnTo>
                    <a:pt x="1621635" y="1957128"/>
                  </a:lnTo>
                  <a:lnTo>
                    <a:pt x="1601569" y="1217379"/>
                  </a:lnTo>
                  <a:cubicBezTo>
                    <a:pt x="1338692" y="1131438"/>
                    <a:pt x="1146783" y="887145"/>
                    <a:pt x="1138847" y="594588"/>
                  </a:cubicBezTo>
                  <a:cubicBezTo>
                    <a:pt x="1132425" y="357828"/>
                    <a:pt x="1248029" y="146099"/>
                    <a:pt x="1428910" y="20243"/>
                  </a:cubicBezTo>
                  <a:lnTo>
                    <a:pt x="1447318" y="698863"/>
                  </a:lnTo>
                  <a:lnTo>
                    <a:pt x="2193594" y="678620"/>
                  </a:lnTo>
                  <a:lnTo>
                    <a:pt x="2175185" y="0"/>
                  </a:lnTo>
                  <a:cubicBezTo>
                    <a:pt x="2362624" y="115865"/>
                    <a:pt x="2489536" y="321015"/>
                    <a:pt x="2495958" y="557775"/>
                  </a:cubicBezTo>
                  <a:cubicBezTo>
                    <a:pt x="2503894" y="850332"/>
                    <a:pt x="2325511" y="1104670"/>
                    <a:pt x="2067679" y="1204735"/>
                  </a:cubicBezTo>
                  <a:lnTo>
                    <a:pt x="2087796" y="1946367"/>
                  </a:lnTo>
                  <a:lnTo>
                    <a:pt x="4285801" y="1895627"/>
                  </a:lnTo>
                  <a:lnTo>
                    <a:pt x="4285801" y="2543859"/>
                  </a:lnTo>
                  <a:lnTo>
                    <a:pt x="2102637" y="2493462"/>
                  </a:lnTo>
                  <a:lnTo>
                    <a:pt x="2130160" y="3508110"/>
                  </a:lnTo>
                  <a:cubicBezTo>
                    <a:pt x="2393037" y="3594051"/>
                    <a:pt x="2584946" y="3838344"/>
                    <a:pt x="2592882" y="4130902"/>
                  </a:cubicBezTo>
                  <a:cubicBezTo>
                    <a:pt x="2599304" y="4367662"/>
                    <a:pt x="2483700" y="4579391"/>
                    <a:pt x="2302820" y="4705247"/>
                  </a:cubicBezTo>
                  <a:lnTo>
                    <a:pt x="2284411" y="4026626"/>
                  </a:lnTo>
                  <a:lnTo>
                    <a:pt x="1538135" y="4046869"/>
                  </a:lnTo>
                  <a:lnTo>
                    <a:pt x="1556544" y="4725490"/>
                  </a:lnTo>
                  <a:cubicBezTo>
                    <a:pt x="1509684" y="4696524"/>
                    <a:pt x="1466607" y="4661977"/>
                    <a:pt x="1428251" y="4622752"/>
                  </a:cubicBezTo>
                  <a:close/>
                  <a:moveTo>
                    <a:pt x="44807" y="3562389"/>
                  </a:moveTo>
                  <a:cubicBezTo>
                    <a:pt x="25255" y="3542837"/>
                    <a:pt x="13162" y="3515827"/>
                    <a:pt x="13162" y="3485992"/>
                  </a:cubicBezTo>
                  <a:lnTo>
                    <a:pt x="13162" y="3053842"/>
                  </a:lnTo>
                  <a:cubicBezTo>
                    <a:pt x="13162" y="2994173"/>
                    <a:pt x="61534" y="2945801"/>
                    <a:pt x="121203" y="2945801"/>
                  </a:cubicBezTo>
                  <a:lnTo>
                    <a:pt x="757287" y="2945801"/>
                  </a:lnTo>
                  <a:cubicBezTo>
                    <a:pt x="816956" y="2945801"/>
                    <a:pt x="865328" y="2994173"/>
                    <a:pt x="865328" y="3053842"/>
                  </a:cubicBezTo>
                  <a:lnTo>
                    <a:pt x="865328" y="3485992"/>
                  </a:lnTo>
                  <a:cubicBezTo>
                    <a:pt x="865328" y="3545662"/>
                    <a:pt x="816956" y="3594033"/>
                    <a:pt x="757287" y="3594033"/>
                  </a:cubicBezTo>
                  <a:lnTo>
                    <a:pt x="121203" y="3594033"/>
                  </a:lnTo>
                  <a:cubicBezTo>
                    <a:pt x="91368" y="3594033"/>
                    <a:pt x="64358" y="3581940"/>
                    <a:pt x="44807" y="35623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1" name="Oval 21">
              <a:extLst>
                <a:ext uri="{FF2B5EF4-FFF2-40B4-BE49-F238E27FC236}">
                  <a16:creationId xmlns:a16="http://schemas.microsoft.com/office/drawing/2014/main" id="{A6618100-E79A-49D9-B157-962069470C6B}"/>
                </a:ext>
              </a:extLst>
            </p:cNvPr>
            <p:cNvSpPr>
              <a:spLocks noChangeAspect="1"/>
            </p:cNvSpPr>
            <p:nvPr/>
          </p:nvSpPr>
          <p:spPr>
            <a:xfrm rot="20700000">
              <a:off x="7608221" y="2961416"/>
              <a:ext cx="392828" cy="319096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2" name="Round Same Side Corner Rectangle 2">
              <a:extLst>
                <a:ext uri="{FF2B5EF4-FFF2-40B4-BE49-F238E27FC236}">
                  <a16:creationId xmlns:a16="http://schemas.microsoft.com/office/drawing/2014/main" id="{3ADAC272-F7B4-4F69-959C-B4556FAB61B4}"/>
                </a:ext>
              </a:extLst>
            </p:cNvPr>
            <p:cNvSpPr/>
            <p:nvPr/>
          </p:nvSpPr>
          <p:spPr>
            <a:xfrm rot="5400000" flipH="1">
              <a:off x="10824557" y="2917080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3287892" h="3786923">
                  <a:moveTo>
                    <a:pt x="2574092" y="3411971"/>
                  </a:moveTo>
                  <a:cubicBezTo>
                    <a:pt x="2577477" y="3551838"/>
                    <a:pt x="2489596" y="3681234"/>
                    <a:pt x="2347458" y="3745664"/>
                  </a:cubicBezTo>
                  <a:cubicBezTo>
                    <a:pt x="2228355" y="3799653"/>
                    <a:pt x="2086904" y="3800713"/>
                    <a:pt x="1966757" y="3748519"/>
                  </a:cubicBezTo>
                  <a:cubicBezTo>
                    <a:pt x="1823914" y="3686464"/>
                    <a:pt x="1733597" y="3559106"/>
                    <a:pt x="1733597" y="3419734"/>
                  </a:cubicBezTo>
                  <a:cubicBezTo>
                    <a:pt x="2013762" y="3417146"/>
                    <a:pt x="2293927" y="3414559"/>
                    <a:pt x="2574092" y="3411971"/>
                  </a:cubicBezTo>
                  <a:close/>
                  <a:moveTo>
                    <a:pt x="2574187" y="367189"/>
                  </a:moveTo>
                  <a:cubicBezTo>
                    <a:pt x="2294022" y="369777"/>
                    <a:pt x="2013857" y="372364"/>
                    <a:pt x="1733692" y="374952"/>
                  </a:cubicBezTo>
                  <a:cubicBezTo>
                    <a:pt x="1730307" y="235085"/>
                    <a:pt x="1818188" y="105689"/>
                    <a:pt x="1960326" y="41259"/>
                  </a:cubicBezTo>
                  <a:cubicBezTo>
                    <a:pt x="2079429" y="-12730"/>
                    <a:pt x="2220880" y="-13790"/>
                    <a:pt x="2341027" y="38404"/>
                  </a:cubicBezTo>
                  <a:cubicBezTo>
                    <a:pt x="2483870" y="100459"/>
                    <a:pt x="2574187" y="227817"/>
                    <a:pt x="2574187" y="367189"/>
                  </a:cubicBezTo>
                  <a:close/>
                  <a:moveTo>
                    <a:pt x="2688290" y="635445"/>
                  </a:moveTo>
                  <a:lnTo>
                    <a:pt x="2688290" y="1612884"/>
                  </a:lnTo>
                  <a:lnTo>
                    <a:pt x="1619492" y="1612884"/>
                  </a:lnTo>
                  <a:lnTo>
                    <a:pt x="1619492" y="1396859"/>
                  </a:lnTo>
                  <a:lnTo>
                    <a:pt x="201708" y="1396859"/>
                  </a:lnTo>
                  <a:cubicBezTo>
                    <a:pt x="90308" y="1396859"/>
                    <a:pt x="0" y="1306551"/>
                    <a:pt x="0" y="1195151"/>
                  </a:cubicBezTo>
                  <a:lnTo>
                    <a:pt x="0" y="907003"/>
                  </a:lnTo>
                  <a:cubicBezTo>
                    <a:pt x="0" y="795603"/>
                    <a:pt x="90308" y="705295"/>
                    <a:pt x="201708" y="705295"/>
                  </a:cubicBezTo>
                  <a:lnTo>
                    <a:pt x="1619492" y="705295"/>
                  </a:lnTo>
                  <a:lnTo>
                    <a:pt x="1619492" y="635445"/>
                  </a:lnTo>
                  <a:cubicBezTo>
                    <a:pt x="1619492" y="537063"/>
                    <a:pt x="1699247" y="457308"/>
                    <a:pt x="1797629" y="457308"/>
                  </a:cubicBezTo>
                  <a:lnTo>
                    <a:pt x="2510153" y="457308"/>
                  </a:lnTo>
                  <a:cubicBezTo>
                    <a:pt x="2608535" y="457308"/>
                    <a:pt x="2688290" y="537063"/>
                    <a:pt x="2688290" y="635445"/>
                  </a:cubicBezTo>
                  <a:close/>
                  <a:moveTo>
                    <a:pt x="3177333" y="2901044"/>
                  </a:moveTo>
                  <a:lnTo>
                    <a:pt x="1130451" y="2901044"/>
                  </a:lnTo>
                  <a:cubicBezTo>
                    <a:pt x="1350134" y="2526253"/>
                    <a:pt x="1481437" y="2165059"/>
                    <a:pt x="1605942" y="1684892"/>
                  </a:cubicBezTo>
                  <a:lnTo>
                    <a:pt x="2701842" y="1684892"/>
                  </a:lnTo>
                  <a:cubicBezTo>
                    <a:pt x="2809350" y="2117470"/>
                    <a:pt x="2933855" y="2516056"/>
                    <a:pt x="3177333" y="2901044"/>
                  </a:cubicBezTo>
                  <a:close/>
                  <a:moveTo>
                    <a:pt x="3287892" y="3137537"/>
                  </a:moveTo>
                  <a:lnTo>
                    <a:pt x="3287892" y="3248909"/>
                  </a:lnTo>
                  <a:cubicBezTo>
                    <a:pt x="3287892" y="3295849"/>
                    <a:pt x="3249839" y="3333902"/>
                    <a:pt x="3202899" y="3333902"/>
                  </a:cubicBezTo>
                  <a:lnTo>
                    <a:pt x="1104885" y="3333902"/>
                  </a:lnTo>
                  <a:cubicBezTo>
                    <a:pt x="1057945" y="3333902"/>
                    <a:pt x="1019892" y="3295849"/>
                    <a:pt x="1019892" y="3248909"/>
                  </a:cubicBezTo>
                  <a:lnTo>
                    <a:pt x="1019892" y="3137537"/>
                  </a:lnTo>
                  <a:cubicBezTo>
                    <a:pt x="1019892" y="3090597"/>
                    <a:pt x="1057945" y="3052544"/>
                    <a:pt x="1104885" y="3052544"/>
                  </a:cubicBezTo>
                  <a:lnTo>
                    <a:pt x="3202899" y="3052544"/>
                  </a:lnTo>
                  <a:cubicBezTo>
                    <a:pt x="3249839" y="3052544"/>
                    <a:pt x="3287892" y="3090597"/>
                    <a:pt x="3287892" y="31375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3" name="Trapezoid 6">
              <a:extLst>
                <a:ext uri="{FF2B5EF4-FFF2-40B4-BE49-F238E27FC236}">
                  <a16:creationId xmlns:a16="http://schemas.microsoft.com/office/drawing/2014/main" id="{4717BEA4-A09D-4BDF-BFF9-9DCBE7D07BC4}"/>
                </a:ext>
              </a:extLst>
            </p:cNvPr>
            <p:cNvSpPr>
              <a:spLocks/>
            </p:cNvSpPr>
            <p:nvPr/>
          </p:nvSpPr>
          <p:spPr>
            <a:xfrm>
              <a:off x="11062223" y="3784811"/>
              <a:ext cx="285020" cy="285020"/>
            </a:xfrm>
            <a:custGeom>
              <a:avLst/>
              <a:gdLst/>
              <a:ahLst/>
              <a:cxnLst/>
              <a:rect l="l" t="t" r="r" b="b"/>
              <a:pathLst>
                <a:path w="2801488" h="2964099">
                  <a:moveTo>
                    <a:pt x="1393788" y="2251706"/>
                  </a:moveTo>
                  <a:cubicBezTo>
                    <a:pt x="1338380" y="2251706"/>
                    <a:pt x="1293463" y="2296623"/>
                    <a:pt x="1293463" y="2352031"/>
                  </a:cubicBezTo>
                  <a:cubicBezTo>
                    <a:pt x="1293463" y="2407439"/>
                    <a:pt x="1338380" y="2452356"/>
                    <a:pt x="1393788" y="2452356"/>
                  </a:cubicBezTo>
                  <a:cubicBezTo>
                    <a:pt x="1449196" y="2452356"/>
                    <a:pt x="1494113" y="2407439"/>
                    <a:pt x="1494113" y="2352031"/>
                  </a:cubicBezTo>
                  <a:cubicBezTo>
                    <a:pt x="1494113" y="2296623"/>
                    <a:pt x="1449196" y="2251706"/>
                    <a:pt x="1393788" y="2251706"/>
                  </a:cubicBezTo>
                  <a:close/>
                  <a:moveTo>
                    <a:pt x="2189420" y="1936547"/>
                  </a:moveTo>
                  <a:cubicBezTo>
                    <a:pt x="1959955" y="1936547"/>
                    <a:pt x="1773936" y="2122566"/>
                    <a:pt x="1773936" y="2352031"/>
                  </a:cubicBezTo>
                  <a:cubicBezTo>
                    <a:pt x="1773936" y="2581496"/>
                    <a:pt x="1959955" y="2767515"/>
                    <a:pt x="2189420" y="2767515"/>
                  </a:cubicBezTo>
                  <a:cubicBezTo>
                    <a:pt x="2418885" y="2767515"/>
                    <a:pt x="2604904" y="2581496"/>
                    <a:pt x="2604904" y="2352031"/>
                  </a:cubicBezTo>
                  <a:cubicBezTo>
                    <a:pt x="2604904" y="2122566"/>
                    <a:pt x="2418885" y="1936547"/>
                    <a:pt x="2189420" y="1936547"/>
                  </a:cubicBezTo>
                  <a:close/>
                  <a:moveTo>
                    <a:pt x="612068" y="1936547"/>
                  </a:moveTo>
                  <a:cubicBezTo>
                    <a:pt x="382603" y="1936547"/>
                    <a:pt x="196584" y="2122566"/>
                    <a:pt x="196584" y="2352031"/>
                  </a:cubicBezTo>
                  <a:cubicBezTo>
                    <a:pt x="196584" y="2581496"/>
                    <a:pt x="382603" y="2767515"/>
                    <a:pt x="612068" y="2767515"/>
                  </a:cubicBezTo>
                  <a:cubicBezTo>
                    <a:pt x="841533" y="2767515"/>
                    <a:pt x="1027552" y="2581496"/>
                    <a:pt x="1027552" y="2352031"/>
                  </a:cubicBezTo>
                  <a:cubicBezTo>
                    <a:pt x="1027552" y="2122566"/>
                    <a:pt x="841533" y="1936547"/>
                    <a:pt x="612068" y="1936547"/>
                  </a:cubicBezTo>
                  <a:close/>
                  <a:moveTo>
                    <a:pt x="845776" y="315"/>
                  </a:moveTo>
                  <a:cubicBezTo>
                    <a:pt x="1032101" y="7965"/>
                    <a:pt x="1181399" y="153129"/>
                    <a:pt x="1195696" y="335717"/>
                  </a:cubicBezTo>
                  <a:lnTo>
                    <a:pt x="1198885" y="335806"/>
                  </a:lnTo>
                  <a:lnTo>
                    <a:pt x="1198706" y="366401"/>
                  </a:lnTo>
                  <a:cubicBezTo>
                    <a:pt x="1198883" y="367005"/>
                    <a:pt x="1198884" y="367612"/>
                    <a:pt x="1198884" y="368218"/>
                  </a:cubicBezTo>
                  <a:lnTo>
                    <a:pt x="1198695" y="368210"/>
                  </a:lnTo>
                  <a:lnTo>
                    <a:pt x="1197421" y="585651"/>
                  </a:lnTo>
                  <a:cubicBezTo>
                    <a:pt x="1245519" y="531733"/>
                    <a:pt x="1316597" y="499778"/>
                    <a:pt x="1394104" y="502960"/>
                  </a:cubicBezTo>
                  <a:cubicBezTo>
                    <a:pt x="1472998" y="506199"/>
                    <a:pt x="1542269" y="545176"/>
                    <a:pt x="1585751" y="604519"/>
                  </a:cubicBezTo>
                  <a:cubicBezTo>
                    <a:pt x="1585226" y="514948"/>
                    <a:pt x="1584701" y="425377"/>
                    <a:pt x="1584176" y="335806"/>
                  </a:cubicBezTo>
                  <a:lnTo>
                    <a:pt x="1585829" y="335760"/>
                  </a:lnTo>
                  <a:cubicBezTo>
                    <a:pt x="1602915" y="140060"/>
                    <a:pt x="1770945" y="-7755"/>
                    <a:pt x="1967493" y="315"/>
                  </a:cubicBezTo>
                  <a:cubicBezTo>
                    <a:pt x="2146853" y="7679"/>
                    <a:pt x="2291902" y="142468"/>
                    <a:pt x="2315427" y="315465"/>
                  </a:cubicBezTo>
                  <a:lnTo>
                    <a:pt x="2320109" y="315335"/>
                  </a:lnTo>
                  <a:lnTo>
                    <a:pt x="2729306" y="2069418"/>
                  </a:lnTo>
                  <a:cubicBezTo>
                    <a:pt x="2776307" y="2152970"/>
                    <a:pt x="2801488" y="2249560"/>
                    <a:pt x="2801488" y="2352031"/>
                  </a:cubicBezTo>
                  <a:cubicBezTo>
                    <a:pt x="2801488" y="2690067"/>
                    <a:pt x="2527456" y="2964099"/>
                    <a:pt x="2189420" y="2964099"/>
                  </a:cubicBezTo>
                  <a:cubicBezTo>
                    <a:pt x="1922036" y="2964099"/>
                    <a:pt x="1694697" y="2792645"/>
                    <a:pt x="1613824" y="2552817"/>
                  </a:cubicBezTo>
                  <a:cubicBezTo>
                    <a:pt x="1559905" y="2613347"/>
                    <a:pt x="1481232" y="2650901"/>
                    <a:pt x="1393788" y="2650901"/>
                  </a:cubicBezTo>
                  <a:cubicBezTo>
                    <a:pt x="1311973" y="2650901"/>
                    <a:pt x="1237837" y="2618027"/>
                    <a:pt x="1183996" y="2564635"/>
                  </a:cubicBezTo>
                  <a:cubicBezTo>
                    <a:pt x="1099341" y="2798210"/>
                    <a:pt x="875077" y="2964099"/>
                    <a:pt x="612068" y="2964099"/>
                  </a:cubicBezTo>
                  <a:cubicBezTo>
                    <a:pt x="274032" y="2964099"/>
                    <a:pt x="0" y="2690067"/>
                    <a:pt x="0" y="2352031"/>
                  </a:cubicBezTo>
                  <a:cubicBezTo>
                    <a:pt x="0" y="2288533"/>
                    <a:pt x="9669" y="2227293"/>
                    <a:pt x="30466" y="2170591"/>
                  </a:cubicBezTo>
                  <a:lnTo>
                    <a:pt x="30153" y="2170591"/>
                  </a:lnTo>
                  <a:lnTo>
                    <a:pt x="462952" y="315335"/>
                  </a:lnTo>
                  <a:lnTo>
                    <a:pt x="467801" y="315470"/>
                  </a:lnTo>
                  <a:cubicBezTo>
                    <a:pt x="493068" y="129842"/>
                    <a:pt x="656149" y="-7470"/>
                    <a:pt x="845776" y="3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4" name="Rounded Rectangle 24">
              <a:extLst>
                <a:ext uri="{FF2B5EF4-FFF2-40B4-BE49-F238E27FC236}">
                  <a16:creationId xmlns:a16="http://schemas.microsoft.com/office/drawing/2014/main" id="{BBC5B8D6-9083-4725-AE54-824316ED56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77159" y="2346892"/>
              <a:ext cx="392828" cy="303948"/>
            </a:xfrm>
            <a:custGeom>
              <a:avLst/>
              <a:gdLst/>
              <a:ahLst/>
              <a:cxnLst/>
              <a:rect l="l" t="t" r="r" b="b"/>
              <a:pathLst>
                <a:path w="3960000" h="3064028">
                  <a:moveTo>
                    <a:pt x="1955333" y="1285185"/>
                  </a:moveTo>
                  <a:cubicBezTo>
                    <a:pt x="2192176" y="1285185"/>
                    <a:pt x="2384176" y="1477185"/>
                    <a:pt x="2384176" y="1714028"/>
                  </a:cubicBezTo>
                  <a:cubicBezTo>
                    <a:pt x="2384176" y="1950871"/>
                    <a:pt x="2192176" y="2142871"/>
                    <a:pt x="1955333" y="2142871"/>
                  </a:cubicBezTo>
                  <a:cubicBezTo>
                    <a:pt x="1718490" y="2142871"/>
                    <a:pt x="1526490" y="1950871"/>
                    <a:pt x="1526490" y="1714028"/>
                  </a:cubicBezTo>
                  <a:cubicBezTo>
                    <a:pt x="1526490" y="1477185"/>
                    <a:pt x="1718490" y="1285185"/>
                    <a:pt x="1955333" y="1285185"/>
                  </a:cubicBezTo>
                  <a:close/>
                  <a:moveTo>
                    <a:pt x="1955333" y="1074136"/>
                  </a:moveTo>
                  <a:cubicBezTo>
                    <a:pt x="1601930" y="1074136"/>
                    <a:pt x="1315441" y="1360625"/>
                    <a:pt x="1315441" y="1714028"/>
                  </a:cubicBezTo>
                  <a:cubicBezTo>
                    <a:pt x="1315441" y="2067431"/>
                    <a:pt x="1601930" y="2353920"/>
                    <a:pt x="1955333" y="2353920"/>
                  </a:cubicBezTo>
                  <a:cubicBezTo>
                    <a:pt x="2308736" y="2353920"/>
                    <a:pt x="2595225" y="2067431"/>
                    <a:pt x="2595225" y="1714028"/>
                  </a:cubicBezTo>
                  <a:cubicBezTo>
                    <a:pt x="2595225" y="1360625"/>
                    <a:pt x="2308736" y="1074136"/>
                    <a:pt x="1955333" y="1074136"/>
                  </a:cubicBezTo>
                  <a:close/>
                  <a:moveTo>
                    <a:pt x="1955333" y="849503"/>
                  </a:moveTo>
                  <a:cubicBezTo>
                    <a:pt x="2432797" y="849503"/>
                    <a:pt x="2819858" y="1236564"/>
                    <a:pt x="2819858" y="1714028"/>
                  </a:cubicBezTo>
                  <a:cubicBezTo>
                    <a:pt x="2819858" y="2191492"/>
                    <a:pt x="2432797" y="2578553"/>
                    <a:pt x="1955333" y="2578553"/>
                  </a:cubicBezTo>
                  <a:cubicBezTo>
                    <a:pt x="1477869" y="2578553"/>
                    <a:pt x="1090808" y="2191492"/>
                    <a:pt x="1090808" y="1714028"/>
                  </a:cubicBezTo>
                  <a:cubicBezTo>
                    <a:pt x="1090808" y="1236564"/>
                    <a:pt x="1477869" y="849503"/>
                    <a:pt x="1955333" y="849503"/>
                  </a:cubicBezTo>
                  <a:close/>
                  <a:moveTo>
                    <a:pt x="3253503" y="756254"/>
                  </a:moveTo>
                  <a:cubicBezTo>
                    <a:pt x="3162525" y="756254"/>
                    <a:pt x="3088773" y="830006"/>
                    <a:pt x="3088773" y="920984"/>
                  </a:cubicBezTo>
                  <a:cubicBezTo>
                    <a:pt x="3088773" y="1011962"/>
                    <a:pt x="3162525" y="1085714"/>
                    <a:pt x="3253503" y="1085714"/>
                  </a:cubicBezTo>
                  <a:cubicBezTo>
                    <a:pt x="3344481" y="1085714"/>
                    <a:pt x="3418233" y="1011962"/>
                    <a:pt x="3418233" y="920984"/>
                  </a:cubicBezTo>
                  <a:cubicBezTo>
                    <a:pt x="3418233" y="830006"/>
                    <a:pt x="3344481" y="756254"/>
                    <a:pt x="3253503" y="756254"/>
                  </a:cubicBezTo>
                  <a:close/>
                  <a:moveTo>
                    <a:pt x="1955333" y="744677"/>
                  </a:moveTo>
                  <a:cubicBezTo>
                    <a:pt x="1419975" y="744677"/>
                    <a:pt x="985982" y="1178670"/>
                    <a:pt x="985982" y="1714028"/>
                  </a:cubicBezTo>
                  <a:cubicBezTo>
                    <a:pt x="985982" y="2249386"/>
                    <a:pt x="1419975" y="2683379"/>
                    <a:pt x="1955333" y="2683379"/>
                  </a:cubicBezTo>
                  <a:cubicBezTo>
                    <a:pt x="2490691" y="2683379"/>
                    <a:pt x="2924684" y="2249386"/>
                    <a:pt x="2924684" y="1714028"/>
                  </a:cubicBezTo>
                  <a:cubicBezTo>
                    <a:pt x="2924684" y="1178670"/>
                    <a:pt x="2490691" y="744677"/>
                    <a:pt x="1955333" y="744677"/>
                  </a:cubicBezTo>
                  <a:close/>
                  <a:moveTo>
                    <a:pt x="1333922" y="0"/>
                  </a:moveTo>
                  <a:lnTo>
                    <a:pt x="2626078" y="0"/>
                  </a:lnTo>
                  <a:lnTo>
                    <a:pt x="2717085" y="364028"/>
                  </a:lnTo>
                  <a:lnTo>
                    <a:pt x="3699990" y="364028"/>
                  </a:lnTo>
                  <a:cubicBezTo>
                    <a:pt x="3843590" y="364028"/>
                    <a:pt x="3960000" y="480438"/>
                    <a:pt x="3960000" y="624038"/>
                  </a:cubicBezTo>
                  <a:lnTo>
                    <a:pt x="3960000" y="2804018"/>
                  </a:lnTo>
                  <a:cubicBezTo>
                    <a:pt x="3960000" y="2947618"/>
                    <a:pt x="3843590" y="3064028"/>
                    <a:pt x="3699990" y="3064028"/>
                  </a:cubicBezTo>
                  <a:lnTo>
                    <a:pt x="260010" y="3064028"/>
                  </a:lnTo>
                  <a:cubicBezTo>
                    <a:pt x="116410" y="3064028"/>
                    <a:pt x="0" y="2947618"/>
                    <a:pt x="0" y="2804018"/>
                  </a:cubicBezTo>
                  <a:lnTo>
                    <a:pt x="0" y="624038"/>
                  </a:lnTo>
                  <a:cubicBezTo>
                    <a:pt x="0" y="480438"/>
                    <a:pt x="116410" y="364028"/>
                    <a:pt x="260010" y="364028"/>
                  </a:cubicBezTo>
                  <a:lnTo>
                    <a:pt x="443165" y="364028"/>
                  </a:lnTo>
                  <a:lnTo>
                    <a:pt x="443165" y="237982"/>
                  </a:lnTo>
                  <a:cubicBezTo>
                    <a:pt x="443165" y="195266"/>
                    <a:pt x="477794" y="160637"/>
                    <a:pt x="520510" y="160637"/>
                  </a:cubicBezTo>
                  <a:lnTo>
                    <a:pt x="1049896" y="160637"/>
                  </a:lnTo>
                  <a:cubicBezTo>
                    <a:pt x="1092612" y="160637"/>
                    <a:pt x="1127241" y="195266"/>
                    <a:pt x="1127241" y="237982"/>
                  </a:cubicBezTo>
                  <a:lnTo>
                    <a:pt x="1127241" y="364028"/>
                  </a:lnTo>
                  <a:lnTo>
                    <a:pt x="1242915" y="3640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5" name="Isosceles Triangle 7">
              <a:extLst>
                <a:ext uri="{FF2B5EF4-FFF2-40B4-BE49-F238E27FC236}">
                  <a16:creationId xmlns:a16="http://schemas.microsoft.com/office/drawing/2014/main" id="{22D911B9-09BB-41C4-8478-089E5A2FB2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60619" y="5355763"/>
              <a:ext cx="372889" cy="259826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6" name="Isosceles Triangle 2">
              <a:extLst>
                <a:ext uri="{FF2B5EF4-FFF2-40B4-BE49-F238E27FC236}">
                  <a16:creationId xmlns:a16="http://schemas.microsoft.com/office/drawing/2014/main" id="{3D0C21CF-9687-4740-A37E-6EAA59C4E819}"/>
                </a:ext>
              </a:extLst>
            </p:cNvPr>
            <p:cNvSpPr>
              <a:spLocks/>
            </p:cNvSpPr>
            <p:nvPr/>
          </p:nvSpPr>
          <p:spPr>
            <a:xfrm rot="2498363">
              <a:off x="8831623" y="1920263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3860438" h="3938940">
                  <a:moveTo>
                    <a:pt x="1862067" y="2433815"/>
                  </a:moveTo>
                  <a:lnTo>
                    <a:pt x="1970067" y="2433815"/>
                  </a:lnTo>
                  <a:lnTo>
                    <a:pt x="1970067" y="3362873"/>
                  </a:lnTo>
                  <a:lnTo>
                    <a:pt x="2004792" y="3362873"/>
                  </a:lnTo>
                  <a:lnTo>
                    <a:pt x="2004792" y="3650907"/>
                  </a:lnTo>
                  <a:cubicBezTo>
                    <a:pt x="2004792" y="3808349"/>
                    <a:pt x="1878374" y="3936619"/>
                    <a:pt x="1720949" y="3938909"/>
                  </a:cubicBezTo>
                  <a:cubicBezTo>
                    <a:pt x="1564029" y="3941192"/>
                    <a:pt x="1434265" y="3817458"/>
                    <a:pt x="1429045" y="3660794"/>
                  </a:cubicBezTo>
                  <a:lnTo>
                    <a:pt x="1428727" y="3660794"/>
                  </a:lnTo>
                  <a:lnTo>
                    <a:pt x="1428727" y="3588794"/>
                  </a:lnTo>
                  <a:cubicBezTo>
                    <a:pt x="1428727" y="3549029"/>
                    <a:pt x="1460962" y="3516794"/>
                    <a:pt x="1500727" y="3516794"/>
                  </a:cubicBezTo>
                  <a:lnTo>
                    <a:pt x="1536727" y="3516794"/>
                  </a:lnTo>
                  <a:cubicBezTo>
                    <a:pt x="1576492" y="3516794"/>
                    <a:pt x="1608727" y="3549029"/>
                    <a:pt x="1608727" y="3588794"/>
                  </a:cubicBezTo>
                  <a:lnTo>
                    <a:pt x="1608727" y="3654789"/>
                  </a:lnTo>
                  <a:cubicBezTo>
                    <a:pt x="1610687" y="3713589"/>
                    <a:pt x="1659418" y="3760001"/>
                    <a:pt x="1718334" y="3759144"/>
                  </a:cubicBezTo>
                  <a:cubicBezTo>
                    <a:pt x="1777498" y="3758284"/>
                    <a:pt x="1825008" y="3710077"/>
                    <a:pt x="1825008" y="3650907"/>
                  </a:cubicBezTo>
                  <a:lnTo>
                    <a:pt x="1824792" y="3650907"/>
                  </a:lnTo>
                  <a:lnTo>
                    <a:pt x="1824792" y="3362873"/>
                  </a:lnTo>
                  <a:lnTo>
                    <a:pt x="1862067" y="3362873"/>
                  </a:lnTo>
                  <a:close/>
                  <a:moveTo>
                    <a:pt x="1963773" y="341826"/>
                  </a:moveTo>
                  <a:cubicBezTo>
                    <a:pt x="2603866" y="1105515"/>
                    <a:pt x="2803203" y="1464631"/>
                    <a:pt x="2867684" y="2396069"/>
                  </a:cubicBezTo>
                  <a:cubicBezTo>
                    <a:pt x="2523234" y="2107144"/>
                    <a:pt x="2324834" y="2107144"/>
                    <a:pt x="1967684" y="2396069"/>
                  </a:cubicBezTo>
                  <a:cubicBezTo>
                    <a:pt x="1966380" y="1713514"/>
                    <a:pt x="1965077" y="1024381"/>
                    <a:pt x="1963773" y="341826"/>
                  </a:cubicBezTo>
                  <a:close/>
                  <a:moveTo>
                    <a:pt x="1882676" y="341826"/>
                  </a:moveTo>
                  <a:cubicBezTo>
                    <a:pt x="1881372" y="1024381"/>
                    <a:pt x="1880069" y="1713514"/>
                    <a:pt x="1878765" y="2396069"/>
                  </a:cubicBezTo>
                  <a:cubicBezTo>
                    <a:pt x="1521615" y="2107144"/>
                    <a:pt x="1323215" y="2107144"/>
                    <a:pt x="978765" y="2396069"/>
                  </a:cubicBezTo>
                  <a:cubicBezTo>
                    <a:pt x="1043246" y="1464631"/>
                    <a:pt x="1242583" y="1105515"/>
                    <a:pt x="1882676" y="341826"/>
                  </a:cubicBezTo>
                  <a:close/>
                  <a:moveTo>
                    <a:pt x="2058573" y="335248"/>
                  </a:moveTo>
                  <a:cubicBezTo>
                    <a:pt x="3026489" y="598978"/>
                    <a:pt x="3714825" y="1273857"/>
                    <a:pt x="3860438" y="2396070"/>
                  </a:cubicBezTo>
                  <a:cubicBezTo>
                    <a:pt x="3515988" y="2107145"/>
                    <a:pt x="3317588" y="2107145"/>
                    <a:pt x="2960438" y="2396070"/>
                  </a:cubicBezTo>
                  <a:cubicBezTo>
                    <a:pt x="2910892" y="1313327"/>
                    <a:pt x="2647549" y="1036442"/>
                    <a:pt x="2058573" y="335248"/>
                  </a:cubicBezTo>
                  <a:close/>
                  <a:moveTo>
                    <a:pt x="1801865" y="335248"/>
                  </a:moveTo>
                  <a:cubicBezTo>
                    <a:pt x="1212889" y="1036442"/>
                    <a:pt x="949546" y="1313327"/>
                    <a:pt x="900000" y="2396070"/>
                  </a:cubicBezTo>
                  <a:cubicBezTo>
                    <a:pt x="542850" y="2107145"/>
                    <a:pt x="344450" y="2107145"/>
                    <a:pt x="0" y="2396070"/>
                  </a:cubicBezTo>
                  <a:cubicBezTo>
                    <a:pt x="145613" y="1273857"/>
                    <a:pt x="833949" y="598978"/>
                    <a:pt x="1801865" y="335248"/>
                  </a:cubicBezTo>
                  <a:close/>
                  <a:moveTo>
                    <a:pt x="1902679" y="0"/>
                  </a:moveTo>
                  <a:lnTo>
                    <a:pt x="1929455" y="0"/>
                  </a:lnTo>
                  <a:lnTo>
                    <a:pt x="1970067" y="288000"/>
                  </a:lnTo>
                  <a:lnTo>
                    <a:pt x="1862067" y="288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7" name="Rounded Rectangle 2">
              <a:extLst>
                <a:ext uri="{FF2B5EF4-FFF2-40B4-BE49-F238E27FC236}">
                  <a16:creationId xmlns:a16="http://schemas.microsoft.com/office/drawing/2014/main" id="{22538FDE-196A-44F2-9D64-94F7A2E9D66D}"/>
                </a:ext>
              </a:extLst>
            </p:cNvPr>
            <p:cNvSpPr/>
            <p:nvPr/>
          </p:nvSpPr>
          <p:spPr>
            <a:xfrm rot="19470155">
              <a:off x="10110329" y="1972655"/>
              <a:ext cx="132806" cy="502999"/>
            </a:xfrm>
            <a:custGeom>
              <a:avLst/>
              <a:gdLst/>
              <a:ahLst/>
              <a:cxnLst/>
              <a:rect l="l" t="t" r="r" b="b"/>
              <a:pathLst>
                <a:path w="1323851" h="5014044">
                  <a:moveTo>
                    <a:pt x="797140" y="4503940"/>
                  </a:moveTo>
                  <a:cubicBezTo>
                    <a:pt x="732770" y="4439570"/>
                    <a:pt x="628407" y="4439570"/>
                    <a:pt x="564037" y="4503940"/>
                  </a:cubicBezTo>
                  <a:cubicBezTo>
                    <a:pt x="499667" y="4568310"/>
                    <a:pt x="499667" y="4672672"/>
                    <a:pt x="564037" y="4737042"/>
                  </a:cubicBezTo>
                  <a:cubicBezTo>
                    <a:pt x="628407" y="4801412"/>
                    <a:pt x="732770" y="4801413"/>
                    <a:pt x="797140" y="4737043"/>
                  </a:cubicBezTo>
                  <a:cubicBezTo>
                    <a:pt x="861510" y="4672673"/>
                    <a:pt x="861510" y="4568310"/>
                    <a:pt x="797140" y="4503940"/>
                  </a:cubicBezTo>
                  <a:close/>
                  <a:moveTo>
                    <a:pt x="1019859" y="4396571"/>
                  </a:moveTo>
                  <a:lnTo>
                    <a:pt x="1019859" y="4844408"/>
                  </a:lnTo>
                  <a:lnTo>
                    <a:pt x="680589" y="5014044"/>
                  </a:lnTo>
                  <a:lnTo>
                    <a:pt x="341319" y="4844409"/>
                  </a:lnTo>
                  <a:lnTo>
                    <a:pt x="341319" y="4396572"/>
                  </a:lnTo>
                  <a:lnTo>
                    <a:pt x="680589" y="4226937"/>
                  </a:lnTo>
                  <a:close/>
                  <a:moveTo>
                    <a:pt x="800624" y="237293"/>
                  </a:moveTo>
                  <a:cubicBezTo>
                    <a:pt x="730322" y="166991"/>
                    <a:pt x="616339" y="166991"/>
                    <a:pt x="546037" y="237293"/>
                  </a:cubicBezTo>
                  <a:cubicBezTo>
                    <a:pt x="475735" y="307595"/>
                    <a:pt x="475735" y="421577"/>
                    <a:pt x="546037" y="491879"/>
                  </a:cubicBezTo>
                  <a:cubicBezTo>
                    <a:pt x="616339" y="562181"/>
                    <a:pt x="730322" y="562181"/>
                    <a:pt x="800624" y="491879"/>
                  </a:cubicBezTo>
                  <a:cubicBezTo>
                    <a:pt x="870926" y="421577"/>
                    <a:pt x="870926" y="307595"/>
                    <a:pt x="800624" y="237293"/>
                  </a:cubicBezTo>
                  <a:close/>
                  <a:moveTo>
                    <a:pt x="1079384" y="68015"/>
                  </a:moveTo>
                  <a:cubicBezTo>
                    <a:pt x="1121407" y="110039"/>
                    <a:pt x="1147399" y="168093"/>
                    <a:pt x="1147399" y="232219"/>
                  </a:cubicBezTo>
                  <a:cubicBezTo>
                    <a:pt x="1147399" y="1159793"/>
                    <a:pt x="1034554" y="2087367"/>
                    <a:pt x="1023948" y="3014957"/>
                  </a:cubicBezTo>
                  <a:cubicBezTo>
                    <a:pt x="1133082" y="3060182"/>
                    <a:pt x="1235152" y="3127360"/>
                    <a:pt x="1323851" y="3216059"/>
                  </a:cubicBezTo>
                  <a:cubicBezTo>
                    <a:pt x="1689423" y="3581630"/>
                    <a:pt x="1689423" y="4174338"/>
                    <a:pt x="1323851" y="4539910"/>
                  </a:cubicBezTo>
                  <a:cubicBezTo>
                    <a:pt x="1261218" y="4602543"/>
                    <a:pt x="1191917" y="4654446"/>
                    <a:pt x="1117803" y="4694845"/>
                  </a:cubicBezTo>
                  <a:lnTo>
                    <a:pt x="1117303" y="3872699"/>
                  </a:lnTo>
                  <a:lnTo>
                    <a:pt x="684319" y="3565900"/>
                  </a:lnTo>
                  <a:lnTo>
                    <a:pt x="251709" y="3873225"/>
                  </a:lnTo>
                  <a:lnTo>
                    <a:pt x="252223" y="4718882"/>
                  </a:lnTo>
                  <a:cubicBezTo>
                    <a:pt x="160837" y="4675423"/>
                    <a:pt x="75567" y="4615476"/>
                    <a:pt x="0" y="4539910"/>
                  </a:cubicBezTo>
                  <a:cubicBezTo>
                    <a:pt x="-365571" y="4174338"/>
                    <a:pt x="-365571" y="3581630"/>
                    <a:pt x="0" y="3216059"/>
                  </a:cubicBezTo>
                  <a:cubicBezTo>
                    <a:pt x="100968" y="3115091"/>
                    <a:pt x="219261" y="3042010"/>
                    <a:pt x="345675" y="2997831"/>
                  </a:cubicBezTo>
                  <a:lnTo>
                    <a:pt x="211295" y="232219"/>
                  </a:lnTo>
                  <a:cubicBezTo>
                    <a:pt x="211295" y="103968"/>
                    <a:pt x="315263" y="0"/>
                    <a:pt x="443514" y="0"/>
                  </a:cubicBezTo>
                  <a:lnTo>
                    <a:pt x="915180" y="0"/>
                  </a:lnTo>
                  <a:cubicBezTo>
                    <a:pt x="979305" y="0"/>
                    <a:pt x="1037360" y="25992"/>
                    <a:pt x="1079384" y="680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8" name="자유형: 도형 94">
              <a:extLst>
                <a:ext uri="{FF2B5EF4-FFF2-40B4-BE49-F238E27FC236}">
                  <a16:creationId xmlns:a16="http://schemas.microsoft.com/office/drawing/2014/main" id="{80C4BD36-0198-4F40-B9E0-082A93E80CFA}"/>
                </a:ext>
              </a:extLst>
            </p:cNvPr>
            <p:cNvSpPr/>
            <p:nvPr/>
          </p:nvSpPr>
          <p:spPr>
            <a:xfrm rot="13500000">
              <a:off x="9503918" y="5364438"/>
              <a:ext cx="71616" cy="502304"/>
            </a:xfrm>
            <a:custGeom>
              <a:avLst/>
              <a:gdLst>
                <a:gd name="connsiteX0" fmla="*/ 42919 w 65631"/>
                <a:gd name="connsiteY0" fmla="*/ 215685 h 460327"/>
                <a:gd name="connsiteX1" fmla="*/ 22708 w 65631"/>
                <a:gd name="connsiteY1" fmla="*/ 215685 h 460327"/>
                <a:gd name="connsiteX2" fmla="*/ 0 w 65631"/>
                <a:gd name="connsiteY2" fmla="*/ 185855 h 460327"/>
                <a:gd name="connsiteX3" fmla="*/ 3 w 65631"/>
                <a:gd name="connsiteY3" fmla="*/ 185856 h 460327"/>
                <a:gd name="connsiteX4" fmla="*/ 3 w 65631"/>
                <a:gd name="connsiteY4" fmla="*/ 32814 h 460327"/>
                <a:gd name="connsiteX5" fmla="*/ 32817 w 65631"/>
                <a:gd name="connsiteY5" fmla="*/ 0 h 460327"/>
                <a:gd name="connsiteX6" fmla="*/ 65631 w 65631"/>
                <a:gd name="connsiteY6" fmla="*/ 32814 h 460327"/>
                <a:gd name="connsiteX7" fmla="*/ 65631 w 65631"/>
                <a:gd name="connsiteY7" fmla="*/ 185856 h 460327"/>
                <a:gd name="connsiteX8" fmla="*/ 65626 w 65631"/>
                <a:gd name="connsiteY8" fmla="*/ 185856 h 460327"/>
                <a:gd name="connsiteX9" fmla="*/ 57234 w 65631"/>
                <a:gd name="connsiteY9" fmla="*/ 460327 h 460327"/>
                <a:gd name="connsiteX10" fmla="*/ 11300 w 65631"/>
                <a:gd name="connsiteY10" fmla="*/ 460327 h 460327"/>
                <a:gd name="connsiteX11" fmla="*/ 11300 w 65631"/>
                <a:gd name="connsiteY11" fmla="*/ 366559 h 460327"/>
                <a:gd name="connsiteX12" fmla="*/ 25452 w 65631"/>
                <a:gd name="connsiteY12" fmla="*/ 346112 h 460327"/>
                <a:gd name="connsiteX13" fmla="*/ 24960 w 65631"/>
                <a:gd name="connsiteY13" fmla="*/ 216553 h 460327"/>
                <a:gd name="connsiteX14" fmla="*/ 42858 w 65631"/>
                <a:gd name="connsiteY14" fmla="*/ 216553 h 460327"/>
                <a:gd name="connsiteX15" fmla="*/ 42366 w 65631"/>
                <a:gd name="connsiteY15" fmla="*/ 345621 h 460327"/>
                <a:gd name="connsiteX16" fmla="*/ 57234 w 65631"/>
                <a:gd name="connsiteY16" fmla="*/ 366559 h 46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631" h="460327">
                  <a:moveTo>
                    <a:pt x="42919" y="215685"/>
                  </a:moveTo>
                  <a:lnTo>
                    <a:pt x="22708" y="215685"/>
                  </a:lnTo>
                  <a:lnTo>
                    <a:pt x="0" y="185855"/>
                  </a:lnTo>
                  <a:lnTo>
                    <a:pt x="3" y="185856"/>
                  </a:lnTo>
                  <a:lnTo>
                    <a:pt x="3" y="32814"/>
                  </a:lnTo>
                  <a:cubicBezTo>
                    <a:pt x="3" y="14690"/>
                    <a:pt x="14694" y="0"/>
                    <a:pt x="32817" y="0"/>
                  </a:cubicBezTo>
                  <a:cubicBezTo>
                    <a:pt x="50940" y="0"/>
                    <a:pt x="65631" y="14690"/>
                    <a:pt x="65631" y="32814"/>
                  </a:cubicBezTo>
                  <a:lnTo>
                    <a:pt x="65631" y="185856"/>
                  </a:lnTo>
                  <a:lnTo>
                    <a:pt x="65626" y="185856"/>
                  </a:lnTo>
                  <a:close/>
                  <a:moveTo>
                    <a:pt x="57234" y="460327"/>
                  </a:moveTo>
                  <a:lnTo>
                    <a:pt x="11300" y="460327"/>
                  </a:lnTo>
                  <a:lnTo>
                    <a:pt x="11300" y="366559"/>
                  </a:lnTo>
                  <a:cubicBezTo>
                    <a:pt x="13577" y="349655"/>
                    <a:pt x="25635" y="358815"/>
                    <a:pt x="25452" y="346112"/>
                  </a:cubicBezTo>
                  <a:cubicBezTo>
                    <a:pt x="25288" y="302926"/>
                    <a:pt x="25124" y="259739"/>
                    <a:pt x="24960" y="216553"/>
                  </a:cubicBezTo>
                  <a:lnTo>
                    <a:pt x="42858" y="216553"/>
                  </a:lnTo>
                  <a:cubicBezTo>
                    <a:pt x="42694" y="259576"/>
                    <a:pt x="42530" y="302598"/>
                    <a:pt x="42366" y="345621"/>
                  </a:cubicBezTo>
                  <a:cubicBezTo>
                    <a:pt x="39843" y="359799"/>
                    <a:pt x="54756" y="347441"/>
                    <a:pt x="57234" y="3665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78DF6916-5FED-42D0-A2F8-EF2D28E858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6073" y="5282722"/>
              <a:ext cx="141778" cy="392828"/>
            </a:xfrm>
            <a:custGeom>
              <a:avLst/>
              <a:gdLst/>
              <a:ahLst/>
              <a:cxnLst/>
              <a:rect l="l" t="t" r="r" b="b"/>
              <a:pathLst>
                <a:path w="1397263" h="3871427">
                  <a:moveTo>
                    <a:pt x="698631" y="1778701"/>
                  </a:moveTo>
                  <a:cubicBezTo>
                    <a:pt x="609151" y="1778701"/>
                    <a:pt x="536613" y="1851239"/>
                    <a:pt x="536613" y="1940719"/>
                  </a:cubicBezTo>
                  <a:cubicBezTo>
                    <a:pt x="536613" y="2030199"/>
                    <a:pt x="609151" y="2102737"/>
                    <a:pt x="698631" y="2102737"/>
                  </a:cubicBezTo>
                  <a:cubicBezTo>
                    <a:pt x="788111" y="2102737"/>
                    <a:pt x="860649" y="2030199"/>
                    <a:pt x="860649" y="1940719"/>
                  </a:cubicBezTo>
                  <a:cubicBezTo>
                    <a:pt x="860649" y="1851239"/>
                    <a:pt x="788111" y="1778701"/>
                    <a:pt x="698631" y="1778701"/>
                  </a:cubicBezTo>
                  <a:close/>
                  <a:moveTo>
                    <a:pt x="999594" y="0"/>
                  </a:moveTo>
                  <a:lnTo>
                    <a:pt x="1321063" y="0"/>
                  </a:lnTo>
                  <a:lnTo>
                    <a:pt x="1390119" y="95250"/>
                  </a:lnTo>
                  <a:cubicBezTo>
                    <a:pt x="1392500" y="284956"/>
                    <a:pt x="1394882" y="474663"/>
                    <a:pt x="1397263" y="664369"/>
                  </a:cubicBezTo>
                  <a:lnTo>
                    <a:pt x="1256769" y="833438"/>
                  </a:lnTo>
                  <a:lnTo>
                    <a:pt x="921013" y="978694"/>
                  </a:lnTo>
                  <a:lnTo>
                    <a:pt x="913199" y="978651"/>
                  </a:lnTo>
                  <a:lnTo>
                    <a:pt x="913199" y="1700779"/>
                  </a:lnTo>
                  <a:cubicBezTo>
                    <a:pt x="979823" y="1759212"/>
                    <a:pt x="1021211" y="1845132"/>
                    <a:pt x="1021211" y="1940719"/>
                  </a:cubicBezTo>
                  <a:cubicBezTo>
                    <a:pt x="1021211" y="2036306"/>
                    <a:pt x="979823" y="2122226"/>
                    <a:pt x="913199" y="2180659"/>
                  </a:cubicBezTo>
                  <a:lnTo>
                    <a:pt x="913199" y="2896482"/>
                  </a:lnTo>
                  <a:lnTo>
                    <a:pt x="1238250" y="3021320"/>
                  </a:lnTo>
                  <a:lnTo>
                    <a:pt x="1390650" y="3199914"/>
                  </a:lnTo>
                  <a:lnTo>
                    <a:pt x="1393032" y="3764270"/>
                  </a:lnTo>
                  <a:lnTo>
                    <a:pt x="1316832" y="3869045"/>
                  </a:lnTo>
                  <a:lnTo>
                    <a:pt x="997744" y="3869045"/>
                  </a:lnTo>
                  <a:lnTo>
                    <a:pt x="995363" y="3276114"/>
                  </a:lnTo>
                  <a:lnTo>
                    <a:pt x="700088" y="3111808"/>
                  </a:lnTo>
                  <a:lnTo>
                    <a:pt x="409575" y="3288020"/>
                  </a:lnTo>
                  <a:lnTo>
                    <a:pt x="397669" y="3871427"/>
                  </a:lnTo>
                  <a:lnTo>
                    <a:pt x="76200" y="3871427"/>
                  </a:lnTo>
                  <a:lnTo>
                    <a:pt x="7144" y="3776177"/>
                  </a:lnTo>
                  <a:cubicBezTo>
                    <a:pt x="4763" y="3586471"/>
                    <a:pt x="2381" y="3396764"/>
                    <a:pt x="0" y="3207058"/>
                  </a:cubicBezTo>
                  <a:lnTo>
                    <a:pt x="140494" y="3037989"/>
                  </a:lnTo>
                  <a:lnTo>
                    <a:pt x="476250" y="2892733"/>
                  </a:lnTo>
                  <a:lnTo>
                    <a:pt x="481151" y="2892760"/>
                  </a:lnTo>
                  <a:lnTo>
                    <a:pt x="481151" y="2180659"/>
                  </a:lnTo>
                  <a:cubicBezTo>
                    <a:pt x="414527" y="2122226"/>
                    <a:pt x="373139" y="2036306"/>
                    <a:pt x="373139" y="1940719"/>
                  </a:cubicBezTo>
                  <a:cubicBezTo>
                    <a:pt x="373139" y="1845132"/>
                    <a:pt x="414527" y="1759212"/>
                    <a:pt x="481151" y="1700779"/>
                  </a:cubicBezTo>
                  <a:lnTo>
                    <a:pt x="481151" y="973827"/>
                  </a:lnTo>
                  <a:lnTo>
                    <a:pt x="159013" y="850107"/>
                  </a:lnTo>
                  <a:lnTo>
                    <a:pt x="6613" y="671513"/>
                  </a:lnTo>
                  <a:lnTo>
                    <a:pt x="4231" y="107157"/>
                  </a:lnTo>
                  <a:lnTo>
                    <a:pt x="80431" y="2382"/>
                  </a:lnTo>
                  <a:lnTo>
                    <a:pt x="399519" y="2382"/>
                  </a:lnTo>
                  <a:cubicBezTo>
                    <a:pt x="400313" y="198438"/>
                    <a:pt x="401106" y="396875"/>
                    <a:pt x="401900" y="595313"/>
                  </a:cubicBezTo>
                  <a:lnTo>
                    <a:pt x="697175" y="759619"/>
                  </a:lnTo>
                  <a:lnTo>
                    <a:pt x="987688" y="58340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4" name="Isosceles Triangle 33">
              <a:extLst>
                <a:ext uri="{FF2B5EF4-FFF2-40B4-BE49-F238E27FC236}">
                  <a16:creationId xmlns:a16="http://schemas.microsoft.com/office/drawing/2014/main" id="{4BA22CA2-CB54-49E9-B1FD-A25019B23AE4}"/>
                </a:ext>
              </a:extLst>
            </p:cNvPr>
            <p:cNvSpPr>
              <a:spLocks/>
            </p:cNvSpPr>
            <p:nvPr/>
          </p:nvSpPr>
          <p:spPr>
            <a:xfrm rot="10800000">
              <a:off x="9233259" y="1922064"/>
              <a:ext cx="351266" cy="351266"/>
            </a:xfrm>
            <a:custGeom>
              <a:avLst/>
              <a:gdLst/>
              <a:ahLst/>
              <a:cxnLst/>
              <a:rect l="l" t="t" r="r" b="b"/>
              <a:pathLst>
                <a:path w="3982665" h="3915008">
                  <a:moveTo>
                    <a:pt x="0" y="2664000"/>
                  </a:moveTo>
                  <a:lnTo>
                    <a:pt x="1911318" y="72000"/>
                  </a:lnTo>
                  <a:lnTo>
                    <a:pt x="1142725" y="2655962"/>
                  </a:lnTo>
                  <a:close/>
                  <a:moveTo>
                    <a:pt x="3982665" y="2664000"/>
                  </a:moveTo>
                  <a:lnTo>
                    <a:pt x="2839940" y="2655962"/>
                  </a:lnTo>
                  <a:lnTo>
                    <a:pt x="2071347" y="72000"/>
                  </a:lnTo>
                  <a:close/>
                  <a:moveTo>
                    <a:pt x="2621333" y="2664000"/>
                  </a:moveTo>
                  <a:lnTo>
                    <a:pt x="1361333" y="2664000"/>
                  </a:lnTo>
                  <a:lnTo>
                    <a:pt x="1991333" y="0"/>
                  </a:lnTo>
                  <a:close/>
                  <a:moveTo>
                    <a:pt x="1806654" y="3915007"/>
                  </a:moveTo>
                  <a:lnTo>
                    <a:pt x="726654" y="3915007"/>
                  </a:lnTo>
                  <a:lnTo>
                    <a:pt x="1266654" y="2835007"/>
                  </a:lnTo>
                  <a:close/>
                  <a:moveTo>
                    <a:pt x="555902" y="3915008"/>
                  </a:moveTo>
                  <a:lnTo>
                    <a:pt x="15902" y="2835008"/>
                  </a:lnTo>
                  <a:lnTo>
                    <a:pt x="1095902" y="2835008"/>
                  </a:lnTo>
                  <a:close/>
                  <a:moveTo>
                    <a:pt x="1977406" y="3915008"/>
                  </a:moveTo>
                  <a:lnTo>
                    <a:pt x="1437406" y="2835008"/>
                  </a:lnTo>
                  <a:lnTo>
                    <a:pt x="2517406" y="2835008"/>
                  </a:lnTo>
                  <a:close/>
                  <a:moveTo>
                    <a:pt x="3228158" y="3915008"/>
                  </a:moveTo>
                  <a:lnTo>
                    <a:pt x="2148158" y="3915008"/>
                  </a:lnTo>
                  <a:lnTo>
                    <a:pt x="2688158" y="2835008"/>
                  </a:lnTo>
                  <a:close/>
                  <a:moveTo>
                    <a:pt x="3398910" y="3915008"/>
                  </a:moveTo>
                  <a:lnTo>
                    <a:pt x="2858910" y="2835008"/>
                  </a:lnTo>
                  <a:lnTo>
                    <a:pt x="3938910" y="28350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5" name="Rounded Rectangle 5">
              <a:extLst>
                <a:ext uri="{FF2B5EF4-FFF2-40B4-BE49-F238E27FC236}">
                  <a16:creationId xmlns:a16="http://schemas.microsoft.com/office/drawing/2014/main" id="{993B7E29-8AAD-425A-A97A-E49B26E9A990}"/>
                </a:ext>
              </a:extLst>
            </p:cNvPr>
            <p:cNvSpPr>
              <a:spLocks/>
            </p:cNvSpPr>
            <p:nvPr/>
          </p:nvSpPr>
          <p:spPr>
            <a:xfrm>
              <a:off x="8136976" y="5049647"/>
              <a:ext cx="351266" cy="351266"/>
            </a:xfrm>
            <a:custGeom>
              <a:avLst/>
              <a:gdLst/>
              <a:ahLst/>
              <a:cxnLst/>
              <a:rect l="l" t="t" r="r" b="b"/>
              <a:pathLst>
                <a:path w="3928707" h="3954781">
                  <a:moveTo>
                    <a:pt x="2773336" y="2238726"/>
                  </a:moveTo>
                  <a:cubicBezTo>
                    <a:pt x="2746826" y="2238726"/>
                    <a:pt x="2725335" y="2260217"/>
                    <a:pt x="2725335" y="2286727"/>
                  </a:cubicBezTo>
                  <a:lnTo>
                    <a:pt x="2725335" y="2478725"/>
                  </a:lnTo>
                  <a:cubicBezTo>
                    <a:pt x="2725335" y="2505235"/>
                    <a:pt x="2746826" y="2526726"/>
                    <a:pt x="2773336" y="2526726"/>
                  </a:cubicBezTo>
                  <a:lnTo>
                    <a:pt x="2965334" y="2526726"/>
                  </a:lnTo>
                  <a:cubicBezTo>
                    <a:pt x="2991844" y="2526726"/>
                    <a:pt x="3013335" y="2505235"/>
                    <a:pt x="3013335" y="2478725"/>
                  </a:cubicBezTo>
                  <a:lnTo>
                    <a:pt x="3013335" y="2286727"/>
                  </a:lnTo>
                  <a:cubicBezTo>
                    <a:pt x="3013335" y="2260217"/>
                    <a:pt x="2991844" y="2238726"/>
                    <a:pt x="2965334" y="2238726"/>
                  </a:cubicBezTo>
                  <a:close/>
                  <a:moveTo>
                    <a:pt x="2313922" y="2238726"/>
                  </a:moveTo>
                  <a:cubicBezTo>
                    <a:pt x="2287412" y="2238726"/>
                    <a:pt x="2265921" y="2260217"/>
                    <a:pt x="2265921" y="2286727"/>
                  </a:cubicBezTo>
                  <a:lnTo>
                    <a:pt x="2265921" y="2478725"/>
                  </a:lnTo>
                  <a:cubicBezTo>
                    <a:pt x="2265921" y="2505235"/>
                    <a:pt x="2287412" y="2526726"/>
                    <a:pt x="2313922" y="2526726"/>
                  </a:cubicBezTo>
                  <a:lnTo>
                    <a:pt x="2505920" y="2526726"/>
                  </a:lnTo>
                  <a:cubicBezTo>
                    <a:pt x="2532430" y="2526726"/>
                    <a:pt x="2553921" y="2505235"/>
                    <a:pt x="2553921" y="2478725"/>
                  </a:cubicBezTo>
                  <a:lnTo>
                    <a:pt x="2553921" y="2286727"/>
                  </a:lnTo>
                  <a:cubicBezTo>
                    <a:pt x="2553921" y="2260217"/>
                    <a:pt x="2532430" y="2238726"/>
                    <a:pt x="2505920" y="2238726"/>
                  </a:cubicBezTo>
                  <a:close/>
                  <a:moveTo>
                    <a:pt x="1854508" y="2238726"/>
                  </a:moveTo>
                  <a:cubicBezTo>
                    <a:pt x="1827998" y="2238726"/>
                    <a:pt x="1806507" y="2260217"/>
                    <a:pt x="1806507" y="2286727"/>
                  </a:cubicBezTo>
                  <a:lnTo>
                    <a:pt x="1806507" y="2478725"/>
                  </a:lnTo>
                  <a:cubicBezTo>
                    <a:pt x="1806507" y="2505235"/>
                    <a:pt x="1827998" y="2526726"/>
                    <a:pt x="1854508" y="2526726"/>
                  </a:cubicBezTo>
                  <a:lnTo>
                    <a:pt x="2046506" y="2526726"/>
                  </a:lnTo>
                  <a:cubicBezTo>
                    <a:pt x="2073016" y="2526726"/>
                    <a:pt x="2094507" y="2505235"/>
                    <a:pt x="2094507" y="2478725"/>
                  </a:cubicBezTo>
                  <a:lnTo>
                    <a:pt x="2094507" y="2286727"/>
                  </a:lnTo>
                  <a:cubicBezTo>
                    <a:pt x="2094507" y="2260217"/>
                    <a:pt x="2073016" y="2238726"/>
                    <a:pt x="2046506" y="2238726"/>
                  </a:cubicBezTo>
                  <a:close/>
                  <a:moveTo>
                    <a:pt x="879732" y="2133675"/>
                  </a:moveTo>
                  <a:cubicBezTo>
                    <a:pt x="767330" y="2133675"/>
                    <a:pt x="676210" y="2224795"/>
                    <a:pt x="676210" y="2337197"/>
                  </a:cubicBezTo>
                  <a:cubicBezTo>
                    <a:pt x="676210" y="2449599"/>
                    <a:pt x="767330" y="2540719"/>
                    <a:pt x="879732" y="2540719"/>
                  </a:cubicBezTo>
                  <a:cubicBezTo>
                    <a:pt x="956121" y="2540719"/>
                    <a:pt x="1022681" y="2498634"/>
                    <a:pt x="1054808" y="2434886"/>
                  </a:cubicBezTo>
                  <a:lnTo>
                    <a:pt x="1469273" y="2434887"/>
                  </a:lnTo>
                  <a:cubicBezTo>
                    <a:pt x="1529381" y="2434887"/>
                    <a:pt x="1578108" y="2386160"/>
                    <a:pt x="1578108" y="2326052"/>
                  </a:cubicBezTo>
                  <a:cubicBezTo>
                    <a:pt x="1578108" y="2265944"/>
                    <a:pt x="1529381" y="2217217"/>
                    <a:pt x="1469273" y="2217217"/>
                  </a:cubicBezTo>
                  <a:lnTo>
                    <a:pt x="1039779" y="2217217"/>
                  </a:lnTo>
                  <a:cubicBezTo>
                    <a:pt x="1005455" y="2165662"/>
                    <a:pt x="946329" y="2133675"/>
                    <a:pt x="879732" y="2133675"/>
                  </a:cubicBezTo>
                  <a:close/>
                  <a:moveTo>
                    <a:pt x="2773336" y="1699178"/>
                  </a:moveTo>
                  <a:cubicBezTo>
                    <a:pt x="2746826" y="1699178"/>
                    <a:pt x="2725335" y="1720669"/>
                    <a:pt x="2725335" y="1747179"/>
                  </a:cubicBezTo>
                  <a:lnTo>
                    <a:pt x="2725335" y="1939177"/>
                  </a:lnTo>
                  <a:cubicBezTo>
                    <a:pt x="2725335" y="1965687"/>
                    <a:pt x="2746826" y="1987178"/>
                    <a:pt x="2773336" y="1987178"/>
                  </a:cubicBezTo>
                  <a:lnTo>
                    <a:pt x="2965334" y="1987178"/>
                  </a:lnTo>
                  <a:cubicBezTo>
                    <a:pt x="2991844" y="1987178"/>
                    <a:pt x="3013335" y="1965687"/>
                    <a:pt x="3013335" y="1939177"/>
                  </a:cubicBezTo>
                  <a:lnTo>
                    <a:pt x="3013335" y="1747179"/>
                  </a:lnTo>
                  <a:cubicBezTo>
                    <a:pt x="3013335" y="1720669"/>
                    <a:pt x="2991844" y="1699178"/>
                    <a:pt x="2965334" y="1699178"/>
                  </a:cubicBezTo>
                  <a:close/>
                  <a:moveTo>
                    <a:pt x="2313922" y="1699178"/>
                  </a:moveTo>
                  <a:cubicBezTo>
                    <a:pt x="2287412" y="1699178"/>
                    <a:pt x="2265921" y="1720669"/>
                    <a:pt x="2265921" y="1747179"/>
                  </a:cubicBezTo>
                  <a:lnTo>
                    <a:pt x="2265921" y="1939177"/>
                  </a:lnTo>
                  <a:cubicBezTo>
                    <a:pt x="2265921" y="1965687"/>
                    <a:pt x="2287412" y="1987178"/>
                    <a:pt x="2313922" y="1987178"/>
                  </a:cubicBezTo>
                  <a:lnTo>
                    <a:pt x="2505920" y="1987178"/>
                  </a:lnTo>
                  <a:cubicBezTo>
                    <a:pt x="2532430" y="1987178"/>
                    <a:pt x="2553921" y="1965687"/>
                    <a:pt x="2553921" y="1939177"/>
                  </a:cubicBezTo>
                  <a:lnTo>
                    <a:pt x="2553921" y="1747179"/>
                  </a:lnTo>
                  <a:cubicBezTo>
                    <a:pt x="2553921" y="1720669"/>
                    <a:pt x="2532430" y="1699178"/>
                    <a:pt x="2505920" y="1699178"/>
                  </a:cubicBezTo>
                  <a:close/>
                  <a:moveTo>
                    <a:pt x="1854508" y="1699178"/>
                  </a:moveTo>
                  <a:cubicBezTo>
                    <a:pt x="1827998" y="1699178"/>
                    <a:pt x="1806507" y="1720669"/>
                    <a:pt x="1806507" y="1747179"/>
                  </a:cubicBezTo>
                  <a:lnTo>
                    <a:pt x="1806507" y="1939177"/>
                  </a:lnTo>
                  <a:cubicBezTo>
                    <a:pt x="1806507" y="1965687"/>
                    <a:pt x="1827998" y="1987178"/>
                    <a:pt x="1854508" y="1987178"/>
                  </a:cubicBezTo>
                  <a:lnTo>
                    <a:pt x="2046506" y="1987178"/>
                  </a:lnTo>
                  <a:cubicBezTo>
                    <a:pt x="2073016" y="1987178"/>
                    <a:pt x="2094507" y="1965687"/>
                    <a:pt x="2094507" y="1939177"/>
                  </a:cubicBezTo>
                  <a:lnTo>
                    <a:pt x="2094507" y="1747179"/>
                  </a:lnTo>
                  <a:cubicBezTo>
                    <a:pt x="2094507" y="1720669"/>
                    <a:pt x="2073016" y="1699178"/>
                    <a:pt x="2046506" y="1699178"/>
                  </a:cubicBezTo>
                  <a:close/>
                  <a:moveTo>
                    <a:pt x="1035948" y="1186216"/>
                  </a:moveTo>
                  <a:cubicBezTo>
                    <a:pt x="1165960" y="1186216"/>
                    <a:pt x="1271356" y="1291612"/>
                    <a:pt x="1271356" y="1421624"/>
                  </a:cubicBezTo>
                  <a:cubicBezTo>
                    <a:pt x="1271356" y="1551636"/>
                    <a:pt x="1165960" y="1657032"/>
                    <a:pt x="1035948" y="1657032"/>
                  </a:cubicBezTo>
                  <a:cubicBezTo>
                    <a:pt x="905936" y="1657032"/>
                    <a:pt x="800540" y="1551636"/>
                    <a:pt x="800540" y="1421624"/>
                  </a:cubicBezTo>
                  <a:cubicBezTo>
                    <a:pt x="800540" y="1291612"/>
                    <a:pt x="905936" y="1186216"/>
                    <a:pt x="1035948" y="1186216"/>
                  </a:cubicBezTo>
                  <a:close/>
                  <a:moveTo>
                    <a:pt x="2773336" y="1159631"/>
                  </a:moveTo>
                  <a:cubicBezTo>
                    <a:pt x="2746826" y="1159631"/>
                    <a:pt x="2725335" y="1181122"/>
                    <a:pt x="2725335" y="1207632"/>
                  </a:cubicBezTo>
                  <a:lnTo>
                    <a:pt x="2725335" y="1399630"/>
                  </a:lnTo>
                  <a:cubicBezTo>
                    <a:pt x="2725335" y="1426140"/>
                    <a:pt x="2746826" y="1447631"/>
                    <a:pt x="2773336" y="1447631"/>
                  </a:cubicBezTo>
                  <a:lnTo>
                    <a:pt x="2965334" y="1447631"/>
                  </a:lnTo>
                  <a:cubicBezTo>
                    <a:pt x="2991844" y="1447631"/>
                    <a:pt x="3013335" y="1426140"/>
                    <a:pt x="3013335" y="1399630"/>
                  </a:cubicBezTo>
                  <a:lnTo>
                    <a:pt x="3013335" y="1207632"/>
                  </a:lnTo>
                  <a:cubicBezTo>
                    <a:pt x="3013335" y="1181122"/>
                    <a:pt x="2991844" y="1159631"/>
                    <a:pt x="2965334" y="1159631"/>
                  </a:cubicBezTo>
                  <a:close/>
                  <a:moveTo>
                    <a:pt x="2313922" y="1159631"/>
                  </a:moveTo>
                  <a:cubicBezTo>
                    <a:pt x="2287412" y="1159631"/>
                    <a:pt x="2265921" y="1181122"/>
                    <a:pt x="2265921" y="1207632"/>
                  </a:cubicBezTo>
                  <a:lnTo>
                    <a:pt x="2265921" y="1399630"/>
                  </a:lnTo>
                  <a:cubicBezTo>
                    <a:pt x="2265921" y="1426140"/>
                    <a:pt x="2287412" y="1447631"/>
                    <a:pt x="2313922" y="1447631"/>
                  </a:cubicBezTo>
                  <a:lnTo>
                    <a:pt x="2505920" y="1447631"/>
                  </a:lnTo>
                  <a:cubicBezTo>
                    <a:pt x="2532430" y="1447631"/>
                    <a:pt x="2553921" y="1426140"/>
                    <a:pt x="2553921" y="1399630"/>
                  </a:cubicBezTo>
                  <a:lnTo>
                    <a:pt x="2553921" y="1207632"/>
                  </a:lnTo>
                  <a:cubicBezTo>
                    <a:pt x="2553921" y="1181122"/>
                    <a:pt x="2532430" y="1159631"/>
                    <a:pt x="2505920" y="1159631"/>
                  </a:cubicBezTo>
                  <a:close/>
                  <a:moveTo>
                    <a:pt x="1854508" y="1159631"/>
                  </a:moveTo>
                  <a:cubicBezTo>
                    <a:pt x="1827998" y="1159631"/>
                    <a:pt x="1806507" y="1181122"/>
                    <a:pt x="1806507" y="1207632"/>
                  </a:cubicBezTo>
                  <a:lnTo>
                    <a:pt x="1806507" y="1399630"/>
                  </a:lnTo>
                  <a:cubicBezTo>
                    <a:pt x="1806507" y="1426140"/>
                    <a:pt x="1827998" y="1447631"/>
                    <a:pt x="1854508" y="1447631"/>
                  </a:cubicBezTo>
                  <a:lnTo>
                    <a:pt x="2046506" y="1447631"/>
                  </a:lnTo>
                  <a:cubicBezTo>
                    <a:pt x="2073016" y="1447631"/>
                    <a:pt x="2094507" y="1426140"/>
                    <a:pt x="2094507" y="1399630"/>
                  </a:cubicBezTo>
                  <a:lnTo>
                    <a:pt x="2094507" y="1207632"/>
                  </a:lnTo>
                  <a:cubicBezTo>
                    <a:pt x="2094507" y="1181122"/>
                    <a:pt x="2073016" y="1159631"/>
                    <a:pt x="2046506" y="1159631"/>
                  </a:cubicBezTo>
                  <a:close/>
                  <a:moveTo>
                    <a:pt x="1035947" y="1097587"/>
                  </a:moveTo>
                  <a:cubicBezTo>
                    <a:pt x="856987" y="1097587"/>
                    <a:pt x="711911" y="1242663"/>
                    <a:pt x="711911" y="1421623"/>
                  </a:cubicBezTo>
                  <a:cubicBezTo>
                    <a:pt x="711911" y="1600583"/>
                    <a:pt x="856987" y="1745659"/>
                    <a:pt x="1035947" y="1745659"/>
                  </a:cubicBezTo>
                  <a:cubicBezTo>
                    <a:pt x="1214907" y="1745659"/>
                    <a:pt x="1359983" y="1600583"/>
                    <a:pt x="1359983" y="1421623"/>
                  </a:cubicBezTo>
                  <a:cubicBezTo>
                    <a:pt x="1359983" y="1242663"/>
                    <a:pt x="1214907" y="1097587"/>
                    <a:pt x="1035947" y="1097587"/>
                  </a:cubicBezTo>
                  <a:close/>
                  <a:moveTo>
                    <a:pt x="593124" y="376367"/>
                  </a:moveTo>
                  <a:lnTo>
                    <a:pt x="3225543" y="376367"/>
                  </a:lnTo>
                  <a:cubicBezTo>
                    <a:pt x="3328637" y="376367"/>
                    <a:pt x="3412211" y="459941"/>
                    <a:pt x="3412211" y="563035"/>
                  </a:cubicBezTo>
                  <a:lnTo>
                    <a:pt x="3412211" y="3074837"/>
                  </a:lnTo>
                  <a:cubicBezTo>
                    <a:pt x="3412211" y="3177931"/>
                    <a:pt x="3328637" y="3261505"/>
                    <a:pt x="3225543" y="3261505"/>
                  </a:cubicBezTo>
                  <a:lnTo>
                    <a:pt x="593124" y="3261505"/>
                  </a:lnTo>
                  <a:cubicBezTo>
                    <a:pt x="490030" y="3261505"/>
                    <a:pt x="406456" y="3177931"/>
                    <a:pt x="406456" y="3074837"/>
                  </a:cubicBezTo>
                  <a:lnTo>
                    <a:pt x="406456" y="563035"/>
                  </a:lnTo>
                  <a:cubicBezTo>
                    <a:pt x="406456" y="459941"/>
                    <a:pt x="490030" y="376367"/>
                    <a:pt x="593124" y="376367"/>
                  </a:cubicBezTo>
                  <a:close/>
                  <a:moveTo>
                    <a:pt x="466365" y="263607"/>
                  </a:moveTo>
                  <a:cubicBezTo>
                    <a:pt x="353740" y="263607"/>
                    <a:pt x="262440" y="354907"/>
                    <a:pt x="262440" y="467532"/>
                  </a:cubicBezTo>
                  <a:lnTo>
                    <a:pt x="262440" y="3211530"/>
                  </a:lnTo>
                  <a:cubicBezTo>
                    <a:pt x="262440" y="3324155"/>
                    <a:pt x="353740" y="3415455"/>
                    <a:pt x="466365" y="3415455"/>
                  </a:cubicBezTo>
                  <a:lnTo>
                    <a:pt x="3352302" y="3415455"/>
                  </a:lnTo>
                  <a:cubicBezTo>
                    <a:pt x="3464927" y="3415455"/>
                    <a:pt x="3556227" y="3324155"/>
                    <a:pt x="3556227" y="3211530"/>
                  </a:cubicBezTo>
                  <a:lnTo>
                    <a:pt x="3556227" y="2945906"/>
                  </a:lnTo>
                  <a:lnTo>
                    <a:pt x="3604113" y="2945906"/>
                  </a:lnTo>
                  <a:cubicBezTo>
                    <a:pt x="3647262" y="2945906"/>
                    <a:pt x="3682241" y="2910927"/>
                    <a:pt x="3682241" y="2867778"/>
                  </a:cubicBezTo>
                  <a:lnTo>
                    <a:pt x="3682241" y="2555278"/>
                  </a:lnTo>
                  <a:cubicBezTo>
                    <a:pt x="3682241" y="2512129"/>
                    <a:pt x="3647262" y="2477150"/>
                    <a:pt x="3604113" y="2477150"/>
                  </a:cubicBezTo>
                  <a:lnTo>
                    <a:pt x="3556227" y="2477150"/>
                  </a:lnTo>
                  <a:lnTo>
                    <a:pt x="3556227" y="1181006"/>
                  </a:lnTo>
                  <a:lnTo>
                    <a:pt x="3604113" y="1181006"/>
                  </a:lnTo>
                  <a:cubicBezTo>
                    <a:pt x="3647262" y="1181006"/>
                    <a:pt x="3682241" y="1146027"/>
                    <a:pt x="3682241" y="1102878"/>
                  </a:cubicBezTo>
                  <a:lnTo>
                    <a:pt x="3682241" y="790378"/>
                  </a:lnTo>
                  <a:cubicBezTo>
                    <a:pt x="3682241" y="747229"/>
                    <a:pt x="3647262" y="712250"/>
                    <a:pt x="3604113" y="712250"/>
                  </a:cubicBezTo>
                  <a:lnTo>
                    <a:pt x="3556227" y="712250"/>
                  </a:lnTo>
                  <a:lnTo>
                    <a:pt x="3556227" y="467532"/>
                  </a:lnTo>
                  <a:cubicBezTo>
                    <a:pt x="3556227" y="354907"/>
                    <a:pt x="3464927" y="263607"/>
                    <a:pt x="3352302" y="263607"/>
                  </a:cubicBezTo>
                  <a:close/>
                  <a:moveTo>
                    <a:pt x="235370" y="0"/>
                  </a:moveTo>
                  <a:lnTo>
                    <a:pt x="3693337" y="0"/>
                  </a:lnTo>
                  <a:cubicBezTo>
                    <a:pt x="3823328" y="0"/>
                    <a:pt x="3928707" y="105379"/>
                    <a:pt x="3928707" y="235370"/>
                  </a:cubicBezTo>
                  <a:lnTo>
                    <a:pt x="3928707" y="3402502"/>
                  </a:lnTo>
                  <a:cubicBezTo>
                    <a:pt x="3928707" y="3485210"/>
                    <a:pt x="3886047" y="3557954"/>
                    <a:pt x="3821334" y="3599629"/>
                  </a:cubicBezTo>
                  <a:lnTo>
                    <a:pt x="3732546" y="3954781"/>
                  </a:lnTo>
                  <a:lnTo>
                    <a:pt x="2998166" y="3954781"/>
                  </a:lnTo>
                  <a:lnTo>
                    <a:pt x="2918939" y="3637872"/>
                  </a:lnTo>
                  <a:lnTo>
                    <a:pt x="1025164" y="3637872"/>
                  </a:lnTo>
                  <a:lnTo>
                    <a:pt x="945937" y="3954781"/>
                  </a:lnTo>
                  <a:lnTo>
                    <a:pt x="211557" y="3954781"/>
                  </a:lnTo>
                  <a:lnTo>
                    <a:pt x="125186" y="3609298"/>
                  </a:lnTo>
                  <a:cubicBezTo>
                    <a:pt x="50483" y="3570656"/>
                    <a:pt x="0" y="3492475"/>
                    <a:pt x="0" y="3402502"/>
                  </a:cubicBezTo>
                  <a:lnTo>
                    <a:pt x="0" y="235370"/>
                  </a:lnTo>
                  <a:cubicBezTo>
                    <a:pt x="0" y="105379"/>
                    <a:pt x="105379" y="0"/>
                    <a:pt x="235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1" name="Rectangle 14">
              <a:extLst>
                <a:ext uri="{FF2B5EF4-FFF2-40B4-BE49-F238E27FC236}">
                  <a16:creationId xmlns:a16="http://schemas.microsoft.com/office/drawing/2014/main" id="{65780975-7F1F-4291-A160-63B44F2BA188}"/>
                </a:ext>
              </a:extLst>
            </p:cNvPr>
            <p:cNvSpPr/>
            <p:nvPr/>
          </p:nvSpPr>
          <p:spPr>
            <a:xfrm>
              <a:off x="9626515" y="1969444"/>
              <a:ext cx="330976" cy="339180"/>
            </a:xfrm>
            <a:custGeom>
              <a:avLst/>
              <a:gdLst/>
              <a:ahLst/>
              <a:cxnLst/>
              <a:rect l="l" t="t" r="r" b="b"/>
              <a:pathLst>
                <a:path w="3888432" h="3984815">
                  <a:moveTo>
                    <a:pt x="3131805" y="2156163"/>
                  </a:moveTo>
                  <a:lnTo>
                    <a:pt x="3132791" y="2156712"/>
                  </a:lnTo>
                  <a:lnTo>
                    <a:pt x="3132791" y="3458037"/>
                  </a:lnTo>
                  <a:lnTo>
                    <a:pt x="2592791" y="3458037"/>
                  </a:lnTo>
                  <a:lnTo>
                    <a:pt x="2592791" y="2392416"/>
                  </a:lnTo>
                  <a:lnTo>
                    <a:pt x="3131805" y="2392416"/>
                  </a:lnTo>
                  <a:close/>
                  <a:moveTo>
                    <a:pt x="1894806" y="1447696"/>
                  </a:moveTo>
                  <a:lnTo>
                    <a:pt x="2434806" y="1447696"/>
                  </a:lnTo>
                  <a:lnTo>
                    <a:pt x="2434806" y="3067696"/>
                  </a:lnTo>
                  <a:lnTo>
                    <a:pt x="2425859" y="3067696"/>
                  </a:lnTo>
                  <a:lnTo>
                    <a:pt x="2425859" y="3458037"/>
                  </a:lnTo>
                  <a:lnTo>
                    <a:pt x="1885859" y="3458037"/>
                  </a:lnTo>
                  <a:lnTo>
                    <a:pt x="1885859" y="1462222"/>
                  </a:lnTo>
                  <a:lnTo>
                    <a:pt x="1894806" y="1467205"/>
                  </a:lnTo>
                  <a:close/>
                  <a:moveTo>
                    <a:pt x="1178927" y="1068489"/>
                  </a:moveTo>
                  <a:lnTo>
                    <a:pt x="1179306" y="1068700"/>
                  </a:lnTo>
                  <a:lnTo>
                    <a:pt x="1179306" y="1992407"/>
                  </a:lnTo>
                  <a:lnTo>
                    <a:pt x="1718927" y="1992407"/>
                  </a:lnTo>
                  <a:lnTo>
                    <a:pt x="1718927" y="3458037"/>
                  </a:lnTo>
                  <a:lnTo>
                    <a:pt x="1178927" y="3458037"/>
                  </a:lnTo>
                  <a:close/>
                  <a:moveTo>
                    <a:pt x="471995" y="674757"/>
                  </a:moveTo>
                  <a:lnTo>
                    <a:pt x="482407" y="680556"/>
                  </a:lnTo>
                  <a:lnTo>
                    <a:pt x="1022307" y="680556"/>
                  </a:lnTo>
                  <a:lnTo>
                    <a:pt x="1022307" y="2085638"/>
                  </a:lnTo>
                  <a:lnTo>
                    <a:pt x="1011995" y="2085638"/>
                  </a:lnTo>
                  <a:lnTo>
                    <a:pt x="1011995" y="3458037"/>
                  </a:lnTo>
                  <a:lnTo>
                    <a:pt x="471995" y="3458037"/>
                  </a:lnTo>
                  <a:close/>
                  <a:moveTo>
                    <a:pt x="3301860" y="259154"/>
                  </a:moveTo>
                  <a:lnTo>
                    <a:pt x="3841860" y="259154"/>
                  </a:lnTo>
                  <a:lnTo>
                    <a:pt x="3841860" y="2548347"/>
                  </a:lnTo>
                  <a:lnTo>
                    <a:pt x="3835956" y="2548347"/>
                  </a:lnTo>
                  <a:lnTo>
                    <a:pt x="3839723" y="2550445"/>
                  </a:lnTo>
                  <a:lnTo>
                    <a:pt x="3839723" y="3458037"/>
                  </a:lnTo>
                  <a:lnTo>
                    <a:pt x="3299723" y="3458037"/>
                  </a:lnTo>
                  <a:lnTo>
                    <a:pt x="3299723" y="2249687"/>
                  </a:lnTo>
                  <a:lnTo>
                    <a:pt x="3301860" y="2250877"/>
                  </a:ln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3624815"/>
                  </a:lnTo>
                  <a:lnTo>
                    <a:pt x="3888432" y="3624815"/>
                  </a:lnTo>
                  <a:lnTo>
                    <a:pt x="3888432" y="3984815"/>
                  </a:lnTo>
                  <a:lnTo>
                    <a:pt x="0" y="3984815"/>
                  </a:lnTo>
                  <a:lnTo>
                    <a:pt x="0" y="3888432"/>
                  </a:lnTo>
                  <a:lnTo>
                    <a:pt x="0" y="36248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2" name="Rounded Rectangle 4">
              <a:extLst>
                <a:ext uri="{FF2B5EF4-FFF2-40B4-BE49-F238E27FC236}">
                  <a16:creationId xmlns:a16="http://schemas.microsoft.com/office/drawing/2014/main" id="{18803ED3-6AF2-42B4-B569-362701574F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65361" y="4863776"/>
              <a:ext cx="330939" cy="234666"/>
            </a:xfrm>
            <a:custGeom>
              <a:avLst/>
              <a:gdLst/>
              <a:ahLst/>
              <a:cxnLst/>
              <a:rect l="l" t="t" r="r" b="b"/>
              <a:pathLst>
                <a:path w="3960000" h="2808000">
                  <a:moveTo>
                    <a:pt x="2137982" y="2165237"/>
                  </a:moveTo>
                  <a:lnTo>
                    <a:pt x="2111402" y="2204211"/>
                  </a:lnTo>
                  <a:lnTo>
                    <a:pt x="2137982" y="2204211"/>
                  </a:lnTo>
                  <a:close/>
                  <a:moveTo>
                    <a:pt x="2635730" y="2101964"/>
                  </a:moveTo>
                  <a:cubicBezTo>
                    <a:pt x="2615812" y="2101964"/>
                    <a:pt x="2599666" y="2142287"/>
                    <a:pt x="2599666" y="2192028"/>
                  </a:cubicBezTo>
                  <a:cubicBezTo>
                    <a:pt x="2599666" y="2241769"/>
                    <a:pt x="2615812" y="2282092"/>
                    <a:pt x="2635730" y="2282092"/>
                  </a:cubicBezTo>
                  <a:cubicBezTo>
                    <a:pt x="2655648" y="2282092"/>
                    <a:pt x="2671794" y="2241769"/>
                    <a:pt x="2671794" y="2192028"/>
                  </a:cubicBezTo>
                  <a:cubicBezTo>
                    <a:pt x="2671794" y="2142287"/>
                    <a:pt x="2655648" y="2101964"/>
                    <a:pt x="2635730" y="2101964"/>
                  </a:cubicBezTo>
                  <a:close/>
                  <a:moveTo>
                    <a:pt x="1280012" y="2101964"/>
                  </a:moveTo>
                  <a:cubicBezTo>
                    <a:pt x="1260094" y="2101964"/>
                    <a:pt x="1243948" y="2142287"/>
                    <a:pt x="1243948" y="2192028"/>
                  </a:cubicBezTo>
                  <a:cubicBezTo>
                    <a:pt x="1243948" y="2241769"/>
                    <a:pt x="1260094" y="2282092"/>
                    <a:pt x="1280012" y="2282092"/>
                  </a:cubicBezTo>
                  <a:cubicBezTo>
                    <a:pt x="1299930" y="2282092"/>
                    <a:pt x="1316076" y="2241769"/>
                    <a:pt x="1316076" y="2192028"/>
                  </a:cubicBezTo>
                  <a:cubicBezTo>
                    <a:pt x="1316076" y="2142287"/>
                    <a:pt x="1299930" y="2101964"/>
                    <a:pt x="1280012" y="2101964"/>
                  </a:cubicBezTo>
                  <a:close/>
                  <a:moveTo>
                    <a:pt x="2138296" y="2025749"/>
                  </a:moveTo>
                  <a:lnTo>
                    <a:pt x="2139137" y="2026323"/>
                  </a:lnTo>
                  <a:lnTo>
                    <a:pt x="2216315" y="2026323"/>
                  </a:lnTo>
                  <a:lnTo>
                    <a:pt x="2216315" y="2204211"/>
                  </a:lnTo>
                  <a:lnTo>
                    <a:pt x="2256063" y="2204211"/>
                  </a:lnTo>
                  <a:lnTo>
                    <a:pt x="2256063" y="2282544"/>
                  </a:lnTo>
                  <a:lnTo>
                    <a:pt x="2216315" y="2282544"/>
                  </a:lnTo>
                  <a:lnTo>
                    <a:pt x="2216315" y="2357732"/>
                  </a:lnTo>
                  <a:lnTo>
                    <a:pt x="2137982" y="2357732"/>
                  </a:lnTo>
                  <a:lnTo>
                    <a:pt x="2137982" y="2282544"/>
                  </a:lnTo>
                  <a:lnTo>
                    <a:pt x="2015039" y="2282544"/>
                  </a:lnTo>
                  <a:lnTo>
                    <a:pt x="2015039" y="2208059"/>
                  </a:lnTo>
                  <a:lnTo>
                    <a:pt x="2014304" y="2207558"/>
                  </a:lnTo>
                  <a:lnTo>
                    <a:pt x="2015039" y="2206481"/>
                  </a:lnTo>
                  <a:lnTo>
                    <a:pt x="2015039" y="2204211"/>
                  </a:lnTo>
                  <a:lnTo>
                    <a:pt x="2016587" y="2204211"/>
                  </a:lnTo>
                  <a:close/>
                  <a:moveTo>
                    <a:pt x="1855876" y="2017651"/>
                  </a:moveTo>
                  <a:cubicBezTo>
                    <a:pt x="1914135" y="2017257"/>
                    <a:pt x="1961791" y="2063958"/>
                    <a:pt x="1962577" y="2122214"/>
                  </a:cubicBezTo>
                  <a:cubicBezTo>
                    <a:pt x="1962954" y="2150145"/>
                    <a:pt x="1952489" y="2175712"/>
                    <a:pt x="1934995" y="2194820"/>
                  </a:cubicBezTo>
                  <a:cubicBezTo>
                    <a:pt x="1952694" y="2214184"/>
                    <a:pt x="1963194" y="2240138"/>
                    <a:pt x="1962560" y="2268406"/>
                  </a:cubicBezTo>
                  <a:cubicBezTo>
                    <a:pt x="1961260" y="2326468"/>
                    <a:pt x="1913477" y="2372672"/>
                    <a:pt x="1855404" y="2372021"/>
                  </a:cubicBezTo>
                  <a:cubicBezTo>
                    <a:pt x="1797331" y="2371371"/>
                    <a:pt x="1750595" y="2324109"/>
                    <a:pt x="1750595" y="2266032"/>
                  </a:cubicBezTo>
                  <a:lnTo>
                    <a:pt x="1826499" y="2266032"/>
                  </a:lnTo>
                  <a:cubicBezTo>
                    <a:pt x="1826499" y="2282520"/>
                    <a:pt x="1839767" y="2295938"/>
                    <a:pt x="1856254" y="2296122"/>
                  </a:cubicBezTo>
                  <a:cubicBezTo>
                    <a:pt x="1872741" y="2296307"/>
                    <a:pt x="1886306" y="2283190"/>
                    <a:pt x="1886676" y="2266706"/>
                  </a:cubicBezTo>
                  <a:cubicBezTo>
                    <a:pt x="1887039" y="2250493"/>
                    <a:pt x="1874503" y="2236962"/>
                    <a:pt x="1858407" y="2236065"/>
                  </a:cubicBezTo>
                  <a:lnTo>
                    <a:pt x="1814193" y="2236065"/>
                  </a:lnTo>
                  <a:lnTo>
                    <a:pt x="1814193" y="2152552"/>
                  </a:lnTo>
                  <a:lnTo>
                    <a:pt x="1857384" y="2152552"/>
                  </a:lnTo>
                  <a:cubicBezTo>
                    <a:pt x="1873190" y="2152141"/>
                    <a:pt x="1885741" y="2139089"/>
                    <a:pt x="1885527" y="2123254"/>
                  </a:cubicBezTo>
                  <a:cubicBezTo>
                    <a:pt x="1885313" y="2107349"/>
                    <a:pt x="1872302" y="2094598"/>
                    <a:pt x="1856396" y="2094706"/>
                  </a:cubicBezTo>
                  <a:cubicBezTo>
                    <a:pt x="1840490" y="2094813"/>
                    <a:pt x="1827652" y="2107738"/>
                    <a:pt x="1827652" y="2123644"/>
                  </a:cubicBezTo>
                  <a:lnTo>
                    <a:pt x="1750595" y="2123644"/>
                  </a:lnTo>
                  <a:cubicBezTo>
                    <a:pt x="1750595" y="2065383"/>
                    <a:pt x="1797616" y="2018044"/>
                    <a:pt x="1855876" y="2017651"/>
                  </a:cubicBezTo>
                  <a:close/>
                  <a:moveTo>
                    <a:pt x="2930344" y="2012028"/>
                  </a:moveTo>
                  <a:cubicBezTo>
                    <a:pt x="2996416" y="2014229"/>
                    <a:pt x="3045968" y="2074602"/>
                    <a:pt x="3038901" y="2136479"/>
                  </a:cubicBezTo>
                  <a:cubicBezTo>
                    <a:pt x="3029916" y="2202312"/>
                    <a:pt x="2982346" y="2231435"/>
                    <a:pt x="2939412" y="2275597"/>
                  </a:cubicBezTo>
                  <a:lnTo>
                    <a:pt x="3031192" y="2275597"/>
                  </a:lnTo>
                  <a:lnTo>
                    <a:pt x="3031192" y="2357732"/>
                  </a:lnTo>
                  <a:lnTo>
                    <a:pt x="2819358" y="2357732"/>
                  </a:lnTo>
                  <a:cubicBezTo>
                    <a:pt x="2819409" y="2335416"/>
                    <a:pt x="2820521" y="2314113"/>
                    <a:pt x="2820571" y="2291797"/>
                  </a:cubicBezTo>
                  <a:cubicBezTo>
                    <a:pt x="2870625" y="2240158"/>
                    <a:pt x="2905662" y="2213324"/>
                    <a:pt x="2965770" y="2143601"/>
                  </a:cubicBezTo>
                  <a:cubicBezTo>
                    <a:pt x="2980233" y="2116927"/>
                    <a:pt x="2957264" y="2092452"/>
                    <a:pt x="2931831" y="2093607"/>
                  </a:cubicBezTo>
                  <a:cubicBezTo>
                    <a:pt x="2910102" y="2094595"/>
                    <a:pt x="2891536" y="2110969"/>
                    <a:pt x="2889885" y="2139461"/>
                  </a:cubicBezTo>
                  <a:lnTo>
                    <a:pt x="2818945" y="2139461"/>
                  </a:lnTo>
                  <a:cubicBezTo>
                    <a:pt x="2821421" y="2064364"/>
                    <a:pt x="2869776" y="2012037"/>
                    <a:pt x="2930344" y="2012028"/>
                  </a:cubicBezTo>
                  <a:close/>
                  <a:moveTo>
                    <a:pt x="2635730" y="2012028"/>
                  </a:moveTo>
                  <a:cubicBezTo>
                    <a:pt x="2705318" y="2012028"/>
                    <a:pt x="2761730" y="2092617"/>
                    <a:pt x="2761730" y="2192028"/>
                  </a:cubicBezTo>
                  <a:cubicBezTo>
                    <a:pt x="2761730" y="2291439"/>
                    <a:pt x="2705318" y="2372028"/>
                    <a:pt x="2635730" y="2372028"/>
                  </a:cubicBezTo>
                  <a:cubicBezTo>
                    <a:pt x="2566142" y="2372028"/>
                    <a:pt x="2509730" y="2291439"/>
                    <a:pt x="2509730" y="2192028"/>
                  </a:cubicBezTo>
                  <a:cubicBezTo>
                    <a:pt x="2509730" y="2092617"/>
                    <a:pt x="2566142" y="2012028"/>
                    <a:pt x="2635730" y="2012028"/>
                  </a:cubicBezTo>
                  <a:close/>
                  <a:moveTo>
                    <a:pt x="2436237" y="2012028"/>
                  </a:moveTo>
                  <a:lnTo>
                    <a:pt x="2436206" y="2012510"/>
                  </a:lnTo>
                  <a:lnTo>
                    <a:pt x="2452515" y="2012510"/>
                  </a:lnTo>
                  <a:lnTo>
                    <a:pt x="2452515" y="2372028"/>
                  </a:lnTo>
                  <a:lnTo>
                    <a:pt x="2364870" y="2372028"/>
                  </a:lnTo>
                  <a:lnTo>
                    <a:pt x="2364870" y="2101874"/>
                  </a:lnTo>
                  <a:cubicBezTo>
                    <a:pt x="2347394" y="2108434"/>
                    <a:pt x="2328091" y="2111607"/>
                    <a:pt x="2308515" y="2111039"/>
                  </a:cubicBezTo>
                  <a:lnTo>
                    <a:pt x="2311564" y="2043892"/>
                  </a:lnTo>
                  <a:cubicBezTo>
                    <a:pt x="2321741" y="2044066"/>
                    <a:pt x="2331771" y="2042373"/>
                    <a:pt x="2340372" y="2039030"/>
                  </a:cubicBezTo>
                  <a:cubicBezTo>
                    <a:pt x="2355279" y="2033236"/>
                    <a:pt x="2364268" y="2023137"/>
                    <a:pt x="2364156" y="2012310"/>
                  </a:cubicBezTo>
                  <a:cubicBezTo>
                    <a:pt x="2388183" y="2012216"/>
                    <a:pt x="2412210" y="2012122"/>
                    <a:pt x="2436237" y="2012028"/>
                  </a:cubicBezTo>
                  <a:close/>
                  <a:moveTo>
                    <a:pt x="1574625" y="2012028"/>
                  </a:moveTo>
                  <a:cubicBezTo>
                    <a:pt x="1640698" y="2014229"/>
                    <a:pt x="1690250" y="2074602"/>
                    <a:pt x="1683183" y="2136479"/>
                  </a:cubicBezTo>
                  <a:cubicBezTo>
                    <a:pt x="1674198" y="2202312"/>
                    <a:pt x="1626628" y="2231435"/>
                    <a:pt x="1583694" y="2275597"/>
                  </a:cubicBezTo>
                  <a:lnTo>
                    <a:pt x="1675474" y="2275597"/>
                  </a:lnTo>
                  <a:lnTo>
                    <a:pt x="1675474" y="2357732"/>
                  </a:lnTo>
                  <a:lnTo>
                    <a:pt x="1463640" y="2357732"/>
                  </a:lnTo>
                  <a:cubicBezTo>
                    <a:pt x="1463691" y="2335416"/>
                    <a:pt x="1464802" y="2314113"/>
                    <a:pt x="1464853" y="2291797"/>
                  </a:cubicBezTo>
                  <a:cubicBezTo>
                    <a:pt x="1514907" y="2240158"/>
                    <a:pt x="1549943" y="2213324"/>
                    <a:pt x="1610052" y="2143601"/>
                  </a:cubicBezTo>
                  <a:cubicBezTo>
                    <a:pt x="1624515" y="2116927"/>
                    <a:pt x="1601546" y="2092452"/>
                    <a:pt x="1576112" y="2093607"/>
                  </a:cubicBezTo>
                  <a:cubicBezTo>
                    <a:pt x="1554383" y="2094595"/>
                    <a:pt x="1535817" y="2110969"/>
                    <a:pt x="1534167" y="2139461"/>
                  </a:cubicBezTo>
                  <a:lnTo>
                    <a:pt x="1463227" y="2139461"/>
                  </a:lnTo>
                  <a:cubicBezTo>
                    <a:pt x="1465703" y="2064364"/>
                    <a:pt x="1514058" y="2012037"/>
                    <a:pt x="1574625" y="2012028"/>
                  </a:cubicBezTo>
                  <a:close/>
                  <a:moveTo>
                    <a:pt x="1280012" y="2012028"/>
                  </a:moveTo>
                  <a:cubicBezTo>
                    <a:pt x="1349600" y="2012028"/>
                    <a:pt x="1406012" y="2092617"/>
                    <a:pt x="1406012" y="2192028"/>
                  </a:cubicBezTo>
                  <a:cubicBezTo>
                    <a:pt x="1406012" y="2291439"/>
                    <a:pt x="1349600" y="2372028"/>
                    <a:pt x="1280012" y="2372028"/>
                  </a:cubicBezTo>
                  <a:cubicBezTo>
                    <a:pt x="1210424" y="2372028"/>
                    <a:pt x="1154012" y="2291439"/>
                    <a:pt x="1154012" y="2192028"/>
                  </a:cubicBezTo>
                  <a:cubicBezTo>
                    <a:pt x="1154012" y="2092617"/>
                    <a:pt x="1210424" y="2012028"/>
                    <a:pt x="1280012" y="2012028"/>
                  </a:cubicBezTo>
                  <a:close/>
                  <a:moveTo>
                    <a:pt x="1080519" y="2012028"/>
                  </a:moveTo>
                  <a:lnTo>
                    <a:pt x="1080488" y="2012510"/>
                  </a:lnTo>
                  <a:lnTo>
                    <a:pt x="1096797" y="2012510"/>
                  </a:lnTo>
                  <a:lnTo>
                    <a:pt x="1096797" y="2372028"/>
                  </a:lnTo>
                  <a:lnTo>
                    <a:pt x="1009152" y="2372028"/>
                  </a:lnTo>
                  <a:lnTo>
                    <a:pt x="1009152" y="2101874"/>
                  </a:lnTo>
                  <a:cubicBezTo>
                    <a:pt x="991676" y="2108434"/>
                    <a:pt x="972373" y="2111607"/>
                    <a:pt x="952797" y="2111039"/>
                  </a:cubicBezTo>
                  <a:lnTo>
                    <a:pt x="955846" y="2043892"/>
                  </a:lnTo>
                  <a:cubicBezTo>
                    <a:pt x="966023" y="2044066"/>
                    <a:pt x="976053" y="2042373"/>
                    <a:pt x="984654" y="2039030"/>
                  </a:cubicBezTo>
                  <a:cubicBezTo>
                    <a:pt x="999561" y="2033236"/>
                    <a:pt x="1008550" y="2023137"/>
                    <a:pt x="1008438" y="2012310"/>
                  </a:cubicBezTo>
                  <a:cubicBezTo>
                    <a:pt x="1032465" y="2012216"/>
                    <a:pt x="1056492" y="2012122"/>
                    <a:pt x="1080519" y="2012028"/>
                  </a:cubicBezTo>
                  <a:close/>
                  <a:moveTo>
                    <a:pt x="3373743" y="362438"/>
                  </a:moveTo>
                  <a:lnTo>
                    <a:pt x="3553743" y="362438"/>
                  </a:lnTo>
                  <a:lnTo>
                    <a:pt x="3553743" y="2414438"/>
                  </a:lnTo>
                  <a:lnTo>
                    <a:pt x="3373743" y="2414438"/>
                  </a:lnTo>
                  <a:close/>
                  <a:moveTo>
                    <a:pt x="3129580" y="362438"/>
                  </a:moveTo>
                  <a:lnTo>
                    <a:pt x="3273580" y="362438"/>
                  </a:lnTo>
                  <a:lnTo>
                    <a:pt x="3273580" y="2414438"/>
                  </a:lnTo>
                  <a:lnTo>
                    <a:pt x="3129580" y="2414438"/>
                  </a:lnTo>
                  <a:close/>
                  <a:moveTo>
                    <a:pt x="2939411" y="362438"/>
                  </a:moveTo>
                  <a:lnTo>
                    <a:pt x="3029411" y="362438"/>
                  </a:lnTo>
                  <a:lnTo>
                    <a:pt x="3029411" y="1957238"/>
                  </a:lnTo>
                  <a:lnTo>
                    <a:pt x="2939411" y="1957238"/>
                  </a:lnTo>
                  <a:close/>
                  <a:moveTo>
                    <a:pt x="2731242" y="362438"/>
                  </a:moveTo>
                  <a:lnTo>
                    <a:pt x="2839242" y="362438"/>
                  </a:lnTo>
                  <a:lnTo>
                    <a:pt x="2839242" y="1957238"/>
                  </a:lnTo>
                  <a:lnTo>
                    <a:pt x="2731242" y="1957238"/>
                  </a:lnTo>
                  <a:close/>
                  <a:moveTo>
                    <a:pt x="2487073" y="362438"/>
                  </a:moveTo>
                  <a:lnTo>
                    <a:pt x="2631073" y="362438"/>
                  </a:lnTo>
                  <a:lnTo>
                    <a:pt x="2631073" y="1957238"/>
                  </a:lnTo>
                  <a:lnTo>
                    <a:pt x="2487073" y="1957238"/>
                  </a:lnTo>
                  <a:close/>
                  <a:moveTo>
                    <a:pt x="2296904" y="362438"/>
                  </a:moveTo>
                  <a:lnTo>
                    <a:pt x="2386904" y="362438"/>
                  </a:lnTo>
                  <a:lnTo>
                    <a:pt x="2386904" y="1957238"/>
                  </a:lnTo>
                  <a:lnTo>
                    <a:pt x="2296904" y="1957238"/>
                  </a:lnTo>
                  <a:close/>
                  <a:moveTo>
                    <a:pt x="2016735" y="362438"/>
                  </a:moveTo>
                  <a:lnTo>
                    <a:pt x="2196735" y="362438"/>
                  </a:lnTo>
                  <a:lnTo>
                    <a:pt x="2196735" y="1957238"/>
                  </a:lnTo>
                  <a:lnTo>
                    <a:pt x="2016735" y="1957238"/>
                  </a:lnTo>
                  <a:close/>
                  <a:moveTo>
                    <a:pt x="1826566" y="362438"/>
                  </a:moveTo>
                  <a:lnTo>
                    <a:pt x="1916566" y="362438"/>
                  </a:lnTo>
                  <a:lnTo>
                    <a:pt x="1916566" y="1957238"/>
                  </a:lnTo>
                  <a:lnTo>
                    <a:pt x="1826566" y="1957238"/>
                  </a:lnTo>
                  <a:close/>
                  <a:moveTo>
                    <a:pt x="1582397" y="362438"/>
                  </a:moveTo>
                  <a:lnTo>
                    <a:pt x="1726397" y="362438"/>
                  </a:lnTo>
                  <a:lnTo>
                    <a:pt x="1726397" y="1957238"/>
                  </a:lnTo>
                  <a:lnTo>
                    <a:pt x="1582397" y="1957238"/>
                  </a:lnTo>
                  <a:close/>
                  <a:moveTo>
                    <a:pt x="1302228" y="362438"/>
                  </a:moveTo>
                  <a:lnTo>
                    <a:pt x="1482228" y="362438"/>
                  </a:lnTo>
                  <a:lnTo>
                    <a:pt x="1482228" y="1957238"/>
                  </a:lnTo>
                  <a:lnTo>
                    <a:pt x="1302228" y="1957238"/>
                  </a:lnTo>
                  <a:close/>
                  <a:moveTo>
                    <a:pt x="1094059" y="362438"/>
                  </a:moveTo>
                  <a:lnTo>
                    <a:pt x="1202059" y="362438"/>
                  </a:lnTo>
                  <a:lnTo>
                    <a:pt x="1202059" y="1957238"/>
                  </a:lnTo>
                  <a:lnTo>
                    <a:pt x="1094059" y="1957238"/>
                  </a:lnTo>
                  <a:close/>
                  <a:moveTo>
                    <a:pt x="903890" y="362438"/>
                  </a:moveTo>
                  <a:lnTo>
                    <a:pt x="993890" y="362438"/>
                  </a:lnTo>
                  <a:lnTo>
                    <a:pt x="993890" y="1957238"/>
                  </a:lnTo>
                  <a:lnTo>
                    <a:pt x="903890" y="1957238"/>
                  </a:lnTo>
                  <a:close/>
                  <a:moveTo>
                    <a:pt x="623721" y="362438"/>
                  </a:moveTo>
                  <a:lnTo>
                    <a:pt x="803721" y="362438"/>
                  </a:lnTo>
                  <a:lnTo>
                    <a:pt x="803721" y="2414438"/>
                  </a:lnTo>
                  <a:lnTo>
                    <a:pt x="623721" y="2414438"/>
                  </a:lnTo>
                  <a:close/>
                  <a:moveTo>
                    <a:pt x="433552" y="362438"/>
                  </a:moveTo>
                  <a:lnTo>
                    <a:pt x="523552" y="362438"/>
                  </a:lnTo>
                  <a:lnTo>
                    <a:pt x="523552" y="2414438"/>
                  </a:lnTo>
                  <a:lnTo>
                    <a:pt x="433552" y="2414438"/>
                  </a:lnTo>
                  <a:close/>
                  <a:moveTo>
                    <a:pt x="303674" y="216000"/>
                  </a:moveTo>
                  <a:cubicBezTo>
                    <a:pt x="255253" y="216000"/>
                    <a:pt x="216000" y="255253"/>
                    <a:pt x="216000" y="303674"/>
                  </a:cubicBezTo>
                  <a:lnTo>
                    <a:pt x="216000" y="2504326"/>
                  </a:lnTo>
                  <a:cubicBezTo>
                    <a:pt x="216000" y="2552747"/>
                    <a:pt x="255253" y="2592000"/>
                    <a:pt x="303674" y="2592000"/>
                  </a:cubicBezTo>
                  <a:lnTo>
                    <a:pt x="3656326" y="2592000"/>
                  </a:lnTo>
                  <a:cubicBezTo>
                    <a:pt x="3704747" y="2592000"/>
                    <a:pt x="3744000" y="2552747"/>
                    <a:pt x="3744000" y="2504326"/>
                  </a:cubicBezTo>
                  <a:lnTo>
                    <a:pt x="3744000" y="303674"/>
                  </a:lnTo>
                  <a:cubicBezTo>
                    <a:pt x="3744000" y="255253"/>
                    <a:pt x="3704747" y="216000"/>
                    <a:pt x="3656326" y="216000"/>
                  </a:cubicBezTo>
                  <a:close/>
                  <a:moveTo>
                    <a:pt x="149021" y="0"/>
                  </a:moveTo>
                  <a:lnTo>
                    <a:pt x="3810979" y="0"/>
                  </a:lnTo>
                  <a:cubicBezTo>
                    <a:pt x="3893281" y="0"/>
                    <a:pt x="3960000" y="66719"/>
                    <a:pt x="3960000" y="149021"/>
                  </a:cubicBezTo>
                  <a:lnTo>
                    <a:pt x="3960000" y="2658979"/>
                  </a:lnTo>
                  <a:cubicBezTo>
                    <a:pt x="3960000" y="2741281"/>
                    <a:pt x="3893281" y="2808000"/>
                    <a:pt x="3810979" y="2808000"/>
                  </a:cubicBezTo>
                  <a:lnTo>
                    <a:pt x="149021" y="2808000"/>
                  </a:lnTo>
                  <a:cubicBezTo>
                    <a:pt x="66719" y="2808000"/>
                    <a:pt x="0" y="2741281"/>
                    <a:pt x="0" y="2658979"/>
                  </a:cubicBezTo>
                  <a:lnTo>
                    <a:pt x="0" y="149021"/>
                  </a:lnTo>
                  <a:cubicBezTo>
                    <a:pt x="0" y="66719"/>
                    <a:pt x="66719" y="0"/>
                    <a:pt x="1490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3" name="Rectangle 5">
              <a:extLst>
                <a:ext uri="{FF2B5EF4-FFF2-40B4-BE49-F238E27FC236}">
                  <a16:creationId xmlns:a16="http://schemas.microsoft.com/office/drawing/2014/main" id="{14E1A1C1-E6C3-4BBF-80CD-84247DC70A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8475" y="4673961"/>
              <a:ext cx="330939" cy="330692"/>
            </a:xfrm>
            <a:custGeom>
              <a:avLst/>
              <a:gdLst/>
              <a:ahLst/>
              <a:cxnLst/>
              <a:rect l="l" t="t" r="r" b="b"/>
              <a:pathLst>
                <a:path w="3971162" h="3968213">
                  <a:moveTo>
                    <a:pt x="808855" y="2815607"/>
                  </a:moveTo>
                  <a:lnTo>
                    <a:pt x="1168895" y="2815607"/>
                  </a:lnTo>
                  <a:lnTo>
                    <a:pt x="1168895" y="3175607"/>
                  </a:lnTo>
                  <a:lnTo>
                    <a:pt x="808855" y="3175607"/>
                  </a:lnTo>
                  <a:close/>
                  <a:moveTo>
                    <a:pt x="697665" y="2704397"/>
                  </a:moveTo>
                  <a:lnTo>
                    <a:pt x="697665" y="3286817"/>
                  </a:lnTo>
                  <a:lnTo>
                    <a:pt x="1280085" y="3286817"/>
                  </a:lnTo>
                  <a:lnTo>
                    <a:pt x="1280085" y="2704397"/>
                  </a:lnTo>
                  <a:close/>
                  <a:moveTo>
                    <a:pt x="537750" y="2544482"/>
                  </a:moveTo>
                  <a:lnTo>
                    <a:pt x="1440000" y="2544482"/>
                  </a:lnTo>
                  <a:lnTo>
                    <a:pt x="1440000" y="3446732"/>
                  </a:lnTo>
                  <a:lnTo>
                    <a:pt x="537750" y="3446732"/>
                  </a:lnTo>
                  <a:close/>
                  <a:moveTo>
                    <a:pt x="0" y="2528213"/>
                  </a:moveTo>
                  <a:lnTo>
                    <a:pt x="360000" y="2528213"/>
                  </a:lnTo>
                  <a:lnTo>
                    <a:pt x="360000" y="3608213"/>
                  </a:lnTo>
                  <a:lnTo>
                    <a:pt x="1440000" y="3608213"/>
                  </a:lnTo>
                  <a:lnTo>
                    <a:pt x="1440000" y="3968213"/>
                  </a:lnTo>
                  <a:lnTo>
                    <a:pt x="360000" y="3968213"/>
                  </a:lnTo>
                  <a:lnTo>
                    <a:pt x="0" y="3968213"/>
                  </a:lnTo>
                  <a:lnTo>
                    <a:pt x="0" y="3608213"/>
                  </a:lnTo>
                  <a:close/>
                  <a:moveTo>
                    <a:pt x="3605829" y="2524046"/>
                  </a:moveTo>
                  <a:lnTo>
                    <a:pt x="3965829" y="2524046"/>
                  </a:lnTo>
                  <a:lnTo>
                    <a:pt x="3965829" y="3604046"/>
                  </a:lnTo>
                  <a:lnTo>
                    <a:pt x="3965829" y="3964046"/>
                  </a:lnTo>
                  <a:lnTo>
                    <a:pt x="3605829" y="3964046"/>
                  </a:lnTo>
                  <a:lnTo>
                    <a:pt x="2525829" y="3964046"/>
                  </a:lnTo>
                  <a:lnTo>
                    <a:pt x="2525829" y="3604046"/>
                  </a:lnTo>
                  <a:lnTo>
                    <a:pt x="3605829" y="3604046"/>
                  </a:lnTo>
                  <a:close/>
                  <a:moveTo>
                    <a:pt x="1542677" y="2468095"/>
                  </a:moveTo>
                  <a:lnTo>
                    <a:pt x="1758701" y="2468095"/>
                  </a:lnTo>
                  <a:lnTo>
                    <a:pt x="1758701" y="2835684"/>
                  </a:lnTo>
                  <a:lnTo>
                    <a:pt x="1542677" y="2835684"/>
                  </a:lnTo>
                  <a:close/>
                  <a:moveTo>
                    <a:pt x="3174101" y="2437460"/>
                  </a:moveTo>
                  <a:lnTo>
                    <a:pt x="3390125" y="2437460"/>
                  </a:lnTo>
                  <a:lnTo>
                    <a:pt x="3390125" y="2663201"/>
                  </a:lnTo>
                  <a:lnTo>
                    <a:pt x="3174101" y="2663201"/>
                  </a:lnTo>
                  <a:close/>
                  <a:moveTo>
                    <a:pt x="2809842" y="2295613"/>
                  </a:moveTo>
                  <a:lnTo>
                    <a:pt x="3025866" y="2295613"/>
                  </a:lnTo>
                  <a:lnTo>
                    <a:pt x="3025866" y="2663202"/>
                  </a:lnTo>
                  <a:lnTo>
                    <a:pt x="3389097" y="2663202"/>
                  </a:lnTo>
                  <a:lnTo>
                    <a:pt x="3389097" y="2873898"/>
                  </a:lnTo>
                  <a:lnTo>
                    <a:pt x="3389097" y="2873898"/>
                  </a:lnTo>
                  <a:lnTo>
                    <a:pt x="3389097" y="3446732"/>
                  </a:lnTo>
                  <a:lnTo>
                    <a:pt x="3173073" y="3446732"/>
                  </a:lnTo>
                  <a:lnTo>
                    <a:pt x="3173073" y="2879226"/>
                  </a:lnTo>
                  <a:lnTo>
                    <a:pt x="3021508" y="2879226"/>
                  </a:lnTo>
                  <a:lnTo>
                    <a:pt x="3021508" y="2663202"/>
                  </a:lnTo>
                  <a:lnTo>
                    <a:pt x="2809842" y="2663202"/>
                  </a:lnTo>
                  <a:close/>
                  <a:moveTo>
                    <a:pt x="2093780" y="2089306"/>
                  </a:moveTo>
                  <a:lnTo>
                    <a:pt x="2309804" y="2089306"/>
                  </a:lnTo>
                  <a:lnTo>
                    <a:pt x="2309804" y="2315047"/>
                  </a:lnTo>
                  <a:lnTo>
                    <a:pt x="2093780" y="2315047"/>
                  </a:lnTo>
                  <a:close/>
                  <a:moveTo>
                    <a:pt x="2656492" y="1853849"/>
                  </a:moveTo>
                  <a:lnTo>
                    <a:pt x="2872516" y="1853849"/>
                  </a:lnTo>
                  <a:lnTo>
                    <a:pt x="2872516" y="2038657"/>
                  </a:lnTo>
                  <a:lnTo>
                    <a:pt x="2989835" y="2038657"/>
                  </a:lnTo>
                  <a:lnTo>
                    <a:pt x="2989835" y="1887092"/>
                  </a:lnTo>
                  <a:lnTo>
                    <a:pt x="3205859" y="1887092"/>
                  </a:lnTo>
                  <a:lnTo>
                    <a:pt x="3205859" y="2028940"/>
                  </a:lnTo>
                  <a:lnTo>
                    <a:pt x="3390125" y="2028940"/>
                  </a:lnTo>
                  <a:lnTo>
                    <a:pt x="3390125" y="2254681"/>
                  </a:lnTo>
                  <a:lnTo>
                    <a:pt x="3205859" y="2254681"/>
                  </a:lnTo>
                  <a:lnTo>
                    <a:pt x="3174101" y="2254681"/>
                  </a:lnTo>
                  <a:lnTo>
                    <a:pt x="3005149" y="2254681"/>
                  </a:lnTo>
                  <a:lnTo>
                    <a:pt x="2989835" y="2254681"/>
                  </a:lnTo>
                  <a:lnTo>
                    <a:pt x="2688721" y="2254681"/>
                  </a:lnTo>
                  <a:lnTo>
                    <a:pt x="2688721" y="2447179"/>
                  </a:lnTo>
                  <a:lnTo>
                    <a:pt x="2488606" y="2447179"/>
                  </a:lnTo>
                  <a:lnTo>
                    <a:pt x="2488606" y="2663841"/>
                  </a:lnTo>
                  <a:lnTo>
                    <a:pt x="2486018" y="2663841"/>
                  </a:lnTo>
                  <a:lnTo>
                    <a:pt x="2486018" y="2846997"/>
                  </a:lnTo>
                  <a:lnTo>
                    <a:pt x="2840287" y="2846997"/>
                  </a:lnTo>
                  <a:lnTo>
                    <a:pt x="2840287" y="3046907"/>
                  </a:lnTo>
                  <a:lnTo>
                    <a:pt x="3045880" y="3046907"/>
                  </a:lnTo>
                  <a:lnTo>
                    <a:pt x="3045880" y="3272648"/>
                  </a:lnTo>
                  <a:lnTo>
                    <a:pt x="2829856" y="3272648"/>
                  </a:lnTo>
                  <a:lnTo>
                    <a:pt x="2829856" y="3063021"/>
                  </a:lnTo>
                  <a:lnTo>
                    <a:pt x="2472698" y="3063021"/>
                  </a:lnTo>
                  <a:lnTo>
                    <a:pt x="2472698" y="2847499"/>
                  </a:lnTo>
                  <a:lnTo>
                    <a:pt x="2093780" y="2847499"/>
                  </a:lnTo>
                  <a:lnTo>
                    <a:pt x="2088510" y="2847499"/>
                  </a:lnTo>
                  <a:lnTo>
                    <a:pt x="1910267" y="2847499"/>
                  </a:lnTo>
                  <a:lnTo>
                    <a:pt x="1910267" y="3028023"/>
                  </a:lnTo>
                  <a:lnTo>
                    <a:pt x="2277575" y="3028023"/>
                  </a:lnTo>
                  <a:lnTo>
                    <a:pt x="2277575" y="3241488"/>
                  </a:lnTo>
                  <a:lnTo>
                    <a:pt x="2829855" y="3241488"/>
                  </a:lnTo>
                  <a:lnTo>
                    <a:pt x="2829855" y="3457512"/>
                  </a:lnTo>
                  <a:lnTo>
                    <a:pt x="2269993" y="3457512"/>
                  </a:lnTo>
                  <a:lnTo>
                    <a:pt x="2269993" y="3244047"/>
                  </a:lnTo>
                  <a:lnTo>
                    <a:pt x="2111604" y="3244047"/>
                  </a:lnTo>
                  <a:lnTo>
                    <a:pt x="2111604" y="3446733"/>
                  </a:lnTo>
                  <a:lnTo>
                    <a:pt x="1744015" y="3446733"/>
                  </a:lnTo>
                  <a:lnTo>
                    <a:pt x="1744015" y="3230709"/>
                  </a:lnTo>
                  <a:lnTo>
                    <a:pt x="1909986" y="3230709"/>
                  </a:lnTo>
                  <a:lnTo>
                    <a:pt x="1909986" y="3051709"/>
                  </a:lnTo>
                  <a:lnTo>
                    <a:pt x="1542678" y="3051709"/>
                  </a:lnTo>
                  <a:lnTo>
                    <a:pt x="1542678" y="2835685"/>
                  </a:lnTo>
                  <a:lnTo>
                    <a:pt x="1877756" y="2835685"/>
                  </a:lnTo>
                  <a:lnTo>
                    <a:pt x="1877756" y="2315047"/>
                  </a:lnTo>
                  <a:lnTo>
                    <a:pt x="2093780" y="2315047"/>
                  </a:lnTo>
                  <a:lnTo>
                    <a:pt x="2093780" y="2631475"/>
                  </a:lnTo>
                  <a:lnTo>
                    <a:pt x="2272582" y="2631475"/>
                  </a:lnTo>
                  <a:lnTo>
                    <a:pt x="2272582" y="2438100"/>
                  </a:lnTo>
                  <a:lnTo>
                    <a:pt x="2472697" y="2438100"/>
                  </a:lnTo>
                  <a:lnTo>
                    <a:pt x="2472697" y="2254681"/>
                  </a:lnTo>
                  <a:lnTo>
                    <a:pt x="2472697" y="2221438"/>
                  </a:lnTo>
                  <a:lnTo>
                    <a:pt x="2472697" y="2038657"/>
                  </a:lnTo>
                  <a:lnTo>
                    <a:pt x="2656492" y="2038657"/>
                  </a:lnTo>
                  <a:close/>
                  <a:moveTo>
                    <a:pt x="2989836" y="1667759"/>
                  </a:moveTo>
                  <a:lnTo>
                    <a:pt x="3357425" y="1667759"/>
                  </a:lnTo>
                  <a:lnTo>
                    <a:pt x="3357425" y="1883783"/>
                  </a:lnTo>
                  <a:lnTo>
                    <a:pt x="2989836" y="1883783"/>
                  </a:lnTo>
                  <a:close/>
                  <a:moveTo>
                    <a:pt x="2309586" y="1554888"/>
                  </a:moveTo>
                  <a:lnTo>
                    <a:pt x="2829824" y="1554888"/>
                  </a:lnTo>
                  <a:lnTo>
                    <a:pt x="2829824" y="1770912"/>
                  </a:lnTo>
                  <a:lnTo>
                    <a:pt x="2525643" y="1770912"/>
                  </a:lnTo>
                  <a:lnTo>
                    <a:pt x="2525643" y="1927296"/>
                  </a:lnTo>
                  <a:lnTo>
                    <a:pt x="2309619" y="1927296"/>
                  </a:lnTo>
                  <a:lnTo>
                    <a:pt x="2309619" y="1770912"/>
                  </a:lnTo>
                  <a:lnTo>
                    <a:pt x="2309586" y="1770912"/>
                  </a:lnTo>
                  <a:close/>
                  <a:moveTo>
                    <a:pt x="616397" y="1550030"/>
                  </a:moveTo>
                  <a:lnTo>
                    <a:pt x="808855" y="1550030"/>
                  </a:lnTo>
                  <a:lnTo>
                    <a:pt x="832421" y="1550030"/>
                  </a:lnTo>
                  <a:lnTo>
                    <a:pt x="1024879" y="1550030"/>
                  </a:lnTo>
                  <a:lnTo>
                    <a:pt x="1024879" y="1775771"/>
                  </a:lnTo>
                  <a:lnTo>
                    <a:pt x="832421" y="1775771"/>
                  </a:lnTo>
                  <a:lnTo>
                    <a:pt x="832421" y="2079590"/>
                  </a:lnTo>
                  <a:lnTo>
                    <a:pt x="1028931" y="2079590"/>
                  </a:lnTo>
                  <a:lnTo>
                    <a:pt x="1192537" y="2079590"/>
                  </a:lnTo>
                  <a:lnTo>
                    <a:pt x="1244955" y="2079590"/>
                  </a:lnTo>
                  <a:lnTo>
                    <a:pt x="1244955" y="2231155"/>
                  </a:lnTo>
                  <a:lnTo>
                    <a:pt x="1468668" y="2231155"/>
                  </a:lnTo>
                  <a:lnTo>
                    <a:pt x="1468668" y="2447179"/>
                  </a:lnTo>
                  <a:lnTo>
                    <a:pt x="1244955" y="2447179"/>
                  </a:lnTo>
                  <a:lnTo>
                    <a:pt x="1244955" y="2447179"/>
                  </a:lnTo>
                  <a:lnTo>
                    <a:pt x="1028931" y="2447179"/>
                  </a:lnTo>
                  <a:lnTo>
                    <a:pt x="1028931" y="2295614"/>
                  </a:lnTo>
                  <a:lnTo>
                    <a:pt x="619703" y="2295614"/>
                  </a:lnTo>
                  <a:lnTo>
                    <a:pt x="619703" y="2082482"/>
                  </a:lnTo>
                  <a:lnTo>
                    <a:pt x="616397" y="2082482"/>
                  </a:lnTo>
                  <a:close/>
                  <a:moveTo>
                    <a:pt x="1747452" y="1324289"/>
                  </a:moveTo>
                  <a:lnTo>
                    <a:pt x="1963476" y="1324289"/>
                  </a:lnTo>
                  <a:lnTo>
                    <a:pt x="1963476" y="1528779"/>
                  </a:lnTo>
                  <a:lnTo>
                    <a:pt x="2151955" y="1528779"/>
                  </a:lnTo>
                  <a:lnTo>
                    <a:pt x="2151955" y="1754520"/>
                  </a:lnTo>
                  <a:lnTo>
                    <a:pt x="1935931" y="1754520"/>
                  </a:lnTo>
                  <a:lnTo>
                    <a:pt x="1935931" y="1550030"/>
                  </a:lnTo>
                  <a:lnTo>
                    <a:pt x="1758702" y="1550030"/>
                  </a:lnTo>
                  <a:lnTo>
                    <a:pt x="1758702" y="1863566"/>
                  </a:lnTo>
                  <a:lnTo>
                    <a:pt x="2119726" y="1863566"/>
                  </a:lnTo>
                  <a:lnTo>
                    <a:pt x="2119726" y="2079590"/>
                  </a:lnTo>
                  <a:lnTo>
                    <a:pt x="1761543" y="2079590"/>
                  </a:lnTo>
                  <a:lnTo>
                    <a:pt x="1761543" y="2259540"/>
                  </a:lnTo>
                  <a:lnTo>
                    <a:pt x="1545519" y="2259540"/>
                  </a:lnTo>
                  <a:lnTo>
                    <a:pt x="1545519" y="2082482"/>
                  </a:lnTo>
                  <a:lnTo>
                    <a:pt x="1542678" y="2082482"/>
                  </a:lnTo>
                  <a:lnTo>
                    <a:pt x="1542678" y="2079589"/>
                  </a:lnTo>
                  <a:lnTo>
                    <a:pt x="1030691" y="2079589"/>
                  </a:lnTo>
                  <a:lnTo>
                    <a:pt x="1030691" y="1863565"/>
                  </a:lnTo>
                  <a:lnTo>
                    <a:pt x="1192537" y="1863565"/>
                  </a:lnTo>
                  <a:lnTo>
                    <a:pt x="1192537" y="1662900"/>
                  </a:lnTo>
                  <a:lnTo>
                    <a:pt x="1440000" y="1662900"/>
                  </a:lnTo>
                  <a:lnTo>
                    <a:pt x="1440000" y="1863565"/>
                  </a:lnTo>
                  <a:lnTo>
                    <a:pt x="1542678" y="1863565"/>
                  </a:lnTo>
                  <a:lnTo>
                    <a:pt x="1542678" y="1550030"/>
                  </a:lnTo>
                  <a:lnTo>
                    <a:pt x="1747452" y="1550030"/>
                  </a:lnTo>
                  <a:close/>
                  <a:moveTo>
                    <a:pt x="2802267" y="814725"/>
                  </a:moveTo>
                  <a:lnTo>
                    <a:pt x="3162307" y="814725"/>
                  </a:lnTo>
                  <a:lnTo>
                    <a:pt x="3162307" y="1174725"/>
                  </a:lnTo>
                  <a:lnTo>
                    <a:pt x="2802267" y="1174725"/>
                  </a:lnTo>
                  <a:close/>
                  <a:moveTo>
                    <a:pt x="884915" y="814725"/>
                  </a:moveTo>
                  <a:lnTo>
                    <a:pt x="1244955" y="814725"/>
                  </a:lnTo>
                  <a:lnTo>
                    <a:pt x="1244955" y="1174725"/>
                  </a:lnTo>
                  <a:lnTo>
                    <a:pt x="884915" y="1174725"/>
                  </a:lnTo>
                  <a:close/>
                  <a:moveTo>
                    <a:pt x="2691077" y="703515"/>
                  </a:moveTo>
                  <a:lnTo>
                    <a:pt x="2691077" y="1285935"/>
                  </a:lnTo>
                  <a:lnTo>
                    <a:pt x="3273497" y="1285935"/>
                  </a:lnTo>
                  <a:lnTo>
                    <a:pt x="3273497" y="703515"/>
                  </a:lnTo>
                  <a:close/>
                  <a:moveTo>
                    <a:pt x="773725" y="703515"/>
                  </a:moveTo>
                  <a:lnTo>
                    <a:pt x="773725" y="1285935"/>
                  </a:lnTo>
                  <a:lnTo>
                    <a:pt x="1356145" y="1285935"/>
                  </a:lnTo>
                  <a:lnTo>
                    <a:pt x="1356145" y="703515"/>
                  </a:lnTo>
                  <a:close/>
                  <a:moveTo>
                    <a:pt x="2531162" y="543600"/>
                  </a:moveTo>
                  <a:lnTo>
                    <a:pt x="3433412" y="543600"/>
                  </a:lnTo>
                  <a:lnTo>
                    <a:pt x="3433412" y="1445850"/>
                  </a:lnTo>
                  <a:lnTo>
                    <a:pt x="2531162" y="1445850"/>
                  </a:lnTo>
                  <a:close/>
                  <a:moveTo>
                    <a:pt x="613810" y="543600"/>
                  </a:moveTo>
                  <a:lnTo>
                    <a:pt x="1516060" y="543600"/>
                  </a:lnTo>
                  <a:lnTo>
                    <a:pt x="1516060" y="1445850"/>
                  </a:lnTo>
                  <a:lnTo>
                    <a:pt x="613810" y="1445850"/>
                  </a:lnTo>
                  <a:close/>
                  <a:moveTo>
                    <a:pt x="2088509" y="543244"/>
                  </a:moveTo>
                  <a:lnTo>
                    <a:pt x="2283187" y="543244"/>
                  </a:lnTo>
                  <a:lnTo>
                    <a:pt x="2283187" y="759268"/>
                  </a:lnTo>
                  <a:lnTo>
                    <a:pt x="2088509" y="759268"/>
                  </a:lnTo>
                  <a:close/>
                  <a:moveTo>
                    <a:pt x="1751276" y="543243"/>
                  </a:moveTo>
                  <a:lnTo>
                    <a:pt x="1967300" y="543243"/>
                  </a:lnTo>
                  <a:lnTo>
                    <a:pt x="1967300" y="986389"/>
                  </a:lnTo>
                  <a:lnTo>
                    <a:pt x="2119726" y="986389"/>
                  </a:lnTo>
                  <a:lnTo>
                    <a:pt x="2119726" y="986388"/>
                  </a:lnTo>
                  <a:lnTo>
                    <a:pt x="2335750" y="986388"/>
                  </a:lnTo>
                  <a:lnTo>
                    <a:pt x="2335750" y="1491348"/>
                  </a:lnTo>
                  <a:lnTo>
                    <a:pt x="2119726" y="1491348"/>
                  </a:lnTo>
                  <a:lnTo>
                    <a:pt x="2119726" y="1202413"/>
                  </a:lnTo>
                  <a:lnTo>
                    <a:pt x="1747396" y="1202413"/>
                  </a:lnTo>
                  <a:lnTo>
                    <a:pt x="1747396" y="986389"/>
                  </a:lnTo>
                  <a:lnTo>
                    <a:pt x="1751276" y="986389"/>
                  </a:lnTo>
                  <a:close/>
                  <a:moveTo>
                    <a:pt x="4409" y="5850"/>
                  </a:moveTo>
                  <a:lnTo>
                    <a:pt x="364409" y="5850"/>
                  </a:lnTo>
                  <a:lnTo>
                    <a:pt x="1444409" y="5850"/>
                  </a:lnTo>
                  <a:lnTo>
                    <a:pt x="1444409" y="365850"/>
                  </a:lnTo>
                  <a:lnTo>
                    <a:pt x="364409" y="365850"/>
                  </a:lnTo>
                  <a:lnTo>
                    <a:pt x="364409" y="1445850"/>
                  </a:lnTo>
                  <a:lnTo>
                    <a:pt x="4409" y="1445850"/>
                  </a:lnTo>
                  <a:lnTo>
                    <a:pt x="4409" y="365850"/>
                  </a:lnTo>
                  <a:close/>
                  <a:moveTo>
                    <a:pt x="2531162" y="0"/>
                  </a:moveTo>
                  <a:lnTo>
                    <a:pt x="3611162" y="0"/>
                  </a:lnTo>
                  <a:lnTo>
                    <a:pt x="3971162" y="0"/>
                  </a:lnTo>
                  <a:lnTo>
                    <a:pt x="3971162" y="360000"/>
                  </a:lnTo>
                  <a:lnTo>
                    <a:pt x="3971162" y="1440000"/>
                  </a:lnTo>
                  <a:lnTo>
                    <a:pt x="3611162" y="1440000"/>
                  </a:lnTo>
                  <a:lnTo>
                    <a:pt x="3611162" y="360000"/>
                  </a:lnTo>
                  <a:lnTo>
                    <a:pt x="2531162" y="36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4" name="Rounded Rectangle 16">
              <a:extLst>
                <a:ext uri="{FF2B5EF4-FFF2-40B4-BE49-F238E27FC236}">
                  <a16:creationId xmlns:a16="http://schemas.microsoft.com/office/drawing/2014/main" id="{EBF38EDE-5175-4D79-A178-87A11321D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99746" y="4139499"/>
              <a:ext cx="330940" cy="232884"/>
            </a:xfrm>
            <a:custGeom>
              <a:avLst/>
              <a:gdLst/>
              <a:ahLst/>
              <a:cxnLst/>
              <a:rect l="l" t="t" r="r" b="b"/>
              <a:pathLst>
                <a:path w="3888432" h="2736304">
                  <a:moveTo>
                    <a:pt x="1324542" y="1693069"/>
                  </a:moveTo>
                  <a:lnTo>
                    <a:pt x="1371242" y="1693069"/>
                  </a:lnTo>
                  <a:cubicBezTo>
                    <a:pt x="1385857" y="1693069"/>
                    <a:pt x="1397704" y="1704917"/>
                    <a:pt x="1397704" y="1719531"/>
                  </a:cubicBezTo>
                  <a:lnTo>
                    <a:pt x="1397704" y="1766231"/>
                  </a:lnTo>
                  <a:cubicBezTo>
                    <a:pt x="1397704" y="1780846"/>
                    <a:pt x="1385857" y="1792693"/>
                    <a:pt x="1371242" y="1792693"/>
                  </a:cubicBezTo>
                  <a:lnTo>
                    <a:pt x="1324542" y="1792693"/>
                  </a:lnTo>
                  <a:cubicBezTo>
                    <a:pt x="1309928" y="1792693"/>
                    <a:pt x="1298080" y="1780846"/>
                    <a:pt x="1298080" y="1766231"/>
                  </a:cubicBezTo>
                  <a:lnTo>
                    <a:pt x="1298080" y="1719531"/>
                  </a:lnTo>
                  <a:cubicBezTo>
                    <a:pt x="1298080" y="1704917"/>
                    <a:pt x="1309928" y="1693069"/>
                    <a:pt x="1324542" y="1693069"/>
                  </a:cubicBezTo>
                  <a:close/>
                  <a:moveTo>
                    <a:pt x="1174792" y="1693069"/>
                  </a:moveTo>
                  <a:lnTo>
                    <a:pt x="1221492" y="1693069"/>
                  </a:lnTo>
                  <a:cubicBezTo>
                    <a:pt x="1236107" y="1693069"/>
                    <a:pt x="1247954" y="1704917"/>
                    <a:pt x="1247954" y="1719531"/>
                  </a:cubicBezTo>
                  <a:lnTo>
                    <a:pt x="1247954" y="1766231"/>
                  </a:lnTo>
                  <a:cubicBezTo>
                    <a:pt x="1247954" y="1780846"/>
                    <a:pt x="1236107" y="1792693"/>
                    <a:pt x="1221492" y="1792693"/>
                  </a:cubicBezTo>
                  <a:lnTo>
                    <a:pt x="1174792" y="1792693"/>
                  </a:lnTo>
                  <a:cubicBezTo>
                    <a:pt x="1160178" y="1792693"/>
                    <a:pt x="1148330" y="1780846"/>
                    <a:pt x="1148330" y="1766231"/>
                  </a:cubicBezTo>
                  <a:lnTo>
                    <a:pt x="1148330" y="1719531"/>
                  </a:lnTo>
                  <a:cubicBezTo>
                    <a:pt x="1148330" y="1704917"/>
                    <a:pt x="1160178" y="1693069"/>
                    <a:pt x="1174792" y="1693069"/>
                  </a:cubicBezTo>
                  <a:close/>
                  <a:moveTo>
                    <a:pt x="1025670" y="1693069"/>
                  </a:moveTo>
                  <a:lnTo>
                    <a:pt x="1072369" y="1693069"/>
                  </a:lnTo>
                  <a:cubicBezTo>
                    <a:pt x="1086984" y="1693069"/>
                    <a:pt x="1098832" y="1704917"/>
                    <a:pt x="1098832" y="1719531"/>
                  </a:cubicBezTo>
                  <a:lnTo>
                    <a:pt x="1098832" y="1766231"/>
                  </a:lnTo>
                  <a:cubicBezTo>
                    <a:pt x="1098832" y="1780846"/>
                    <a:pt x="1086984" y="1792693"/>
                    <a:pt x="1072369" y="1792693"/>
                  </a:cubicBezTo>
                  <a:lnTo>
                    <a:pt x="1025670" y="1792693"/>
                  </a:lnTo>
                  <a:cubicBezTo>
                    <a:pt x="1011055" y="1792693"/>
                    <a:pt x="999207" y="1780846"/>
                    <a:pt x="999207" y="1766231"/>
                  </a:cubicBezTo>
                  <a:lnTo>
                    <a:pt x="999207" y="1719531"/>
                  </a:lnTo>
                  <a:cubicBezTo>
                    <a:pt x="999207" y="1704917"/>
                    <a:pt x="1011055" y="1693069"/>
                    <a:pt x="1025670" y="1693069"/>
                  </a:cubicBezTo>
                  <a:close/>
                  <a:moveTo>
                    <a:pt x="2538530" y="1609316"/>
                  </a:moveTo>
                  <a:lnTo>
                    <a:pt x="2133002" y="1939195"/>
                  </a:lnTo>
                  <a:lnTo>
                    <a:pt x="3272021" y="1939195"/>
                  </a:lnTo>
                  <a:lnTo>
                    <a:pt x="2866494" y="1609316"/>
                  </a:lnTo>
                  <a:close/>
                  <a:moveTo>
                    <a:pt x="1324542" y="1547147"/>
                  </a:moveTo>
                  <a:lnTo>
                    <a:pt x="1371242" y="1547147"/>
                  </a:lnTo>
                  <a:cubicBezTo>
                    <a:pt x="1385857" y="1547147"/>
                    <a:pt x="1397704" y="1558995"/>
                    <a:pt x="1397704" y="1573609"/>
                  </a:cubicBezTo>
                  <a:lnTo>
                    <a:pt x="1397704" y="1620309"/>
                  </a:lnTo>
                  <a:cubicBezTo>
                    <a:pt x="1397704" y="1634924"/>
                    <a:pt x="1385857" y="1646771"/>
                    <a:pt x="1371242" y="1646771"/>
                  </a:cubicBezTo>
                  <a:lnTo>
                    <a:pt x="1324542" y="1646771"/>
                  </a:lnTo>
                  <a:cubicBezTo>
                    <a:pt x="1309928" y="1646771"/>
                    <a:pt x="1298080" y="1634924"/>
                    <a:pt x="1298080" y="1620309"/>
                  </a:cubicBezTo>
                  <a:lnTo>
                    <a:pt x="1298080" y="1573609"/>
                  </a:lnTo>
                  <a:cubicBezTo>
                    <a:pt x="1298080" y="1558995"/>
                    <a:pt x="1309928" y="1547147"/>
                    <a:pt x="1324542" y="1547147"/>
                  </a:cubicBezTo>
                  <a:close/>
                  <a:moveTo>
                    <a:pt x="1174792" y="1547147"/>
                  </a:moveTo>
                  <a:lnTo>
                    <a:pt x="1221492" y="1547147"/>
                  </a:lnTo>
                  <a:cubicBezTo>
                    <a:pt x="1236107" y="1547147"/>
                    <a:pt x="1247954" y="1558995"/>
                    <a:pt x="1247954" y="1573609"/>
                  </a:cubicBezTo>
                  <a:lnTo>
                    <a:pt x="1247954" y="1620309"/>
                  </a:lnTo>
                  <a:cubicBezTo>
                    <a:pt x="1247954" y="1634924"/>
                    <a:pt x="1236107" y="1646771"/>
                    <a:pt x="1221492" y="1646771"/>
                  </a:cubicBezTo>
                  <a:lnTo>
                    <a:pt x="1174792" y="1646771"/>
                  </a:lnTo>
                  <a:cubicBezTo>
                    <a:pt x="1160178" y="1646771"/>
                    <a:pt x="1148330" y="1634924"/>
                    <a:pt x="1148330" y="1620309"/>
                  </a:cubicBezTo>
                  <a:lnTo>
                    <a:pt x="1148330" y="1573609"/>
                  </a:lnTo>
                  <a:cubicBezTo>
                    <a:pt x="1148330" y="1558995"/>
                    <a:pt x="1160178" y="1547147"/>
                    <a:pt x="1174792" y="1547147"/>
                  </a:cubicBezTo>
                  <a:close/>
                  <a:moveTo>
                    <a:pt x="1025670" y="1547147"/>
                  </a:moveTo>
                  <a:lnTo>
                    <a:pt x="1072369" y="1547147"/>
                  </a:lnTo>
                  <a:cubicBezTo>
                    <a:pt x="1086984" y="1547147"/>
                    <a:pt x="1098832" y="1558995"/>
                    <a:pt x="1098832" y="1573609"/>
                  </a:cubicBezTo>
                  <a:lnTo>
                    <a:pt x="1098832" y="1620309"/>
                  </a:lnTo>
                  <a:cubicBezTo>
                    <a:pt x="1098832" y="1634924"/>
                    <a:pt x="1086984" y="1646771"/>
                    <a:pt x="1072369" y="1646771"/>
                  </a:cubicBezTo>
                  <a:lnTo>
                    <a:pt x="1025670" y="1646771"/>
                  </a:lnTo>
                  <a:cubicBezTo>
                    <a:pt x="1011055" y="1646771"/>
                    <a:pt x="999207" y="1634924"/>
                    <a:pt x="999207" y="1620309"/>
                  </a:cubicBezTo>
                  <a:lnTo>
                    <a:pt x="999207" y="1573609"/>
                  </a:lnTo>
                  <a:cubicBezTo>
                    <a:pt x="999207" y="1558995"/>
                    <a:pt x="1011055" y="1547147"/>
                    <a:pt x="1025670" y="1547147"/>
                  </a:cubicBezTo>
                  <a:close/>
                  <a:moveTo>
                    <a:pt x="2504665" y="1505875"/>
                  </a:moveTo>
                  <a:cubicBezTo>
                    <a:pt x="2501347" y="1505875"/>
                    <a:pt x="2498657" y="1508565"/>
                    <a:pt x="2498657" y="1511883"/>
                  </a:cubicBezTo>
                  <a:lnTo>
                    <a:pt x="2498657" y="1535912"/>
                  </a:lnTo>
                  <a:cubicBezTo>
                    <a:pt x="2498657" y="1539230"/>
                    <a:pt x="2501347" y="1541920"/>
                    <a:pt x="2504665" y="1541920"/>
                  </a:cubicBezTo>
                  <a:lnTo>
                    <a:pt x="2893211" y="1541920"/>
                  </a:lnTo>
                  <a:cubicBezTo>
                    <a:pt x="2896529" y="1541920"/>
                    <a:pt x="2899219" y="1539230"/>
                    <a:pt x="2899219" y="1535912"/>
                  </a:cubicBezTo>
                  <a:lnTo>
                    <a:pt x="2899219" y="1511883"/>
                  </a:lnTo>
                  <a:cubicBezTo>
                    <a:pt x="2899219" y="1508565"/>
                    <a:pt x="2896529" y="1505875"/>
                    <a:pt x="2893211" y="1505875"/>
                  </a:cubicBezTo>
                  <a:close/>
                  <a:moveTo>
                    <a:pt x="2504665" y="1422733"/>
                  </a:moveTo>
                  <a:cubicBezTo>
                    <a:pt x="2501347" y="1422733"/>
                    <a:pt x="2498657" y="1425422"/>
                    <a:pt x="2498657" y="1428740"/>
                  </a:cubicBezTo>
                  <a:lnTo>
                    <a:pt x="2498657" y="1452770"/>
                  </a:lnTo>
                  <a:cubicBezTo>
                    <a:pt x="2498657" y="1456088"/>
                    <a:pt x="2501347" y="1458777"/>
                    <a:pt x="2504665" y="1458777"/>
                  </a:cubicBezTo>
                  <a:lnTo>
                    <a:pt x="2893211" y="1458777"/>
                  </a:lnTo>
                  <a:cubicBezTo>
                    <a:pt x="2896529" y="1458777"/>
                    <a:pt x="2899219" y="1456088"/>
                    <a:pt x="2899219" y="1452770"/>
                  </a:cubicBezTo>
                  <a:lnTo>
                    <a:pt x="2899219" y="1428740"/>
                  </a:lnTo>
                  <a:cubicBezTo>
                    <a:pt x="2899219" y="1425422"/>
                    <a:pt x="2896529" y="1422733"/>
                    <a:pt x="2893211" y="1422733"/>
                  </a:cubicBezTo>
                  <a:close/>
                  <a:moveTo>
                    <a:pt x="1324542" y="1401225"/>
                  </a:moveTo>
                  <a:lnTo>
                    <a:pt x="1371242" y="1401225"/>
                  </a:lnTo>
                  <a:cubicBezTo>
                    <a:pt x="1385857" y="1401225"/>
                    <a:pt x="1397704" y="1413073"/>
                    <a:pt x="1397704" y="1427687"/>
                  </a:cubicBezTo>
                  <a:lnTo>
                    <a:pt x="1397704" y="1474387"/>
                  </a:lnTo>
                  <a:cubicBezTo>
                    <a:pt x="1397704" y="1489001"/>
                    <a:pt x="1385857" y="1500849"/>
                    <a:pt x="1371242" y="1500849"/>
                  </a:cubicBezTo>
                  <a:lnTo>
                    <a:pt x="1324542" y="1500849"/>
                  </a:lnTo>
                  <a:cubicBezTo>
                    <a:pt x="1309928" y="1500849"/>
                    <a:pt x="1298080" y="1489001"/>
                    <a:pt x="1298080" y="1474387"/>
                  </a:cubicBezTo>
                  <a:lnTo>
                    <a:pt x="1298080" y="1427687"/>
                  </a:lnTo>
                  <a:cubicBezTo>
                    <a:pt x="1298080" y="1413073"/>
                    <a:pt x="1309928" y="1401225"/>
                    <a:pt x="1324542" y="1401225"/>
                  </a:cubicBezTo>
                  <a:close/>
                  <a:moveTo>
                    <a:pt x="1174792" y="1401225"/>
                  </a:moveTo>
                  <a:lnTo>
                    <a:pt x="1221492" y="1401225"/>
                  </a:lnTo>
                  <a:cubicBezTo>
                    <a:pt x="1236107" y="1401225"/>
                    <a:pt x="1247954" y="1413073"/>
                    <a:pt x="1247954" y="1427687"/>
                  </a:cubicBezTo>
                  <a:lnTo>
                    <a:pt x="1247954" y="1474387"/>
                  </a:lnTo>
                  <a:cubicBezTo>
                    <a:pt x="1247954" y="1489001"/>
                    <a:pt x="1236107" y="1500849"/>
                    <a:pt x="1221492" y="1500849"/>
                  </a:cubicBezTo>
                  <a:lnTo>
                    <a:pt x="1174792" y="1500849"/>
                  </a:lnTo>
                  <a:cubicBezTo>
                    <a:pt x="1160178" y="1500849"/>
                    <a:pt x="1148330" y="1489001"/>
                    <a:pt x="1148330" y="1474387"/>
                  </a:cubicBezTo>
                  <a:lnTo>
                    <a:pt x="1148330" y="1427687"/>
                  </a:lnTo>
                  <a:cubicBezTo>
                    <a:pt x="1148330" y="1413073"/>
                    <a:pt x="1160178" y="1401225"/>
                    <a:pt x="1174792" y="1401225"/>
                  </a:cubicBezTo>
                  <a:close/>
                  <a:moveTo>
                    <a:pt x="1025670" y="1401225"/>
                  </a:moveTo>
                  <a:lnTo>
                    <a:pt x="1072369" y="1401225"/>
                  </a:lnTo>
                  <a:cubicBezTo>
                    <a:pt x="1086984" y="1401225"/>
                    <a:pt x="1098832" y="1413073"/>
                    <a:pt x="1098832" y="1427687"/>
                  </a:cubicBezTo>
                  <a:lnTo>
                    <a:pt x="1098832" y="1474387"/>
                  </a:lnTo>
                  <a:cubicBezTo>
                    <a:pt x="1098832" y="1489001"/>
                    <a:pt x="1086984" y="1500849"/>
                    <a:pt x="1072369" y="1500849"/>
                  </a:cubicBezTo>
                  <a:lnTo>
                    <a:pt x="1025670" y="1500849"/>
                  </a:lnTo>
                  <a:cubicBezTo>
                    <a:pt x="1011055" y="1500849"/>
                    <a:pt x="999207" y="1489001"/>
                    <a:pt x="999207" y="1474387"/>
                  </a:cubicBezTo>
                  <a:lnTo>
                    <a:pt x="999207" y="1427687"/>
                  </a:lnTo>
                  <a:cubicBezTo>
                    <a:pt x="999207" y="1413073"/>
                    <a:pt x="1011055" y="1401225"/>
                    <a:pt x="1025670" y="1401225"/>
                  </a:cubicBezTo>
                  <a:close/>
                  <a:moveTo>
                    <a:pt x="2504665" y="1339590"/>
                  </a:moveTo>
                  <a:cubicBezTo>
                    <a:pt x="2501347" y="1339590"/>
                    <a:pt x="2498657" y="1342280"/>
                    <a:pt x="2498657" y="1345598"/>
                  </a:cubicBezTo>
                  <a:lnTo>
                    <a:pt x="2498657" y="1369628"/>
                  </a:lnTo>
                  <a:cubicBezTo>
                    <a:pt x="2498657" y="1372945"/>
                    <a:pt x="2501347" y="1375635"/>
                    <a:pt x="2504665" y="1375635"/>
                  </a:cubicBezTo>
                  <a:lnTo>
                    <a:pt x="2893211" y="1375635"/>
                  </a:lnTo>
                  <a:cubicBezTo>
                    <a:pt x="2896529" y="1375635"/>
                    <a:pt x="2899219" y="1372945"/>
                    <a:pt x="2899219" y="1369628"/>
                  </a:cubicBezTo>
                  <a:lnTo>
                    <a:pt x="2899219" y="1345598"/>
                  </a:lnTo>
                  <a:cubicBezTo>
                    <a:pt x="2899219" y="1342280"/>
                    <a:pt x="2896529" y="1339590"/>
                    <a:pt x="2893211" y="1339590"/>
                  </a:cubicBezTo>
                  <a:close/>
                  <a:moveTo>
                    <a:pt x="2088232" y="1285358"/>
                  </a:moveTo>
                  <a:lnTo>
                    <a:pt x="2088232" y="1938513"/>
                  </a:lnTo>
                  <a:lnTo>
                    <a:pt x="2504773" y="1611936"/>
                  </a:lnTo>
                  <a:close/>
                  <a:moveTo>
                    <a:pt x="3314199" y="1280118"/>
                  </a:moveTo>
                  <a:lnTo>
                    <a:pt x="2897658" y="1608841"/>
                  </a:lnTo>
                  <a:lnTo>
                    <a:pt x="3314199" y="1937564"/>
                  </a:lnTo>
                  <a:close/>
                  <a:moveTo>
                    <a:pt x="1527230" y="1221901"/>
                  </a:moveTo>
                  <a:cubicBezTo>
                    <a:pt x="1521727" y="1221901"/>
                    <a:pt x="1517267" y="1226362"/>
                    <a:pt x="1517267" y="1231864"/>
                  </a:cubicBezTo>
                  <a:lnTo>
                    <a:pt x="1517267" y="1271713"/>
                  </a:lnTo>
                  <a:cubicBezTo>
                    <a:pt x="1517267" y="1277215"/>
                    <a:pt x="1521727" y="1281676"/>
                    <a:pt x="1527230" y="1281676"/>
                  </a:cubicBezTo>
                  <a:lnTo>
                    <a:pt x="1732319" y="1281676"/>
                  </a:lnTo>
                  <a:cubicBezTo>
                    <a:pt x="1737821" y="1281676"/>
                    <a:pt x="1742281" y="1277215"/>
                    <a:pt x="1742281" y="1271713"/>
                  </a:cubicBezTo>
                  <a:lnTo>
                    <a:pt x="1742281" y="1231864"/>
                  </a:lnTo>
                  <a:cubicBezTo>
                    <a:pt x="1742281" y="1226362"/>
                    <a:pt x="1737821" y="1221901"/>
                    <a:pt x="1732319" y="1221901"/>
                  </a:cubicBezTo>
                  <a:close/>
                  <a:moveTo>
                    <a:pt x="666834" y="1221901"/>
                  </a:moveTo>
                  <a:cubicBezTo>
                    <a:pt x="661332" y="1221901"/>
                    <a:pt x="656871" y="1226362"/>
                    <a:pt x="656871" y="1231864"/>
                  </a:cubicBezTo>
                  <a:lnTo>
                    <a:pt x="656871" y="1271713"/>
                  </a:lnTo>
                  <a:cubicBezTo>
                    <a:pt x="656871" y="1277215"/>
                    <a:pt x="661332" y="1281676"/>
                    <a:pt x="666834" y="1281676"/>
                  </a:cubicBezTo>
                  <a:lnTo>
                    <a:pt x="871923" y="1281676"/>
                  </a:lnTo>
                  <a:cubicBezTo>
                    <a:pt x="877425" y="1281676"/>
                    <a:pt x="881885" y="1277215"/>
                    <a:pt x="881885" y="1271713"/>
                  </a:cubicBezTo>
                  <a:lnTo>
                    <a:pt x="881885" y="1231864"/>
                  </a:lnTo>
                  <a:cubicBezTo>
                    <a:pt x="881885" y="1226362"/>
                    <a:pt x="877425" y="1221901"/>
                    <a:pt x="871923" y="1221901"/>
                  </a:cubicBezTo>
                  <a:close/>
                  <a:moveTo>
                    <a:pt x="1052149" y="1111644"/>
                  </a:moveTo>
                  <a:cubicBezTo>
                    <a:pt x="1044919" y="1111644"/>
                    <a:pt x="1039057" y="1117506"/>
                    <a:pt x="1039057" y="1124736"/>
                  </a:cubicBezTo>
                  <a:lnTo>
                    <a:pt x="1039057" y="1168203"/>
                  </a:lnTo>
                  <a:lnTo>
                    <a:pt x="1009466" y="1168203"/>
                  </a:lnTo>
                  <a:cubicBezTo>
                    <a:pt x="969193" y="1174775"/>
                    <a:pt x="956437" y="1243393"/>
                    <a:pt x="940007" y="1277093"/>
                  </a:cubicBezTo>
                  <a:cubicBezTo>
                    <a:pt x="776268" y="1309492"/>
                    <a:pt x="775043" y="1328679"/>
                    <a:pt x="736793" y="1421744"/>
                  </a:cubicBezTo>
                  <a:lnTo>
                    <a:pt x="648072" y="1812480"/>
                  </a:lnTo>
                  <a:cubicBezTo>
                    <a:pt x="648072" y="1882463"/>
                    <a:pt x="704805" y="1939195"/>
                    <a:pt x="774788" y="1939195"/>
                  </a:cubicBezTo>
                  <a:lnTo>
                    <a:pt x="1183772" y="1939195"/>
                  </a:lnTo>
                  <a:lnTo>
                    <a:pt x="1198456" y="1939195"/>
                  </a:lnTo>
                  <a:lnTo>
                    <a:pt x="1607440" y="1939195"/>
                  </a:lnTo>
                  <a:cubicBezTo>
                    <a:pt x="1677423" y="1939195"/>
                    <a:pt x="1734156" y="1882463"/>
                    <a:pt x="1734156" y="1812480"/>
                  </a:cubicBezTo>
                  <a:lnTo>
                    <a:pt x="1645435" y="1421744"/>
                  </a:lnTo>
                  <a:cubicBezTo>
                    <a:pt x="1607185" y="1328679"/>
                    <a:pt x="1605960" y="1309492"/>
                    <a:pt x="1442221" y="1277093"/>
                  </a:cubicBezTo>
                  <a:cubicBezTo>
                    <a:pt x="1425791" y="1243393"/>
                    <a:pt x="1413035" y="1174775"/>
                    <a:pt x="1372762" y="1168203"/>
                  </a:cubicBezTo>
                  <a:lnTo>
                    <a:pt x="1357854" y="1168203"/>
                  </a:lnTo>
                  <a:lnTo>
                    <a:pt x="1357854" y="1124736"/>
                  </a:lnTo>
                  <a:cubicBezTo>
                    <a:pt x="1357854" y="1117506"/>
                    <a:pt x="1351993" y="1111644"/>
                    <a:pt x="1344762" y="1111644"/>
                  </a:cubicBezTo>
                  <a:lnTo>
                    <a:pt x="1268702" y="1111644"/>
                  </a:lnTo>
                  <a:cubicBezTo>
                    <a:pt x="1261471" y="1111644"/>
                    <a:pt x="1255610" y="1117506"/>
                    <a:pt x="1255610" y="1124736"/>
                  </a:cubicBezTo>
                  <a:lnTo>
                    <a:pt x="1255610" y="1168203"/>
                  </a:lnTo>
                  <a:lnTo>
                    <a:pt x="1198456" y="1168203"/>
                  </a:lnTo>
                  <a:lnTo>
                    <a:pt x="1183772" y="1168203"/>
                  </a:lnTo>
                  <a:lnTo>
                    <a:pt x="1141302" y="1168203"/>
                  </a:lnTo>
                  <a:lnTo>
                    <a:pt x="1141302" y="1124736"/>
                  </a:lnTo>
                  <a:cubicBezTo>
                    <a:pt x="1141302" y="1117506"/>
                    <a:pt x="1135440" y="1111644"/>
                    <a:pt x="1128210" y="1111644"/>
                  </a:cubicBezTo>
                  <a:close/>
                  <a:moveTo>
                    <a:pt x="2705133" y="840243"/>
                  </a:moveTo>
                  <a:lnTo>
                    <a:pt x="2088233" y="1255464"/>
                  </a:lnTo>
                  <a:lnTo>
                    <a:pt x="2299068" y="1414858"/>
                  </a:lnTo>
                  <a:lnTo>
                    <a:pt x="2299068" y="1228076"/>
                  </a:lnTo>
                  <a:lnTo>
                    <a:pt x="3108494" y="1228076"/>
                  </a:lnTo>
                  <a:lnTo>
                    <a:pt x="3108494" y="1416902"/>
                  </a:lnTo>
                  <a:lnTo>
                    <a:pt x="3322033" y="1255464"/>
                  </a:lnTo>
                  <a:lnTo>
                    <a:pt x="3322033" y="1255464"/>
                  </a:lnTo>
                  <a:close/>
                  <a:moveTo>
                    <a:pt x="1195706" y="835207"/>
                  </a:moveTo>
                  <a:lnTo>
                    <a:pt x="1195706" y="835221"/>
                  </a:lnTo>
                  <a:cubicBezTo>
                    <a:pt x="866618" y="834160"/>
                    <a:pt x="692194" y="969423"/>
                    <a:pt x="665970" y="1132153"/>
                  </a:cubicBezTo>
                  <a:cubicBezTo>
                    <a:pt x="665970" y="1145595"/>
                    <a:pt x="659622" y="1181725"/>
                    <a:pt x="663418" y="1194550"/>
                  </a:cubicBezTo>
                  <a:lnTo>
                    <a:pt x="878440" y="1194550"/>
                  </a:lnTo>
                  <a:cubicBezTo>
                    <a:pt x="887485" y="1007425"/>
                    <a:pt x="1085027" y="1006045"/>
                    <a:pt x="1195706" y="1007712"/>
                  </a:cubicBezTo>
                  <a:lnTo>
                    <a:pt x="1195706" y="1007714"/>
                  </a:lnTo>
                  <a:cubicBezTo>
                    <a:pt x="1195809" y="1007712"/>
                    <a:pt x="1195911" y="1007710"/>
                    <a:pt x="1196014" y="1007712"/>
                  </a:cubicBezTo>
                  <a:lnTo>
                    <a:pt x="1196322" y="1007714"/>
                  </a:lnTo>
                  <a:lnTo>
                    <a:pt x="1196322" y="1007712"/>
                  </a:lnTo>
                  <a:cubicBezTo>
                    <a:pt x="1307001" y="1006045"/>
                    <a:pt x="1504542" y="1007425"/>
                    <a:pt x="1513587" y="1194550"/>
                  </a:cubicBezTo>
                  <a:lnTo>
                    <a:pt x="1728609" y="1194550"/>
                  </a:lnTo>
                  <a:cubicBezTo>
                    <a:pt x="1732405" y="1181725"/>
                    <a:pt x="1726057" y="1145595"/>
                    <a:pt x="1726057" y="1132153"/>
                  </a:cubicBezTo>
                  <a:cubicBezTo>
                    <a:pt x="1699834" y="969423"/>
                    <a:pt x="1525410" y="834160"/>
                    <a:pt x="1196322" y="835221"/>
                  </a:cubicBezTo>
                  <a:lnTo>
                    <a:pt x="1196322" y="835207"/>
                  </a:lnTo>
                  <a:cubicBezTo>
                    <a:pt x="1196219" y="835207"/>
                    <a:pt x="1196117" y="835206"/>
                    <a:pt x="1196014" y="835214"/>
                  </a:cubicBezTo>
                  <a:close/>
                  <a:moveTo>
                    <a:pt x="713043" y="263029"/>
                  </a:moveTo>
                  <a:lnTo>
                    <a:pt x="3158596" y="263029"/>
                  </a:lnTo>
                  <a:cubicBezTo>
                    <a:pt x="3365555" y="263029"/>
                    <a:pt x="3533328" y="430802"/>
                    <a:pt x="3533328" y="637761"/>
                  </a:cubicBezTo>
                  <a:lnTo>
                    <a:pt x="3533328" y="2136642"/>
                  </a:lnTo>
                  <a:cubicBezTo>
                    <a:pt x="3533328" y="2343601"/>
                    <a:pt x="3365555" y="2511374"/>
                    <a:pt x="3158596" y="2511374"/>
                  </a:cubicBezTo>
                  <a:lnTo>
                    <a:pt x="713043" y="2511374"/>
                  </a:lnTo>
                  <a:cubicBezTo>
                    <a:pt x="506084" y="2511374"/>
                    <a:pt x="338311" y="2343601"/>
                    <a:pt x="338311" y="2136642"/>
                  </a:cubicBezTo>
                  <a:lnTo>
                    <a:pt x="338311" y="637761"/>
                  </a:lnTo>
                  <a:cubicBezTo>
                    <a:pt x="338311" y="430802"/>
                    <a:pt x="506084" y="263029"/>
                    <a:pt x="713043" y="263029"/>
                  </a:cubicBezTo>
                  <a:close/>
                  <a:moveTo>
                    <a:pt x="593824" y="142875"/>
                  </a:moveTo>
                  <a:cubicBezTo>
                    <a:pt x="365814" y="142875"/>
                    <a:pt x="180975" y="327714"/>
                    <a:pt x="180975" y="555724"/>
                  </a:cubicBezTo>
                  <a:lnTo>
                    <a:pt x="180975" y="2207068"/>
                  </a:lnTo>
                  <a:cubicBezTo>
                    <a:pt x="180975" y="2435078"/>
                    <a:pt x="365814" y="2619917"/>
                    <a:pt x="593824" y="2619917"/>
                  </a:cubicBezTo>
                  <a:lnTo>
                    <a:pt x="3288134" y="2619917"/>
                  </a:lnTo>
                  <a:cubicBezTo>
                    <a:pt x="3516144" y="2619917"/>
                    <a:pt x="3700983" y="2435078"/>
                    <a:pt x="3700983" y="2207068"/>
                  </a:cubicBezTo>
                  <a:lnTo>
                    <a:pt x="3700983" y="555724"/>
                  </a:lnTo>
                  <a:cubicBezTo>
                    <a:pt x="3700983" y="327714"/>
                    <a:pt x="3516144" y="142875"/>
                    <a:pt x="3288134" y="142875"/>
                  </a:cubicBezTo>
                  <a:close/>
                  <a:moveTo>
                    <a:pt x="456060" y="0"/>
                  </a:moveTo>
                  <a:lnTo>
                    <a:pt x="3432372" y="0"/>
                  </a:lnTo>
                  <a:cubicBezTo>
                    <a:pt x="3684247" y="0"/>
                    <a:pt x="3888432" y="204185"/>
                    <a:pt x="3888432" y="456060"/>
                  </a:cubicBezTo>
                  <a:lnTo>
                    <a:pt x="3888432" y="2280244"/>
                  </a:lnTo>
                  <a:cubicBezTo>
                    <a:pt x="3888432" y="2532119"/>
                    <a:pt x="3684247" y="2736304"/>
                    <a:pt x="3432372" y="2736304"/>
                  </a:cubicBezTo>
                  <a:lnTo>
                    <a:pt x="456060" y="2736304"/>
                  </a:lnTo>
                  <a:cubicBezTo>
                    <a:pt x="204185" y="2736304"/>
                    <a:pt x="0" y="2532119"/>
                    <a:pt x="0" y="2280244"/>
                  </a:cubicBezTo>
                  <a:lnTo>
                    <a:pt x="0" y="456060"/>
                  </a:lnTo>
                  <a:cubicBezTo>
                    <a:pt x="0" y="204185"/>
                    <a:pt x="204185" y="0"/>
                    <a:pt x="456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7" name="Freeform 25">
              <a:extLst>
                <a:ext uri="{FF2B5EF4-FFF2-40B4-BE49-F238E27FC236}">
                  <a16:creationId xmlns:a16="http://schemas.microsoft.com/office/drawing/2014/main" id="{EDDF1E8D-03F4-453F-BC61-AB367D1D9D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8244" y="5398653"/>
              <a:ext cx="300703" cy="366439"/>
            </a:xfrm>
            <a:custGeom>
              <a:avLst/>
              <a:gdLst/>
              <a:ahLst/>
              <a:cxnLst/>
              <a:rect l="l" t="t" r="r" b="b"/>
              <a:pathLst>
                <a:path w="3240944" h="3949460">
                  <a:moveTo>
                    <a:pt x="2411668" y="919204"/>
                  </a:moveTo>
                  <a:cubicBezTo>
                    <a:pt x="2652037" y="921566"/>
                    <a:pt x="2997179" y="1088232"/>
                    <a:pt x="3147060" y="1333480"/>
                  </a:cubicBezTo>
                  <a:cubicBezTo>
                    <a:pt x="2837519" y="1559133"/>
                    <a:pt x="2713715" y="1818123"/>
                    <a:pt x="2716116" y="2148550"/>
                  </a:cubicBezTo>
                  <a:cubicBezTo>
                    <a:pt x="2724370" y="2506677"/>
                    <a:pt x="2937416" y="2788602"/>
                    <a:pt x="3240944" y="2908604"/>
                  </a:cubicBezTo>
                  <a:cubicBezTo>
                    <a:pt x="3111039" y="3296832"/>
                    <a:pt x="2835874" y="3920800"/>
                    <a:pt x="2360688" y="3949460"/>
                  </a:cubicBezTo>
                  <a:cubicBezTo>
                    <a:pt x="2104982" y="3948826"/>
                    <a:pt x="1887379" y="3871989"/>
                    <a:pt x="1655487" y="3790391"/>
                  </a:cubicBezTo>
                  <a:cubicBezTo>
                    <a:pt x="1465920" y="3881513"/>
                    <a:pt x="1178719" y="3984543"/>
                    <a:pt x="936764" y="3932790"/>
                  </a:cubicBezTo>
                  <a:cubicBezTo>
                    <a:pt x="634032" y="3867349"/>
                    <a:pt x="33306" y="3304229"/>
                    <a:pt x="0" y="2002921"/>
                  </a:cubicBezTo>
                  <a:cubicBezTo>
                    <a:pt x="5122" y="1625861"/>
                    <a:pt x="224231" y="988116"/>
                    <a:pt x="1004287" y="951010"/>
                  </a:cubicBezTo>
                  <a:cubicBezTo>
                    <a:pt x="1237754" y="955627"/>
                    <a:pt x="1430737" y="1013358"/>
                    <a:pt x="1654678" y="1150601"/>
                  </a:cubicBezTo>
                  <a:cubicBezTo>
                    <a:pt x="1907007" y="1025844"/>
                    <a:pt x="2042657" y="934423"/>
                    <a:pt x="2411668" y="919204"/>
                  </a:cubicBezTo>
                  <a:close/>
                  <a:moveTo>
                    <a:pt x="2423572" y="0"/>
                  </a:moveTo>
                  <a:cubicBezTo>
                    <a:pt x="2449670" y="236641"/>
                    <a:pt x="2449574" y="370890"/>
                    <a:pt x="2275646" y="605149"/>
                  </a:cubicBezTo>
                  <a:cubicBezTo>
                    <a:pt x="2098536" y="787863"/>
                    <a:pt x="1909519" y="903902"/>
                    <a:pt x="1627634" y="908022"/>
                  </a:cubicBezTo>
                  <a:cubicBezTo>
                    <a:pt x="1601565" y="662380"/>
                    <a:pt x="1689794" y="371496"/>
                    <a:pt x="1823269" y="256823"/>
                  </a:cubicBezTo>
                  <a:cubicBezTo>
                    <a:pt x="1945582" y="131527"/>
                    <a:pt x="2156003" y="39571"/>
                    <a:pt x="2423572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Rounded Rectangle 8">
              <a:extLst>
                <a:ext uri="{FF2B5EF4-FFF2-40B4-BE49-F238E27FC236}">
                  <a16:creationId xmlns:a16="http://schemas.microsoft.com/office/drawing/2014/main" id="{44B5C4EA-7F96-4AF0-84E4-1B13725B0F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500" y="2582839"/>
              <a:ext cx="300170" cy="347427"/>
            </a:xfrm>
            <a:custGeom>
              <a:avLst/>
              <a:gdLst/>
              <a:ahLst/>
              <a:cxnLst/>
              <a:rect l="l" t="t" r="r" b="b"/>
              <a:pathLst>
                <a:path w="3319870" h="3842533">
                  <a:moveTo>
                    <a:pt x="579936" y="1296382"/>
                  </a:moveTo>
                  <a:lnTo>
                    <a:pt x="2739936" y="1296382"/>
                  </a:lnTo>
                  <a:lnTo>
                    <a:pt x="2739936" y="2796543"/>
                  </a:lnTo>
                  <a:cubicBezTo>
                    <a:pt x="2739936" y="2962250"/>
                    <a:pt x="2605604" y="3096582"/>
                    <a:pt x="2439897" y="3096582"/>
                  </a:cubicBezTo>
                  <a:lnTo>
                    <a:pt x="2272003" y="3096582"/>
                  </a:lnTo>
                  <a:lnTo>
                    <a:pt x="2272003" y="3590505"/>
                  </a:lnTo>
                  <a:cubicBezTo>
                    <a:pt x="2272003" y="3729696"/>
                    <a:pt x="2159166" y="3842533"/>
                    <a:pt x="2019975" y="3842533"/>
                  </a:cubicBezTo>
                  <a:cubicBezTo>
                    <a:pt x="1880784" y="3842533"/>
                    <a:pt x="1767947" y="3729696"/>
                    <a:pt x="1767947" y="3590505"/>
                  </a:cubicBezTo>
                  <a:lnTo>
                    <a:pt x="1767947" y="3096582"/>
                  </a:lnTo>
                  <a:lnTo>
                    <a:pt x="1492066" y="3096582"/>
                  </a:lnTo>
                  <a:lnTo>
                    <a:pt x="1492066" y="3590505"/>
                  </a:lnTo>
                  <a:cubicBezTo>
                    <a:pt x="1492066" y="3729696"/>
                    <a:pt x="1379229" y="3842533"/>
                    <a:pt x="1240038" y="3842533"/>
                  </a:cubicBezTo>
                  <a:cubicBezTo>
                    <a:pt x="1100847" y="3842533"/>
                    <a:pt x="988010" y="3729696"/>
                    <a:pt x="988010" y="3590505"/>
                  </a:cubicBezTo>
                  <a:lnTo>
                    <a:pt x="988010" y="3096582"/>
                  </a:lnTo>
                  <a:lnTo>
                    <a:pt x="879975" y="3096582"/>
                  </a:lnTo>
                  <a:cubicBezTo>
                    <a:pt x="714268" y="3096582"/>
                    <a:pt x="579936" y="2962250"/>
                    <a:pt x="579936" y="2796543"/>
                  </a:cubicBezTo>
                  <a:close/>
                  <a:moveTo>
                    <a:pt x="3067842" y="1281925"/>
                  </a:moveTo>
                  <a:cubicBezTo>
                    <a:pt x="3207033" y="1281925"/>
                    <a:pt x="3319870" y="1394762"/>
                    <a:pt x="3319870" y="1533953"/>
                  </a:cubicBezTo>
                  <a:lnTo>
                    <a:pt x="3319870" y="2505897"/>
                  </a:lnTo>
                  <a:cubicBezTo>
                    <a:pt x="3319870" y="2645088"/>
                    <a:pt x="3207033" y="2757925"/>
                    <a:pt x="3067842" y="2757925"/>
                  </a:cubicBezTo>
                  <a:cubicBezTo>
                    <a:pt x="2928651" y="2757925"/>
                    <a:pt x="2815814" y="2645088"/>
                    <a:pt x="2815814" y="2505897"/>
                  </a:cubicBezTo>
                  <a:lnTo>
                    <a:pt x="2815814" y="1533953"/>
                  </a:lnTo>
                  <a:cubicBezTo>
                    <a:pt x="2815814" y="1394762"/>
                    <a:pt x="2928651" y="1281925"/>
                    <a:pt x="3067842" y="1281925"/>
                  </a:cubicBezTo>
                  <a:close/>
                  <a:moveTo>
                    <a:pt x="252028" y="1281925"/>
                  </a:moveTo>
                  <a:cubicBezTo>
                    <a:pt x="391219" y="1281925"/>
                    <a:pt x="504056" y="1394762"/>
                    <a:pt x="504056" y="1533953"/>
                  </a:cubicBezTo>
                  <a:lnTo>
                    <a:pt x="504056" y="2505897"/>
                  </a:lnTo>
                  <a:cubicBezTo>
                    <a:pt x="504056" y="2645088"/>
                    <a:pt x="391219" y="2757925"/>
                    <a:pt x="252028" y="2757925"/>
                  </a:cubicBezTo>
                  <a:cubicBezTo>
                    <a:pt x="112837" y="2757925"/>
                    <a:pt x="0" y="2645088"/>
                    <a:pt x="0" y="2505897"/>
                  </a:cubicBezTo>
                  <a:lnTo>
                    <a:pt x="0" y="1533953"/>
                  </a:lnTo>
                  <a:cubicBezTo>
                    <a:pt x="0" y="1394762"/>
                    <a:pt x="112837" y="1281925"/>
                    <a:pt x="252028" y="1281925"/>
                  </a:cubicBezTo>
                  <a:close/>
                  <a:moveTo>
                    <a:pt x="2134062" y="558521"/>
                  </a:moveTo>
                  <a:cubicBezTo>
                    <a:pt x="2073373" y="558521"/>
                    <a:pt x="2024174" y="607720"/>
                    <a:pt x="2024174" y="668409"/>
                  </a:cubicBezTo>
                  <a:cubicBezTo>
                    <a:pt x="2024174" y="729098"/>
                    <a:pt x="2073373" y="778297"/>
                    <a:pt x="2134062" y="778297"/>
                  </a:cubicBezTo>
                  <a:cubicBezTo>
                    <a:pt x="2194751" y="778297"/>
                    <a:pt x="2243950" y="729098"/>
                    <a:pt x="2243950" y="668409"/>
                  </a:cubicBezTo>
                  <a:cubicBezTo>
                    <a:pt x="2243950" y="607720"/>
                    <a:pt x="2194751" y="558521"/>
                    <a:pt x="2134062" y="558521"/>
                  </a:cubicBezTo>
                  <a:close/>
                  <a:moveTo>
                    <a:pt x="1177409" y="558521"/>
                  </a:moveTo>
                  <a:cubicBezTo>
                    <a:pt x="1116720" y="558521"/>
                    <a:pt x="1067521" y="607720"/>
                    <a:pt x="1067521" y="668409"/>
                  </a:cubicBezTo>
                  <a:cubicBezTo>
                    <a:pt x="1067521" y="729098"/>
                    <a:pt x="1116720" y="778297"/>
                    <a:pt x="1177409" y="778297"/>
                  </a:cubicBezTo>
                  <a:cubicBezTo>
                    <a:pt x="1238098" y="778297"/>
                    <a:pt x="1287297" y="729098"/>
                    <a:pt x="1287297" y="668409"/>
                  </a:cubicBezTo>
                  <a:cubicBezTo>
                    <a:pt x="1287297" y="607720"/>
                    <a:pt x="1238098" y="558521"/>
                    <a:pt x="1177409" y="558521"/>
                  </a:cubicBezTo>
                  <a:close/>
                  <a:moveTo>
                    <a:pt x="1041854" y="0"/>
                  </a:moveTo>
                  <a:lnTo>
                    <a:pt x="1215617" y="300965"/>
                  </a:lnTo>
                  <a:cubicBezTo>
                    <a:pt x="1350827" y="238508"/>
                    <a:pt x="1501239" y="204386"/>
                    <a:pt x="1659158" y="204272"/>
                  </a:cubicBezTo>
                  <a:cubicBezTo>
                    <a:pt x="1823689" y="204153"/>
                    <a:pt x="1980124" y="240963"/>
                    <a:pt x="2119837" y="308065"/>
                  </a:cubicBezTo>
                  <a:lnTo>
                    <a:pt x="2297698" y="0"/>
                  </a:lnTo>
                  <a:lnTo>
                    <a:pt x="2391229" y="54000"/>
                  </a:lnTo>
                  <a:lnTo>
                    <a:pt x="2215205" y="358882"/>
                  </a:lnTo>
                  <a:cubicBezTo>
                    <a:pt x="2507692" y="533629"/>
                    <a:pt x="2710924" y="843756"/>
                    <a:pt x="2737127" y="1206450"/>
                  </a:cubicBezTo>
                  <a:cubicBezTo>
                    <a:pt x="2018962" y="1206967"/>
                    <a:pt x="1300797" y="1207483"/>
                    <a:pt x="582632" y="1208000"/>
                  </a:cubicBezTo>
                  <a:cubicBezTo>
                    <a:pt x="608780" y="838665"/>
                    <a:pt x="818541" y="523565"/>
                    <a:pt x="1119462" y="350420"/>
                  </a:cubicBezTo>
                  <a:lnTo>
                    <a:pt x="948323" y="5400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Oval 10">
              <a:extLst>
                <a:ext uri="{FF2B5EF4-FFF2-40B4-BE49-F238E27FC236}">
                  <a16:creationId xmlns:a16="http://schemas.microsoft.com/office/drawing/2014/main" id="{6625B8CC-1957-4140-93C9-116EC2EA30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5011" y="2518278"/>
              <a:ext cx="340001" cy="338281"/>
            </a:xfrm>
            <a:custGeom>
              <a:avLst/>
              <a:gdLst/>
              <a:ahLst/>
              <a:cxnLst/>
              <a:rect l="l" t="t" r="r" b="b"/>
              <a:pathLst>
                <a:path w="2956013" h="2941055">
                  <a:moveTo>
                    <a:pt x="2169165" y="2259549"/>
                  </a:moveTo>
                  <a:cubicBezTo>
                    <a:pt x="2305163" y="2320579"/>
                    <a:pt x="2430502" y="2400997"/>
                    <a:pt x="2542352" y="2496872"/>
                  </a:cubicBezTo>
                  <a:cubicBezTo>
                    <a:pt x="2303978" y="2744099"/>
                    <a:pt x="1979593" y="2907447"/>
                    <a:pt x="1617206" y="2939204"/>
                  </a:cubicBezTo>
                  <a:lnTo>
                    <a:pt x="1588575" y="2925411"/>
                  </a:lnTo>
                  <a:cubicBezTo>
                    <a:pt x="1835671" y="2758142"/>
                    <a:pt x="2037335" y="2529257"/>
                    <a:pt x="2169165" y="2259549"/>
                  </a:cubicBezTo>
                  <a:close/>
                  <a:moveTo>
                    <a:pt x="797309" y="2254509"/>
                  </a:moveTo>
                  <a:cubicBezTo>
                    <a:pt x="928512" y="2525684"/>
                    <a:pt x="1129977" y="2756161"/>
                    <a:pt x="1376879" y="2925229"/>
                  </a:cubicBezTo>
                  <a:cubicBezTo>
                    <a:pt x="1367940" y="2931748"/>
                    <a:pt x="1358086" y="2936536"/>
                    <a:pt x="1348086" y="2941055"/>
                  </a:cubicBezTo>
                  <a:cubicBezTo>
                    <a:pt x="981929" y="2910776"/>
                    <a:pt x="654006" y="2746454"/>
                    <a:pt x="413461" y="2497054"/>
                  </a:cubicBezTo>
                  <a:cubicBezTo>
                    <a:pt x="528278" y="2398621"/>
                    <a:pt x="657289" y="2316447"/>
                    <a:pt x="797309" y="2254509"/>
                  </a:cubicBezTo>
                  <a:close/>
                  <a:moveTo>
                    <a:pt x="1426305" y="2108791"/>
                  </a:moveTo>
                  <a:lnTo>
                    <a:pt x="1426305" y="2824067"/>
                  </a:lnTo>
                  <a:cubicBezTo>
                    <a:pt x="1203050" y="2668305"/>
                    <a:pt x="1020431" y="2458508"/>
                    <a:pt x="899682" y="2212532"/>
                  </a:cubicBezTo>
                  <a:cubicBezTo>
                    <a:pt x="1063835" y="2148883"/>
                    <a:pt x="1241204" y="2112683"/>
                    <a:pt x="1426305" y="2108791"/>
                  </a:cubicBezTo>
                  <a:close/>
                  <a:moveTo>
                    <a:pt x="1527809" y="2108695"/>
                  </a:moveTo>
                  <a:cubicBezTo>
                    <a:pt x="1717707" y="2112557"/>
                    <a:pt x="1899494" y="2150291"/>
                    <a:pt x="2067336" y="2216559"/>
                  </a:cubicBezTo>
                  <a:cubicBezTo>
                    <a:pt x="1943936" y="2466549"/>
                    <a:pt x="1756622" y="2679032"/>
                    <a:pt x="1527809" y="2835300"/>
                  </a:cubicBezTo>
                  <a:close/>
                  <a:moveTo>
                    <a:pt x="2354776" y="1530125"/>
                  </a:moveTo>
                  <a:lnTo>
                    <a:pt x="2955077" y="1530125"/>
                  </a:lnTo>
                  <a:cubicBezTo>
                    <a:pt x="2942393" y="1866074"/>
                    <a:pt x="2817414" y="2173186"/>
                    <a:pt x="2615767" y="2414127"/>
                  </a:cubicBezTo>
                  <a:cubicBezTo>
                    <a:pt x="2496453" y="2311434"/>
                    <a:pt x="2362630" y="2225327"/>
                    <a:pt x="2217376" y="2159975"/>
                  </a:cubicBezTo>
                  <a:cubicBezTo>
                    <a:pt x="2300477" y="1965771"/>
                    <a:pt x="2348521" y="1753185"/>
                    <a:pt x="2354776" y="1530125"/>
                  </a:cubicBezTo>
                  <a:close/>
                  <a:moveTo>
                    <a:pt x="1527809" y="1530125"/>
                  </a:moveTo>
                  <a:lnTo>
                    <a:pt x="2244039" y="1530125"/>
                  </a:lnTo>
                  <a:cubicBezTo>
                    <a:pt x="2237819" y="1737690"/>
                    <a:pt x="2192963" y="1935525"/>
                    <a:pt x="2115825" y="2116496"/>
                  </a:cubicBezTo>
                  <a:cubicBezTo>
                    <a:pt x="1933189" y="2043464"/>
                    <a:pt x="1735000" y="2001899"/>
                    <a:pt x="1527809" y="1997958"/>
                  </a:cubicBezTo>
                  <a:close/>
                  <a:moveTo>
                    <a:pt x="725097" y="1530125"/>
                  </a:moveTo>
                  <a:lnTo>
                    <a:pt x="1426305" y="1530125"/>
                  </a:lnTo>
                  <a:lnTo>
                    <a:pt x="1426305" y="1998054"/>
                  </a:lnTo>
                  <a:cubicBezTo>
                    <a:pt x="1224105" y="2002029"/>
                    <a:pt x="1030504" y="2041966"/>
                    <a:pt x="851699" y="2112283"/>
                  </a:cubicBezTo>
                  <a:cubicBezTo>
                    <a:pt x="775482" y="1932518"/>
                    <a:pt x="731260" y="1736112"/>
                    <a:pt x="725097" y="1530125"/>
                  </a:cubicBezTo>
                  <a:close/>
                  <a:moveTo>
                    <a:pt x="934" y="1530125"/>
                  </a:moveTo>
                  <a:lnTo>
                    <a:pt x="614360" y="1530125"/>
                  </a:lnTo>
                  <a:cubicBezTo>
                    <a:pt x="620543" y="1751166"/>
                    <a:pt x="667772" y="1961919"/>
                    <a:pt x="749235" y="2154869"/>
                  </a:cubicBezTo>
                  <a:cubicBezTo>
                    <a:pt x="599936" y="2221117"/>
                    <a:pt x="462426" y="2308980"/>
                    <a:pt x="340129" y="2414234"/>
                  </a:cubicBezTo>
                  <a:cubicBezTo>
                    <a:pt x="138582" y="2173144"/>
                    <a:pt x="13619" y="1866051"/>
                    <a:pt x="934" y="1530125"/>
                  </a:cubicBezTo>
                  <a:close/>
                  <a:moveTo>
                    <a:pt x="883886" y="768586"/>
                  </a:moveTo>
                  <a:cubicBezTo>
                    <a:pt x="1053566" y="831753"/>
                    <a:pt x="1236128" y="867407"/>
                    <a:pt x="1426305" y="871035"/>
                  </a:cubicBezTo>
                  <a:lnTo>
                    <a:pt x="1426305" y="1428622"/>
                  </a:lnTo>
                  <a:lnTo>
                    <a:pt x="724559" y="1428622"/>
                  </a:lnTo>
                  <a:cubicBezTo>
                    <a:pt x="730221" y="1192426"/>
                    <a:pt x="785872" y="968634"/>
                    <a:pt x="883886" y="768586"/>
                  </a:cubicBezTo>
                  <a:close/>
                  <a:moveTo>
                    <a:pt x="2083288" y="764501"/>
                  </a:moveTo>
                  <a:cubicBezTo>
                    <a:pt x="2182501" y="965616"/>
                    <a:pt x="2238869" y="1190833"/>
                    <a:pt x="2244577" y="1428622"/>
                  </a:cubicBezTo>
                  <a:lnTo>
                    <a:pt x="1527809" y="1428622"/>
                  </a:lnTo>
                  <a:lnTo>
                    <a:pt x="1527809" y="871130"/>
                  </a:lnTo>
                  <a:cubicBezTo>
                    <a:pt x="1722835" y="867528"/>
                    <a:pt x="1909881" y="830382"/>
                    <a:pt x="2083288" y="764501"/>
                  </a:cubicBezTo>
                  <a:close/>
                  <a:moveTo>
                    <a:pt x="375750" y="484510"/>
                  </a:moveTo>
                  <a:cubicBezTo>
                    <a:pt x="497688" y="583858"/>
                    <a:pt x="633678" y="666438"/>
                    <a:pt x="780212" y="729142"/>
                  </a:cubicBezTo>
                  <a:cubicBezTo>
                    <a:pt x="677519" y="941475"/>
                    <a:pt x="619429" y="1178562"/>
                    <a:pt x="613822" y="1428622"/>
                  </a:cubicBezTo>
                  <a:lnTo>
                    <a:pt x="0" y="1428622"/>
                  </a:lnTo>
                  <a:cubicBezTo>
                    <a:pt x="9263" y="1065848"/>
                    <a:pt x="149371" y="735691"/>
                    <a:pt x="375750" y="484510"/>
                  </a:cubicBezTo>
                  <a:close/>
                  <a:moveTo>
                    <a:pt x="2580304" y="484479"/>
                  </a:moveTo>
                  <a:cubicBezTo>
                    <a:pt x="2806628" y="735651"/>
                    <a:pt x="2946750" y="1065827"/>
                    <a:pt x="2956013" y="1428622"/>
                  </a:cubicBezTo>
                  <a:lnTo>
                    <a:pt x="2355314" y="1428622"/>
                  </a:lnTo>
                  <a:cubicBezTo>
                    <a:pt x="2349636" y="1176504"/>
                    <a:pt x="2290630" y="937573"/>
                    <a:pt x="2186241" y="724113"/>
                  </a:cubicBezTo>
                  <a:cubicBezTo>
                    <a:pt x="2328935" y="662418"/>
                    <a:pt x="2461323" y="581449"/>
                    <a:pt x="2580304" y="484479"/>
                  </a:cubicBezTo>
                  <a:close/>
                  <a:moveTo>
                    <a:pt x="1426305" y="124032"/>
                  </a:moveTo>
                  <a:lnTo>
                    <a:pt x="1426305" y="760298"/>
                  </a:lnTo>
                  <a:cubicBezTo>
                    <a:pt x="1253727" y="756791"/>
                    <a:pt x="1087879" y="724966"/>
                    <a:pt x="933247" y="668842"/>
                  </a:cubicBezTo>
                  <a:cubicBezTo>
                    <a:pt x="1054039" y="451822"/>
                    <a:pt x="1223389" y="265609"/>
                    <a:pt x="1426305" y="124032"/>
                  </a:cubicBezTo>
                  <a:close/>
                  <a:moveTo>
                    <a:pt x="1527809" y="112799"/>
                  </a:moveTo>
                  <a:cubicBezTo>
                    <a:pt x="1736145" y="255085"/>
                    <a:pt x="1910079" y="443973"/>
                    <a:pt x="2033951" y="664748"/>
                  </a:cubicBezTo>
                  <a:cubicBezTo>
                    <a:pt x="1875578" y="723616"/>
                    <a:pt x="1705238" y="756901"/>
                    <a:pt x="1527809" y="760394"/>
                  </a:cubicBezTo>
                  <a:close/>
                  <a:moveTo>
                    <a:pt x="1632157" y="1693"/>
                  </a:moveTo>
                  <a:cubicBezTo>
                    <a:pt x="1969090" y="34839"/>
                    <a:pt x="2272411" y="181752"/>
                    <a:pt x="2502559" y="404493"/>
                  </a:cubicBezTo>
                  <a:cubicBezTo>
                    <a:pt x="2392455" y="493535"/>
                    <a:pt x="2270018" y="567692"/>
                    <a:pt x="2138287" y="624414"/>
                  </a:cubicBezTo>
                  <a:cubicBezTo>
                    <a:pt x="2004803" y="382989"/>
                    <a:pt x="1815448" y="176841"/>
                    <a:pt x="1587368" y="23269"/>
                  </a:cubicBezTo>
                  <a:close/>
                  <a:moveTo>
                    <a:pt x="1333466" y="0"/>
                  </a:moveTo>
                  <a:lnTo>
                    <a:pt x="1376468" y="23177"/>
                  </a:lnTo>
                  <a:cubicBezTo>
                    <a:pt x="1149236" y="178863"/>
                    <a:pt x="960516" y="386575"/>
                    <a:pt x="827965" y="629347"/>
                  </a:cubicBezTo>
                  <a:cubicBezTo>
                    <a:pt x="692459" y="571593"/>
                    <a:pt x="566467" y="495851"/>
                    <a:pt x="453430" y="404475"/>
                  </a:cubicBezTo>
                  <a:cubicBezTo>
                    <a:pt x="685742" y="179438"/>
                    <a:pt x="992667" y="31629"/>
                    <a:pt x="1333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35ECFF98-2888-448F-9EDF-10CAFB360A6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45251" y="2251006"/>
              <a:ext cx="441966" cy="281210"/>
            </a:xfrm>
            <a:custGeom>
              <a:avLst/>
              <a:gdLst/>
              <a:ahLst/>
              <a:cxnLst/>
              <a:rect l="l" t="t" r="r" b="b"/>
              <a:pathLst>
                <a:path w="3980365" h="2532594">
                  <a:moveTo>
                    <a:pt x="1988360" y="58973"/>
                  </a:moveTo>
                  <a:cubicBezTo>
                    <a:pt x="1988306" y="58975"/>
                    <a:pt x="1988252" y="58977"/>
                    <a:pt x="1988199" y="58995"/>
                  </a:cubicBezTo>
                  <a:cubicBezTo>
                    <a:pt x="1988145" y="58977"/>
                    <a:pt x="1988091" y="58975"/>
                    <a:pt x="1988037" y="58973"/>
                  </a:cubicBezTo>
                  <a:lnTo>
                    <a:pt x="1988037" y="59017"/>
                  </a:lnTo>
                  <a:cubicBezTo>
                    <a:pt x="1574406" y="74019"/>
                    <a:pt x="1375335" y="406725"/>
                    <a:pt x="1370318" y="708381"/>
                  </a:cubicBezTo>
                  <a:cubicBezTo>
                    <a:pt x="1362506" y="1089140"/>
                    <a:pt x="1497435" y="1312904"/>
                    <a:pt x="1568575" y="1407072"/>
                  </a:cubicBezTo>
                  <a:cubicBezTo>
                    <a:pt x="1631785" y="1490670"/>
                    <a:pt x="1727890" y="1649476"/>
                    <a:pt x="1617443" y="1704159"/>
                  </a:cubicBezTo>
                  <a:cubicBezTo>
                    <a:pt x="1318592" y="1846636"/>
                    <a:pt x="1062028" y="1946829"/>
                    <a:pt x="927030" y="2049664"/>
                  </a:cubicBezTo>
                  <a:cubicBezTo>
                    <a:pt x="705669" y="2234426"/>
                    <a:pt x="740656" y="2445615"/>
                    <a:pt x="754501" y="2532594"/>
                  </a:cubicBezTo>
                  <a:lnTo>
                    <a:pt x="1988199" y="2531551"/>
                  </a:lnTo>
                  <a:lnTo>
                    <a:pt x="3221896" y="2532594"/>
                  </a:lnTo>
                  <a:cubicBezTo>
                    <a:pt x="3235741" y="2445615"/>
                    <a:pt x="3270728" y="2234426"/>
                    <a:pt x="3049367" y="2049664"/>
                  </a:cubicBezTo>
                  <a:cubicBezTo>
                    <a:pt x="2914369" y="1946829"/>
                    <a:pt x="2657805" y="1846636"/>
                    <a:pt x="2358954" y="1704159"/>
                  </a:cubicBezTo>
                  <a:cubicBezTo>
                    <a:pt x="2248507" y="1649476"/>
                    <a:pt x="2344612" y="1490670"/>
                    <a:pt x="2407822" y="1407072"/>
                  </a:cubicBezTo>
                  <a:cubicBezTo>
                    <a:pt x="2478962" y="1312904"/>
                    <a:pt x="2613891" y="1089140"/>
                    <a:pt x="2606079" y="708381"/>
                  </a:cubicBezTo>
                  <a:cubicBezTo>
                    <a:pt x="2601062" y="406725"/>
                    <a:pt x="2401991" y="74019"/>
                    <a:pt x="1988360" y="59017"/>
                  </a:cubicBezTo>
                  <a:close/>
                  <a:moveTo>
                    <a:pt x="1093515" y="0"/>
                  </a:moveTo>
                  <a:cubicBezTo>
                    <a:pt x="736613" y="12826"/>
                    <a:pt x="553627" y="327881"/>
                    <a:pt x="549299" y="588096"/>
                  </a:cubicBezTo>
                  <a:cubicBezTo>
                    <a:pt x="542562" y="916461"/>
                    <a:pt x="658924" y="1109434"/>
                    <a:pt x="720275" y="1190644"/>
                  </a:cubicBezTo>
                  <a:cubicBezTo>
                    <a:pt x="774787" y="1262738"/>
                    <a:pt x="857667" y="1399692"/>
                    <a:pt x="762418" y="1446850"/>
                  </a:cubicBezTo>
                  <a:cubicBezTo>
                    <a:pt x="504691" y="1569722"/>
                    <a:pt x="283431" y="1656128"/>
                    <a:pt x="167010" y="1744812"/>
                  </a:cubicBezTo>
                  <a:cubicBezTo>
                    <a:pt x="-23891" y="1904150"/>
                    <a:pt x="672" y="2013351"/>
                    <a:pt x="1392" y="2161289"/>
                  </a:cubicBezTo>
                  <a:cubicBezTo>
                    <a:pt x="356083" y="2160989"/>
                    <a:pt x="261990" y="2166300"/>
                    <a:pt x="616681" y="2166000"/>
                  </a:cubicBezTo>
                  <a:cubicBezTo>
                    <a:pt x="794788" y="1846239"/>
                    <a:pt x="1045824" y="1778915"/>
                    <a:pt x="1453932" y="1593789"/>
                  </a:cubicBezTo>
                  <a:cubicBezTo>
                    <a:pt x="1171572" y="1115084"/>
                    <a:pt x="1046285" y="714919"/>
                    <a:pt x="1414663" y="124017"/>
                  </a:cubicBezTo>
                  <a:cubicBezTo>
                    <a:pt x="1309485" y="41539"/>
                    <a:pt x="1305280" y="26381"/>
                    <a:pt x="1093515" y="0"/>
                  </a:cubicBezTo>
                  <a:close/>
                  <a:moveTo>
                    <a:pt x="2886850" y="0"/>
                  </a:moveTo>
                  <a:cubicBezTo>
                    <a:pt x="2675085" y="26381"/>
                    <a:pt x="2670880" y="41539"/>
                    <a:pt x="2565702" y="124017"/>
                  </a:cubicBezTo>
                  <a:cubicBezTo>
                    <a:pt x="2934080" y="714919"/>
                    <a:pt x="2808793" y="1115084"/>
                    <a:pt x="2526433" y="1593789"/>
                  </a:cubicBezTo>
                  <a:cubicBezTo>
                    <a:pt x="2934542" y="1778915"/>
                    <a:pt x="3185577" y="1846239"/>
                    <a:pt x="3363685" y="2166000"/>
                  </a:cubicBezTo>
                  <a:cubicBezTo>
                    <a:pt x="3718376" y="2166300"/>
                    <a:pt x="3624282" y="2160989"/>
                    <a:pt x="3978973" y="2161289"/>
                  </a:cubicBezTo>
                  <a:cubicBezTo>
                    <a:pt x="3979693" y="2013351"/>
                    <a:pt x="4004256" y="1904150"/>
                    <a:pt x="3813355" y="1744812"/>
                  </a:cubicBezTo>
                  <a:cubicBezTo>
                    <a:pt x="3696934" y="1656128"/>
                    <a:pt x="3475674" y="1569722"/>
                    <a:pt x="3217947" y="1446850"/>
                  </a:cubicBezTo>
                  <a:cubicBezTo>
                    <a:pt x="3122698" y="1399692"/>
                    <a:pt x="3205579" y="1262738"/>
                    <a:pt x="3260090" y="1190644"/>
                  </a:cubicBezTo>
                  <a:cubicBezTo>
                    <a:pt x="3321441" y="1109434"/>
                    <a:pt x="3437803" y="916461"/>
                    <a:pt x="3431066" y="588096"/>
                  </a:cubicBezTo>
                  <a:cubicBezTo>
                    <a:pt x="3426739" y="327881"/>
                    <a:pt x="3243752" y="12826"/>
                    <a:pt x="28868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Rectangle 6">
              <a:extLst>
                <a:ext uri="{FF2B5EF4-FFF2-40B4-BE49-F238E27FC236}">
                  <a16:creationId xmlns:a16="http://schemas.microsoft.com/office/drawing/2014/main" id="{872F826C-5AD6-45DB-8537-81F00685ED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273" y="3365017"/>
              <a:ext cx="357359" cy="364685"/>
            </a:xfrm>
            <a:custGeom>
              <a:avLst/>
              <a:gdLst/>
              <a:ahLst/>
              <a:cxnLst/>
              <a:rect l="l" t="t" r="r" b="b"/>
              <a:pathLst>
                <a:path w="3860876" h="3940019">
                  <a:moveTo>
                    <a:pt x="3248876" y="1942264"/>
                  </a:moveTo>
                  <a:lnTo>
                    <a:pt x="3860876" y="1942264"/>
                  </a:lnTo>
                  <a:lnTo>
                    <a:pt x="3860876" y="2090815"/>
                  </a:lnTo>
                  <a:lnTo>
                    <a:pt x="3859023" y="2090815"/>
                  </a:lnTo>
                  <a:cubicBezTo>
                    <a:pt x="3817225" y="2949620"/>
                    <a:pt x="3215273" y="3679864"/>
                    <a:pt x="2378197" y="3884304"/>
                  </a:cubicBezTo>
                  <a:cubicBezTo>
                    <a:pt x="2219818" y="3922985"/>
                    <a:pt x="2060231" y="3941082"/>
                    <a:pt x="1902626" y="3939971"/>
                  </a:cubicBezTo>
                  <a:cubicBezTo>
                    <a:pt x="1286982" y="3935631"/>
                    <a:pt x="701577" y="3638194"/>
                    <a:pt x="337583" y="3128887"/>
                  </a:cubicBezTo>
                  <a:lnTo>
                    <a:pt x="30667" y="3435803"/>
                  </a:lnTo>
                  <a:lnTo>
                    <a:pt x="30667" y="2342045"/>
                  </a:lnTo>
                  <a:lnTo>
                    <a:pt x="1124425" y="2342045"/>
                  </a:lnTo>
                  <a:lnTo>
                    <a:pt x="781340" y="2685130"/>
                  </a:lnTo>
                  <a:cubicBezTo>
                    <a:pt x="1079782" y="3180935"/>
                    <a:pt x="1667379" y="3425841"/>
                    <a:pt x="2232517" y="3287817"/>
                  </a:cubicBezTo>
                  <a:cubicBezTo>
                    <a:pt x="2810639" y="3146622"/>
                    <a:pt x="3224897" y="2638979"/>
                    <a:pt x="3247291" y="2044286"/>
                  </a:cubicBezTo>
                  <a:lnTo>
                    <a:pt x="3248876" y="2044345"/>
                  </a:lnTo>
                  <a:close/>
                  <a:moveTo>
                    <a:pt x="1958249" y="48"/>
                  </a:moveTo>
                  <a:cubicBezTo>
                    <a:pt x="2573893" y="4388"/>
                    <a:pt x="3159298" y="301825"/>
                    <a:pt x="3523293" y="811132"/>
                  </a:cubicBezTo>
                  <a:lnTo>
                    <a:pt x="3830209" y="504216"/>
                  </a:lnTo>
                  <a:lnTo>
                    <a:pt x="3830209" y="1597974"/>
                  </a:lnTo>
                  <a:lnTo>
                    <a:pt x="2736450" y="1597974"/>
                  </a:lnTo>
                  <a:lnTo>
                    <a:pt x="3079535" y="1254889"/>
                  </a:lnTo>
                  <a:cubicBezTo>
                    <a:pt x="2781093" y="759084"/>
                    <a:pt x="2193496" y="514178"/>
                    <a:pt x="1628358" y="652202"/>
                  </a:cubicBezTo>
                  <a:cubicBezTo>
                    <a:pt x="1050236" y="793397"/>
                    <a:pt x="635978" y="1301040"/>
                    <a:pt x="613584" y="1895733"/>
                  </a:cubicBezTo>
                  <a:lnTo>
                    <a:pt x="612000" y="1895674"/>
                  </a:lnTo>
                  <a:lnTo>
                    <a:pt x="612000" y="1985958"/>
                  </a:lnTo>
                  <a:lnTo>
                    <a:pt x="0" y="1985958"/>
                  </a:lnTo>
                  <a:lnTo>
                    <a:pt x="0" y="1837407"/>
                  </a:lnTo>
                  <a:lnTo>
                    <a:pt x="2787" y="1837407"/>
                  </a:lnTo>
                  <a:cubicBezTo>
                    <a:pt x="49183" y="983705"/>
                    <a:pt x="649445" y="259216"/>
                    <a:pt x="1482678" y="55715"/>
                  </a:cubicBezTo>
                  <a:cubicBezTo>
                    <a:pt x="1641057" y="17034"/>
                    <a:pt x="1800644" y="-1063"/>
                    <a:pt x="1958249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자유형: 도형 16">
              <a:extLst>
                <a:ext uri="{FF2B5EF4-FFF2-40B4-BE49-F238E27FC236}">
                  <a16:creationId xmlns:a16="http://schemas.microsoft.com/office/drawing/2014/main" id="{8150218F-2545-45DC-9FFE-E5151564B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28038" y="5418963"/>
              <a:ext cx="353455" cy="397548"/>
            </a:xfrm>
            <a:custGeom>
              <a:avLst/>
              <a:gdLst>
                <a:gd name="connsiteX0" fmla="*/ 1376433 w 2765122"/>
                <a:gd name="connsiteY0" fmla="*/ 2257187 h 3110058"/>
                <a:gd name="connsiteX1" fmla="*/ 1145400 w 2765122"/>
                <a:gd name="connsiteY1" fmla="*/ 2354829 h 3110058"/>
                <a:gd name="connsiteX2" fmla="*/ 1036105 w 2765122"/>
                <a:gd name="connsiteY2" fmla="*/ 2389775 h 3110058"/>
                <a:gd name="connsiteX3" fmla="*/ 1040146 w 2765122"/>
                <a:gd name="connsiteY3" fmla="*/ 2406930 h 3110058"/>
                <a:gd name="connsiteX4" fmla="*/ 1382560 w 2765122"/>
                <a:gd name="connsiteY4" fmla="*/ 2894301 h 3110058"/>
                <a:gd name="connsiteX5" fmla="*/ 1724974 w 2765122"/>
                <a:gd name="connsiteY5" fmla="*/ 2406930 h 3110058"/>
                <a:gd name="connsiteX6" fmla="*/ 1726723 w 2765122"/>
                <a:gd name="connsiteY6" fmla="*/ 2399874 h 3110058"/>
                <a:gd name="connsiteX7" fmla="*/ 1605728 w 2765122"/>
                <a:gd name="connsiteY7" fmla="*/ 2358846 h 3110058"/>
                <a:gd name="connsiteX8" fmla="*/ 1795887 w 2765122"/>
                <a:gd name="connsiteY8" fmla="*/ 2033026 h 3110058"/>
                <a:gd name="connsiteX9" fmla="*/ 1694075 w 2765122"/>
                <a:gd name="connsiteY9" fmla="*/ 2094586 h 3110058"/>
                <a:gd name="connsiteX10" fmla="*/ 1578650 w 2765122"/>
                <a:gd name="connsiteY10" fmla="*/ 2155153 h 3110058"/>
                <a:gd name="connsiteX11" fmla="*/ 1618821 w 2765122"/>
                <a:gd name="connsiteY11" fmla="*/ 2173994 h 3110058"/>
                <a:gd name="connsiteX12" fmla="*/ 1763952 w 2765122"/>
                <a:gd name="connsiteY12" fmla="*/ 2229138 h 3110058"/>
                <a:gd name="connsiteX13" fmla="*/ 1791432 w 2765122"/>
                <a:gd name="connsiteY13" fmla="*/ 2076334 h 3110058"/>
                <a:gd name="connsiteX14" fmla="*/ 969005 w 2765122"/>
                <a:gd name="connsiteY14" fmla="*/ 2030800 h 3110058"/>
                <a:gd name="connsiteX15" fmla="*/ 973688 w 2765122"/>
                <a:gd name="connsiteY15" fmla="*/ 2076334 h 3110058"/>
                <a:gd name="connsiteX16" fmla="*/ 997942 w 2765122"/>
                <a:gd name="connsiteY16" fmla="*/ 2219324 h 3110058"/>
                <a:gd name="connsiteX17" fmla="*/ 1135534 w 2765122"/>
                <a:gd name="connsiteY17" fmla="*/ 2169774 h 3110058"/>
                <a:gd name="connsiteX18" fmla="*/ 1176026 w 2765122"/>
                <a:gd name="connsiteY18" fmla="*/ 2151638 h 3110058"/>
                <a:gd name="connsiteX19" fmla="*/ 1061678 w 2765122"/>
                <a:gd name="connsiteY19" fmla="*/ 2089068 h 3110058"/>
                <a:gd name="connsiteX20" fmla="*/ 2270995 w 2765122"/>
                <a:gd name="connsiteY20" fmla="*/ 1682607 h 3110058"/>
                <a:gd name="connsiteX21" fmla="*/ 2193789 w 2765122"/>
                <a:gd name="connsiteY21" fmla="*/ 1749541 h 3110058"/>
                <a:gd name="connsiteX22" fmla="*/ 2080535 w 2765122"/>
                <a:gd name="connsiteY22" fmla="*/ 1839120 h 3110058"/>
                <a:gd name="connsiteX23" fmla="*/ 1988274 w 2765122"/>
                <a:gd name="connsiteY23" fmla="*/ 1905861 h 3110058"/>
                <a:gd name="connsiteX24" fmla="*/ 1956628 w 2765122"/>
                <a:gd name="connsiteY24" fmla="*/ 2160317 h 3110058"/>
                <a:gd name="connsiteX25" fmla="*/ 1929983 w 2765122"/>
                <a:gd name="connsiteY25" fmla="*/ 2282840 h 3110058"/>
                <a:gd name="connsiteX26" fmla="*/ 2032699 w 2765122"/>
                <a:gd name="connsiteY26" fmla="*/ 2311732 h 3110058"/>
                <a:gd name="connsiteX27" fmla="*/ 2530541 w 2765122"/>
                <a:gd name="connsiteY27" fmla="*/ 2244806 h 3110058"/>
                <a:gd name="connsiteX28" fmla="*/ 2289139 w 2765122"/>
                <a:gd name="connsiteY28" fmla="*/ 1700285 h 3110058"/>
                <a:gd name="connsiteX29" fmla="*/ 491768 w 2765122"/>
                <a:gd name="connsiteY29" fmla="*/ 1666932 h 3110058"/>
                <a:gd name="connsiteX30" fmla="*/ 473585 w 2765122"/>
                <a:gd name="connsiteY30" fmla="*/ 1684439 h 3110058"/>
                <a:gd name="connsiteX31" fmla="*/ 222717 w 2765122"/>
                <a:gd name="connsiteY31" fmla="*/ 2224664 h 3110058"/>
                <a:gd name="connsiteX32" fmla="*/ 719315 w 2765122"/>
                <a:gd name="connsiteY32" fmla="*/ 2300269 h 3110058"/>
                <a:gd name="connsiteX33" fmla="*/ 831176 w 2765122"/>
                <a:gd name="connsiteY33" fmla="*/ 2270901 h 3110058"/>
                <a:gd name="connsiteX34" fmla="*/ 808495 w 2765122"/>
                <a:gd name="connsiteY34" fmla="*/ 2160317 h 3110058"/>
                <a:gd name="connsiteX35" fmla="*/ 776012 w 2765122"/>
                <a:gd name="connsiteY35" fmla="*/ 1899134 h 3110058"/>
                <a:gd name="connsiteX36" fmla="*/ 679735 w 2765122"/>
                <a:gd name="connsiteY36" fmla="*/ 1826895 h 3110058"/>
                <a:gd name="connsiteX37" fmla="*/ 502637 w 2765122"/>
                <a:gd name="connsiteY37" fmla="*/ 1677612 h 3110058"/>
                <a:gd name="connsiteX38" fmla="*/ 2001099 w 2765122"/>
                <a:gd name="connsiteY38" fmla="*/ 1443878 h 3110058"/>
                <a:gd name="connsiteX39" fmla="*/ 2005588 w 2765122"/>
                <a:gd name="connsiteY39" fmla="*/ 1555029 h 3110058"/>
                <a:gd name="connsiteX40" fmla="*/ 2000712 w 2765122"/>
                <a:gd name="connsiteY40" fmla="*/ 1675767 h 3110058"/>
                <a:gd name="connsiteX41" fmla="*/ 2038461 w 2765122"/>
                <a:gd name="connsiteY41" fmla="*/ 1648469 h 3110058"/>
                <a:gd name="connsiteX42" fmla="*/ 2130505 w 2765122"/>
                <a:gd name="connsiteY42" fmla="*/ 1573751 h 3110058"/>
                <a:gd name="connsiteX43" fmla="*/ 2143759 w 2765122"/>
                <a:gd name="connsiteY43" fmla="*/ 1562074 h 3110058"/>
                <a:gd name="connsiteX44" fmla="*/ 2039991 w 2765122"/>
                <a:gd name="connsiteY44" fmla="*/ 1473050 h 3110058"/>
                <a:gd name="connsiteX45" fmla="*/ 764411 w 2765122"/>
                <a:gd name="connsiteY45" fmla="*/ 1434288 h 3110058"/>
                <a:gd name="connsiteX46" fmla="*/ 726661 w 2765122"/>
                <a:gd name="connsiteY46" fmla="*/ 1461587 h 3110058"/>
                <a:gd name="connsiteX47" fmla="*/ 634617 w 2765122"/>
                <a:gd name="connsiteY47" fmla="*/ 1536305 h 3110058"/>
                <a:gd name="connsiteX48" fmla="*/ 621360 w 2765122"/>
                <a:gd name="connsiteY48" fmla="*/ 1547985 h 3110058"/>
                <a:gd name="connsiteX49" fmla="*/ 725129 w 2765122"/>
                <a:gd name="connsiteY49" fmla="*/ 1637009 h 3110058"/>
                <a:gd name="connsiteX50" fmla="*/ 764024 w 2765122"/>
                <a:gd name="connsiteY50" fmla="*/ 1666183 h 3110058"/>
                <a:gd name="connsiteX51" fmla="*/ 759534 w 2765122"/>
                <a:gd name="connsiteY51" fmla="*/ 1555029 h 3110058"/>
                <a:gd name="connsiteX52" fmla="*/ 1386966 w 2765122"/>
                <a:gd name="connsiteY52" fmla="*/ 1049980 h 3110058"/>
                <a:gd name="connsiteX53" fmla="*/ 1160689 w 2765122"/>
                <a:gd name="connsiteY53" fmla="*/ 1170734 h 3110058"/>
                <a:gd name="connsiteX54" fmla="*/ 947211 w 2765122"/>
                <a:gd name="connsiteY54" fmla="*/ 1303680 h 3110058"/>
                <a:gd name="connsiteX55" fmla="*/ 938816 w 2765122"/>
                <a:gd name="connsiteY55" fmla="*/ 1555028 h 3110058"/>
                <a:gd name="connsiteX56" fmla="*/ 947046 w 2765122"/>
                <a:gd name="connsiteY56" fmla="*/ 1801432 h 3110058"/>
                <a:gd name="connsiteX57" fmla="*/ 1154015 w 2765122"/>
                <a:gd name="connsiteY57" fmla="*/ 1935392 h 3110058"/>
                <a:gd name="connsiteX58" fmla="*/ 1378151 w 2765122"/>
                <a:gd name="connsiteY58" fmla="*/ 2060078 h 3110058"/>
                <a:gd name="connsiteX59" fmla="*/ 1604433 w 2765122"/>
                <a:gd name="connsiteY59" fmla="*/ 1939321 h 3110058"/>
                <a:gd name="connsiteX60" fmla="*/ 1817909 w 2765122"/>
                <a:gd name="connsiteY60" fmla="*/ 1806377 h 3110058"/>
                <a:gd name="connsiteX61" fmla="*/ 1826304 w 2765122"/>
                <a:gd name="connsiteY61" fmla="*/ 1555028 h 3110058"/>
                <a:gd name="connsiteX62" fmla="*/ 1818074 w 2765122"/>
                <a:gd name="connsiteY62" fmla="*/ 1308628 h 3110058"/>
                <a:gd name="connsiteX63" fmla="*/ 1611105 w 2765122"/>
                <a:gd name="connsiteY63" fmla="*/ 1174667 h 3110058"/>
                <a:gd name="connsiteX64" fmla="*/ 1767179 w 2765122"/>
                <a:gd name="connsiteY64" fmla="*/ 890733 h 3110058"/>
                <a:gd name="connsiteX65" fmla="*/ 1629589 w 2765122"/>
                <a:gd name="connsiteY65" fmla="*/ 940281 h 3110058"/>
                <a:gd name="connsiteX66" fmla="*/ 1589093 w 2765122"/>
                <a:gd name="connsiteY66" fmla="*/ 958419 h 3110058"/>
                <a:gd name="connsiteX67" fmla="*/ 1703444 w 2765122"/>
                <a:gd name="connsiteY67" fmla="*/ 1020991 h 3110058"/>
                <a:gd name="connsiteX68" fmla="*/ 1796116 w 2765122"/>
                <a:gd name="connsiteY68" fmla="*/ 1079257 h 3110058"/>
                <a:gd name="connsiteX69" fmla="*/ 1791432 w 2765122"/>
                <a:gd name="connsiteY69" fmla="*/ 1033723 h 3110058"/>
                <a:gd name="connsiteX70" fmla="*/ 1001168 w 2765122"/>
                <a:gd name="connsiteY70" fmla="*/ 880921 h 3110058"/>
                <a:gd name="connsiteX71" fmla="*/ 973688 w 2765122"/>
                <a:gd name="connsiteY71" fmla="*/ 1033723 h 3110058"/>
                <a:gd name="connsiteX72" fmla="*/ 969233 w 2765122"/>
                <a:gd name="connsiteY72" fmla="*/ 1077033 h 3110058"/>
                <a:gd name="connsiteX73" fmla="*/ 1071048 w 2765122"/>
                <a:gd name="connsiteY73" fmla="*/ 1015472 h 3110058"/>
                <a:gd name="connsiteX74" fmla="*/ 1186470 w 2765122"/>
                <a:gd name="connsiteY74" fmla="*/ 954907 h 3110058"/>
                <a:gd name="connsiteX75" fmla="*/ 1146299 w 2765122"/>
                <a:gd name="connsiteY75" fmla="*/ 936065 h 3110058"/>
                <a:gd name="connsiteX76" fmla="*/ 2296662 w 2765122"/>
                <a:gd name="connsiteY76" fmla="*/ 783036 h 3110058"/>
                <a:gd name="connsiteX77" fmla="*/ 2045808 w 2765122"/>
                <a:gd name="connsiteY77" fmla="*/ 809787 h 3110058"/>
                <a:gd name="connsiteX78" fmla="*/ 1933945 w 2765122"/>
                <a:gd name="connsiteY78" fmla="*/ 839155 h 3110058"/>
                <a:gd name="connsiteX79" fmla="*/ 1956628 w 2765122"/>
                <a:gd name="connsiteY79" fmla="*/ 949742 h 3110058"/>
                <a:gd name="connsiteX80" fmla="*/ 1989111 w 2765122"/>
                <a:gd name="connsiteY80" fmla="*/ 1210925 h 3110058"/>
                <a:gd name="connsiteX81" fmla="*/ 2085387 w 2765122"/>
                <a:gd name="connsiteY81" fmla="*/ 1283163 h 3110058"/>
                <a:gd name="connsiteX82" fmla="*/ 2262485 w 2765122"/>
                <a:gd name="connsiteY82" fmla="*/ 1432446 h 3110058"/>
                <a:gd name="connsiteX83" fmla="*/ 2273353 w 2765122"/>
                <a:gd name="connsiteY83" fmla="*/ 1443125 h 3110058"/>
                <a:gd name="connsiteX84" fmla="*/ 2291537 w 2765122"/>
                <a:gd name="connsiteY84" fmla="*/ 1425616 h 3110058"/>
                <a:gd name="connsiteX85" fmla="*/ 2542406 w 2765122"/>
                <a:gd name="connsiteY85" fmla="*/ 885391 h 3110058"/>
                <a:gd name="connsiteX86" fmla="*/ 2296662 w 2765122"/>
                <a:gd name="connsiteY86" fmla="*/ 783036 h 3110058"/>
                <a:gd name="connsiteX87" fmla="*/ 482072 w 2765122"/>
                <a:gd name="connsiteY87" fmla="*/ 767202 h 3110058"/>
                <a:gd name="connsiteX88" fmla="*/ 234579 w 2765122"/>
                <a:gd name="connsiteY88" fmla="*/ 865253 h 3110058"/>
                <a:gd name="connsiteX89" fmla="*/ 475981 w 2765122"/>
                <a:gd name="connsiteY89" fmla="*/ 1409774 h 3110058"/>
                <a:gd name="connsiteX90" fmla="*/ 494126 w 2765122"/>
                <a:gd name="connsiteY90" fmla="*/ 1427453 h 3110058"/>
                <a:gd name="connsiteX91" fmla="*/ 571333 w 2765122"/>
                <a:gd name="connsiteY91" fmla="*/ 1360517 h 3110058"/>
                <a:gd name="connsiteX92" fmla="*/ 684587 w 2765122"/>
                <a:gd name="connsiteY92" fmla="*/ 1270938 h 3110058"/>
                <a:gd name="connsiteX93" fmla="*/ 776848 w 2765122"/>
                <a:gd name="connsiteY93" fmla="*/ 1204197 h 3110058"/>
                <a:gd name="connsiteX94" fmla="*/ 808495 w 2765122"/>
                <a:gd name="connsiteY94" fmla="*/ 949742 h 3110058"/>
                <a:gd name="connsiteX95" fmla="*/ 835139 w 2765122"/>
                <a:gd name="connsiteY95" fmla="*/ 827220 h 3110058"/>
                <a:gd name="connsiteX96" fmla="*/ 732420 w 2765122"/>
                <a:gd name="connsiteY96" fmla="*/ 798327 h 3110058"/>
                <a:gd name="connsiteX97" fmla="*/ 482072 w 2765122"/>
                <a:gd name="connsiteY97" fmla="*/ 767202 h 3110058"/>
                <a:gd name="connsiteX98" fmla="*/ 1382560 w 2765122"/>
                <a:gd name="connsiteY98" fmla="*/ 215755 h 3110058"/>
                <a:gd name="connsiteX99" fmla="*/ 1040146 w 2765122"/>
                <a:gd name="connsiteY99" fmla="*/ 703126 h 3110058"/>
                <a:gd name="connsiteX100" fmla="*/ 1038397 w 2765122"/>
                <a:gd name="connsiteY100" fmla="*/ 710184 h 3110058"/>
                <a:gd name="connsiteX101" fmla="*/ 1159394 w 2765122"/>
                <a:gd name="connsiteY101" fmla="*/ 751212 h 3110058"/>
                <a:gd name="connsiteX102" fmla="*/ 1388689 w 2765122"/>
                <a:gd name="connsiteY102" fmla="*/ 852872 h 3110058"/>
                <a:gd name="connsiteX103" fmla="*/ 1619722 w 2765122"/>
                <a:gd name="connsiteY103" fmla="*/ 755229 h 3110058"/>
                <a:gd name="connsiteX104" fmla="*/ 1729016 w 2765122"/>
                <a:gd name="connsiteY104" fmla="*/ 720284 h 3110058"/>
                <a:gd name="connsiteX105" fmla="*/ 1724974 w 2765122"/>
                <a:gd name="connsiteY105" fmla="*/ 703126 h 3110058"/>
                <a:gd name="connsiteX106" fmla="*/ 1382560 w 2765122"/>
                <a:gd name="connsiteY106" fmla="*/ 215755 h 3110058"/>
                <a:gd name="connsiteX107" fmla="*/ 1382561 w 2765122"/>
                <a:gd name="connsiteY107" fmla="*/ 0 h 3110058"/>
                <a:gd name="connsiteX108" fmla="*/ 1863319 w 2765122"/>
                <a:gd name="connsiteY108" fmla="*/ 565886 h 3110058"/>
                <a:gd name="connsiteX109" fmla="*/ 1892754 w 2765122"/>
                <a:gd name="connsiteY109" fmla="*/ 669221 h 3110058"/>
                <a:gd name="connsiteX110" fmla="*/ 1998805 w 2765122"/>
                <a:gd name="connsiteY110" fmla="*/ 644109 h 3110058"/>
                <a:gd name="connsiteX111" fmla="*/ 2729256 w 2765122"/>
                <a:gd name="connsiteY111" fmla="*/ 777515 h 3110058"/>
                <a:gd name="connsiteX112" fmla="*/ 2479563 w 2765122"/>
                <a:gd name="connsiteY112" fmla="*/ 1476806 h 3110058"/>
                <a:gd name="connsiteX113" fmla="*/ 2396868 w 2765122"/>
                <a:gd name="connsiteY113" fmla="*/ 1564493 h 3110058"/>
                <a:gd name="connsiteX114" fmla="*/ 2415853 w 2765122"/>
                <a:gd name="connsiteY114" fmla="*/ 1583149 h 3110058"/>
                <a:gd name="connsiteX115" fmla="*/ 2715481 w 2765122"/>
                <a:gd name="connsiteY115" fmla="*/ 2355928 h 3110058"/>
                <a:gd name="connsiteX116" fmla="*/ 1982813 w 2765122"/>
                <a:gd name="connsiteY116" fmla="*/ 2476565 h 3110058"/>
                <a:gd name="connsiteX117" fmla="*/ 1890625 w 2765122"/>
                <a:gd name="connsiteY117" fmla="*/ 2453030 h 3110058"/>
                <a:gd name="connsiteX118" fmla="*/ 1863319 w 2765122"/>
                <a:gd name="connsiteY118" fmla="*/ 2544172 h 3110058"/>
                <a:gd name="connsiteX119" fmla="*/ 1382561 w 2765122"/>
                <a:gd name="connsiteY119" fmla="*/ 3110058 h 3110058"/>
                <a:gd name="connsiteX120" fmla="*/ 901803 w 2765122"/>
                <a:gd name="connsiteY120" fmla="*/ 2544172 h 3110058"/>
                <a:gd name="connsiteX121" fmla="*/ 872368 w 2765122"/>
                <a:gd name="connsiteY121" fmla="*/ 2440837 h 3110058"/>
                <a:gd name="connsiteX122" fmla="*/ 766317 w 2765122"/>
                <a:gd name="connsiteY122" fmla="*/ 2465949 h 3110058"/>
                <a:gd name="connsiteX123" fmla="*/ 35866 w 2765122"/>
                <a:gd name="connsiteY123" fmla="*/ 2332544 h 3110058"/>
                <a:gd name="connsiteX124" fmla="*/ 285559 w 2765122"/>
                <a:gd name="connsiteY124" fmla="*/ 1633252 h 3110058"/>
                <a:gd name="connsiteX125" fmla="*/ 368254 w 2765122"/>
                <a:gd name="connsiteY125" fmla="*/ 1545565 h 3110058"/>
                <a:gd name="connsiteX126" fmla="*/ 349269 w 2765122"/>
                <a:gd name="connsiteY126" fmla="*/ 1526910 h 3110058"/>
                <a:gd name="connsiteX127" fmla="*/ 49641 w 2765122"/>
                <a:gd name="connsiteY127" fmla="*/ 754130 h 3110058"/>
                <a:gd name="connsiteX128" fmla="*/ 782309 w 2765122"/>
                <a:gd name="connsiteY128" fmla="*/ 633493 h 3110058"/>
                <a:gd name="connsiteX129" fmla="*/ 874497 w 2765122"/>
                <a:gd name="connsiteY129" fmla="*/ 657029 h 3110058"/>
                <a:gd name="connsiteX130" fmla="*/ 901803 w 2765122"/>
                <a:gd name="connsiteY130" fmla="*/ 565886 h 3110058"/>
                <a:gd name="connsiteX131" fmla="*/ 1382561 w 2765122"/>
                <a:gd name="connsiteY131" fmla="*/ 0 h 311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2765122" h="3110058">
                  <a:moveTo>
                    <a:pt x="1376433" y="2257187"/>
                  </a:moveTo>
                  <a:lnTo>
                    <a:pt x="1145400" y="2354829"/>
                  </a:lnTo>
                  <a:lnTo>
                    <a:pt x="1036105" y="2389775"/>
                  </a:lnTo>
                  <a:lnTo>
                    <a:pt x="1040146" y="2406930"/>
                  </a:lnTo>
                  <a:cubicBezTo>
                    <a:pt x="1121535" y="2704580"/>
                    <a:pt x="1244707" y="2894301"/>
                    <a:pt x="1382560" y="2894301"/>
                  </a:cubicBezTo>
                  <a:cubicBezTo>
                    <a:pt x="1520414" y="2894301"/>
                    <a:pt x="1643585" y="2704580"/>
                    <a:pt x="1724974" y="2406930"/>
                  </a:cubicBezTo>
                  <a:lnTo>
                    <a:pt x="1726723" y="2399874"/>
                  </a:lnTo>
                  <a:lnTo>
                    <a:pt x="1605728" y="2358846"/>
                  </a:lnTo>
                  <a:close/>
                  <a:moveTo>
                    <a:pt x="1795887" y="2033026"/>
                  </a:moveTo>
                  <a:lnTo>
                    <a:pt x="1694075" y="2094586"/>
                  </a:lnTo>
                  <a:lnTo>
                    <a:pt x="1578650" y="2155153"/>
                  </a:lnTo>
                  <a:lnTo>
                    <a:pt x="1618821" y="2173994"/>
                  </a:lnTo>
                  <a:lnTo>
                    <a:pt x="1763952" y="2229138"/>
                  </a:lnTo>
                  <a:lnTo>
                    <a:pt x="1791432" y="2076334"/>
                  </a:lnTo>
                  <a:close/>
                  <a:moveTo>
                    <a:pt x="969005" y="2030800"/>
                  </a:moveTo>
                  <a:lnTo>
                    <a:pt x="973688" y="2076334"/>
                  </a:lnTo>
                  <a:lnTo>
                    <a:pt x="997942" y="2219324"/>
                  </a:lnTo>
                  <a:lnTo>
                    <a:pt x="1135534" y="2169774"/>
                  </a:lnTo>
                  <a:lnTo>
                    <a:pt x="1176026" y="2151638"/>
                  </a:lnTo>
                  <a:lnTo>
                    <a:pt x="1061678" y="2089068"/>
                  </a:lnTo>
                  <a:close/>
                  <a:moveTo>
                    <a:pt x="2270995" y="1682607"/>
                  </a:moveTo>
                  <a:lnTo>
                    <a:pt x="2193789" y="1749541"/>
                  </a:lnTo>
                  <a:cubicBezTo>
                    <a:pt x="2157450" y="1779622"/>
                    <a:pt x="2119670" y="1809519"/>
                    <a:pt x="2080535" y="1839120"/>
                  </a:cubicBezTo>
                  <a:lnTo>
                    <a:pt x="1988274" y="1905861"/>
                  </a:lnTo>
                  <a:lnTo>
                    <a:pt x="1956628" y="2160317"/>
                  </a:lnTo>
                  <a:lnTo>
                    <a:pt x="1929983" y="2282840"/>
                  </a:lnTo>
                  <a:lnTo>
                    <a:pt x="2032699" y="2311732"/>
                  </a:lnTo>
                  <a:cubicBezTo>
                    <a:pt x="2281801" y="2367725"/>
                    <a:pt x="2467430" y="2349840"/>
                    <a:pt x="2530541" y="2244806"/>
                  </a:cubicBezTo>
                  <a:cubicBezTo>
                    <a:pt x="2601541" y="2126643"/>
                    <a:pt x="2502356" y="1923350"/>
                    <a:pt x="2289139" y="1700285"/>
                  </a:cubicBezTo>
                  <a:close/>
                  <a:moveTo>
                    <a:pt x="491768" y="1666932"/>
                  </a:moveTo>
                  <a:lnTo>
                    <a:pt x="473585" y="1684439"/>
                  </a:lnTo>
                  <a:cubicBezTo>
                    <a:pt x="256508" y="1903749"/>
                    <a:pt x="153790" y="2105280"/>
                    <a:pt x="222717" y="2224664"/>
                  </a:cubicBezTo>
                  <a:cubicBezTo>
                    <a:pt x="283985" y="2330784"/>
                    <a:pt x="469273" y="2351906"/>
                    <a:pt x="719315" y="2300269"/>
                  </a:cubicBezTo>
                  <a:lnTo>
                    <a:pt x="831176" y="2270901"/>
                  </a:lnTo>
                  <a:lnTo>
                    <a:pt x="808495" y="2160317"/>
                  </a:lnTo>
                  <a:lnTo>
                    <a:pt x="776012" y="1899134"/>
                  </a:lnTo>
                  <a:lnTo>
                    <a:pt x="679735" y="1826895"/>
                  </a:lnTo>
                  <a:cubicBezTo>
                    <a:pt x="616990" y="1777691"/>
                    <a:pt x="557836" y="1727770"/>
                    <a:pt x="502637" y="1677612"/>
                  </a:cubicBezTo>
                  <a:close/>
                  <a:moveTo>
                    <a:pt x="2001099" y="1443878"/>
                  </a:moveTo>
                  <a:lnTo>
                    <a:pt x="2005588" y="1555029"/>
                  </a:lnTo>
                  <a:lnTo>
                    <a:pt x="2000712" y="1675767"/>
                  </a:lnTo>
                  <a:lnTo>
                    <a:pt x="2038461" y="1648469"/>
                  </a:lnTo>
                  <a:cubicBezTo>
                    <a:pt x="2070345" y="1623579"/>
                    <a:pt x="2101053" y="1598643"/>
                    <a:pt x="2130505" y="1573751"/>
                  </a:cubicBezTo>
                  <a:lnTo>
                    <a:pt x="2143759" y="1562074"/>
                  </a:lnTo>
                  <a:lnTo>
                    <a:pt x="2039991" y="1473050"/>
                  </a:lnTo>
                  <a:close/>
                  <a:moveTo>
                    <a:pt x="764411" y="1434288"/>
                  </a:moveTo>
                  <a:lnTo>
                    <a:pt x="726661" y="1461587"/>
                  </a:lnTo>
                  <a:cubicBezTo>
                    <a:pt x="694778" y="1486477"/>
                    <a:pt x="664070" y="1511412"/>
                    <a:pt x="634617" y="1536305"/>
                  </a:cubicBezTo>
                  <a:lnTo>
                    <a:pt x="621360" y="1547985"/>
                  </a:lnTo>
                  <a:lnTo>
                    <a:pt x="725129" y="1637009"/>
                  </a:lnTo>
                  <a:lnTo>
                    <a:pt x="764024" y="1666183"/>
                  </a:lnTo>
                  <a:lnTo>
                    <a:pt x="759534" y="1555029"/>
                  </a:lnTo>
                  <a:close/>
                  <a:moveTo>
                    <a:pt x="1386966" y="1049980"/>
                  </a:moveTo>
                  <a:lnTo>
                    <a:pt x="1160689" y="1170734"/>
                  </a:lnTo>
                  <a:lnTo>
                    <a:pt x="947211" y="1303680"/>
                  </a:lnTo>
                  <a:lnTo>
                    <a:pt x="938816" y="1555028"/>
                  </a:lnTo>
                  <a:lnTo>
                    <a:pt x="947046" y="1801432"/>
                  </a:lnTo>
                  <a:lnTo>
                    <a:pt x="1154015" y="1935392"/>
                  </a:lnTo>
                  <a:lnTo>
                    <a:pt x="1378151" y="2060078"/>
                  </a:lnTo>
                  <a:lnTo>
                    <a:pt x="1604433" y="1939321"/>
                  </a:lnTo>
                  <a:lnTo>
                    <a:pt x="1817909" y="1806377"/>
                  </a:lnTo>
                  <a:lnTo>
                    <a:pt x="1826304" y="1555028"/>
                  </a:lnTo>
                  <a:lnTo>
                    <a:pt x="1818074" y="1308628"/>
                  </a:lnTo>
                  <a:lnTo>
                    <a:pt x="1611105" y="1174667"/>
                  </a:lnTo>
                  <a:close/>
                  <a:moveTo>
                    <a:pt x="1767179" y="890733"/>
                  </a:moveTo>
                  <a:lnTo>
                    <a:pt x="1629589" y="940281"/>
                  </a:lnTo>
                  <a:lnTo>
                    <a:pt x="1589093" y="958419"/>
                  </a:lnTo>
                  <a:lnTo>
                    <a:pt x="1703444" y="1020991"/>
                  </a:lnTo>
                  <a:lnTo>
                    <a:pt x="1796116" y="1079257"/>
                  </a:lnTo>
                  <a:lnTo>
                    <a:pt x="1791432" y="1033723"/>
                  </a:lnTo>
                  <a:close/>
                  <a:moveTo>
                    <a:pt x="1001168" y="880921"/>
                  </a:moveTo>
                  <a:lnTo>
                    <a:pt x="973688" y="1033723"/>
                  </a:lnTo>
                  <a:lnTo>
                    <a:pt x="969233" y="1077033"/>
                  </a:lnTo>
                  <a:lnTo>
                    <a:pt x="1071048" y="1015472"/>
                  </a:lnTo>
                  <a:lnTo>
                    <a:pt x="1186470" y="954907"/>
                  </a:lnTo>
                  <a:lnTo>
                    <a:pt x="1146299" y="936065"/>
                  </a:lnTo>
                  <a:close/>
                  <a:moveTo>
                    <a:pt x="2296662" y="783036"/>
                  </a:moveTo>
                  <a:cubicBezTo>
                    <a:pt x="2224233" y="781291"/>
                    <a:pt x="2139574" y="790423"/>
                    <a:pt x="2045808" y="809787"/>
                  </a:cubicBezTo>
                  <a:lnTo>
                    <a:pt x="1933945" y="839155"/>
                  </a:lnTo>
                  <a:lnTo>
                    <a:pt x="1956628" y="949742"/>
                  </a:lnTo>
                  <a:lnTo>
                    <a:pt x="1989111" y="1210925"/>
                  </a:lnTo>
                  <a:lnTo>
                    <a:pt x="2085387" y="1283163"/>
                  </a:lnTo>
                  <a:cubicBezTo>
                    <a:pt x="2148132" y="1332368"/>
                    <a:pt x="2207286" y="1382289"/>
                    <a:pt x="2262485" y="1432446"/>
                  </a:cubicBezTo>
                  <a:lnTo>
                    <a:pt x="2273353" y="1443125"/>
                  </a:lnTo>
                  <a:lnTo>
                    <a:pt x="2291537" y="1425616"/>
                  </a:lnTo>
                  <a:cubicBezTo>
                    <a:pt x="2508615" y="1206306"/>
                    <a:pt x="2611333" y="1004776"/>
                    <a:pt x="2542406" y="885391"/>
                  </a:cubicBezTo>
                  <a:cubicBezTo>
                    <a:pt x="2504113" y="819067"/>
                    <a:pt x="2417375" y="785944"/>
                    <a:pt x="2296662" y="783036"/>
                  </a:cubicBezTo>
                  <a:close/>
                  <a:moveTo>
                    <a:pt x="482072" y="767202"/>
                  </a:moveTo>
                  <a:cubicBezTo>
                    <a:pt x="361326" y="768003"/>
                    <a:pt x="274023" y="799606"/>
                    <a:pt x="234579" y="865253"/>
                  </a:cubicBezTo>
                  <a:cubicBezTo>
                    <a:pt x="163579" y="983417"/>
                    <a:pt x="262764" y="1186709"/>
                    <a:pt x="475981" y="1409774"/>
                  </a:cubicBezTo>
                  <a:lnTo>
                    <a:pt x="494126" y="1427453"/>
                  </a:lnTo>
                  <a:lnTo>
                    <a:pt x="571333" y="1360517"/>
                  </a:lnTo>
                  <a:cubicBezTo>
                    <a:pt x="607672" y="1330436"/>
                    <a:pt x="645452" y="1300540"/>
                    <a:pt x="684587" y="1270938"/>
                  </a:cubicBezTo>
                  <a:lnTo>
                    <a:pt x="776848" y="1204197"/>
                  </a:lnTo>
                  <a:lnTo>
                    <a:pt x="808495" y="949742"/>
                  </a:lnTo>
                  <a:lnTo>
                    <a:pt x="835139" y="827220"/>
                  </a:lnTo>
                  <a:lnTo>
                    <a:pt x="732420" y="798327"/>
                  </a:lnTo>
                  <a:cubicBezTo>
                    <a:pt x="639007" y="777329"/>
                    <a:pt x="554520" y="766721"/>
                    <a:pt x="482072" y="767202"/>
                  </a:cubicBezTo>
                  <a:close/>
                  <a:moveTo>
                    <a:pt x="1382560" y="215755"/>
                  </a:moveTo>
                  <a:cubicBezTo>
                    <a:pt x="1244707" y="215755"/>
                    <a:pt x="1121535" y="405476"/>
                    <a:pt x="1040146" y="703126"/>
                  </a:cubicBezTo>
                  <a:lnTo>
                    <a:pt x="1038397" y="710184"/>
                  </a:lnTo>
                  <a:lnTo>
                    <a:pt x="1159394" y="751212"/>
                  </a:lnTo>
                  <a:lnTo>
                    <a:pt x="1388689" y="852872"/>
                  </a:lnTo>
                  <a:lnTo>
                    <a:pt x="1619722" y="755229"/>
                  </a:lnTo>
                  <a:lnTo>
                    <a:pt x="1729016" y="720284"/>
                  </a:lnTo>
                  <a:lnTo>
                    <a:pt x="1724974" y="703126"/>
                  </a:lnTo>
                  <a:cubicBezTo>
                    <a:pt x="1643585" y="405476"/>
                    <a:pt x="1520414" y="215755"/>
                    <a:pt x="1382560" y="215755"/>
                  </a:cubicBezTo>
                  <a:close/>
                  <a:moveTo>
                    <a:pt x="1382561" y="0"/>
                  </a:moveTo>
                  <a:cubicBezTo>
                    <a:pt x="1576111" y="0"/>
                    <a:pt x="1749046" y="220285"/>
                    <a:pt x="1863319" y="565886"/>
                  </a:cubicBezTo>
                  <a:lnTo>
                    <a:pt x="1892754" y="669221"/>
                  </a:lnTo>
                  <a:lnTo>
                    <a:pt x="1998805" y="644109"/>
                  </a:lnTo>
                  <a:cubicBezTo>
                    <a:pt x="2355240" y="570272"/>
                    <a:pt x="2632481" y="609896"/>
                    <a:pt x="2729256" y="777515"/>
                  </a:cubicBezTo>
                  <a:cubicBezTo>
                    <a:pt x="2826030" y="945133"/>
                    <a:pt x="2721726" y="1205043"/>
                    <a:pt x="2479563" y="1476806"/>
                  </a:cubicBezTo>
                  <a:lnTo>
                    <a:pt x="2396868" y="1564493"/>
                  </a:lnTo>
                  <a:lnTo>
                    <a:pt x="2415853" y="1583149"/>
                  </a:lnTo>
                  <a:cubicBezTo>
                    <a:pt x="2697403" y="1884053"/>
                    <a:pt x="2823474" y="2176199"/>
                    <a:pt x="2715481" y="2355928"/>
                  </a:cubicBezTo>
                  <a:cubicBezTo>
                    <a:pt x="2615796" y="2521833"/>
                    <a:pt x="2337906" y="2556612"/>
                    <a:pt x="1982813" y="2476565"/>
                  </a:cubicBezTo>
                  <a:lnTo>
                    <a:pt x="1890625" y="2453030"/>
                  </a:lnTo>
                  <a:lnTo>
                    <a:pt x="1863319" y="2544172"/>
                  </a:lnTo>
                  <a:cubicBezTo>
                    <a:pt x="1749047" y="2889773"/>
                    <a:pt x="1576111" y="3110058"/>
                    <a:pt x="1382561" y="3110058"/>
                  </a:cubicBezTo>
                  <a:cubicBezTo>
                    <a:pt x="1189012" y="3110058"/>
                    <a:pt x="1016076" y="2889773"/>
                    <a:pt x="901803" y="2544172"/>
                  </a:cubicBezTo>
                  <a:lnTo>
                    <a:pt x="872368" y="2440837"/>
                  </a:lnTo>
                  <a:lnTo>
                    <a:pt x="766317" y="2465949"/>
                  </a:lnTo>
                  <a:cubicBezTo>
                    <a:pt x="409882" y="2539787"/>
                    <a:pt x="132641" y="2500163"/>
                    <a:pt x="35866" y="2332544"/>
                  </a:cubicBezTo>
                  <a:cubicBezTo>
                    <a:pt x="-60908" y="2164925"/>
                    <a:pt x="43396" y="1905015"/>
                    <a:pt x="285559" y="1633252"/>
                  </a:cubicBezTo>
                  <a:lnTo>
                    <a:pt x="368254" y="1545565"/>
                  </a:lnTo>
                  <a:lnTo>
                    <a:pt x="349269" y="1526910"/>
                  </a:lnTo>
                  <a:cubicBezTo>
                    <a:pt x="67719" y="1226005"/>
                    <a:pt x="-58351" y="933860"/>
                    <a:pt x="49641" y="754130"/>
                  </a:cubicBezTo>
                  <a:cubicBezTo>
                    <a:pt x="149326" y="588226"/>
                    <a:pt x="427216" y="553446"/>
                    <a:pt x="782309" y="633493"/>
                  </a:cubicBezTo>
                  <a:lnTo>
                    <a:pt x="874497" y="657029"/>
                  </a:lnTo>
                  <a:lnTo>
                    <a:pt x="901803" y="565886"/>
                  </a:lnTo>
                  <a:cubicBezTo>
                    <a:pt x="1016076" y="220285"/>
                    <a:pt x="1189012" y="0"/>
                    <a:pt x="138256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Rounded Rectangle 1">
              <a:extLst>
                <a:ext uri="{FF2B5EF4-FFF2-40B4-BE49-F238E27FC236}">
                  <a16:creationId xmlns:a16="http://schemas.microsoft.com/office/drawing/2014/main" id="{CEECAD02-ACA9-4956-98DB-218EFDFECB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6004" y="3682990"/>
              <a:ext cx="320490" cy="269438"/>
            </a:xfrm>
            <a:custGeom>
              <a:avLst/>
              <a:gdLst/>
              <a:ahLst/>
              <a:cxnLst/>
              <a:rect l="l" t="t" r="r" b="b"/>
              <a:pathLst>
                <a:path w="3985089" h="3350285">
                  <a:moveTo>
                    <a:pt x="1489879" y="1687056"/>
                  </a:moveTo>
                  <a:cubicBezTo>
                    <a:pt x="1413602" y="1687056"/>
                    <a:pt x="1351768" y="1748890"/>
                    <a:pt x="1351768" y="1825167"/>
                  </a:cubicBezTo>
                  <a:lnTo>
                    <a:pt x="1351768" y="1828965"/>
                  </a:lnTo>
                  <a:cubicBezTo>
                    <a:pt x="1351768" y="1905242"/>
                    <a:pt x="1413602" y="1967076"/>
                    <a:pt x="1489879" y="1967076"/>
                  </a:cubicBezTo>
                  <a:lnTo>
                    <a:pt x="1717713" y="1967076"/>
                  </a:lnTo>
                  <a:cubicBezTo>
                    <a:pt x="1793990" y="1967076"/>
                    <a:pt x="1855824" y="1905242"/>
                    <a:pt x="1855824" y="1828965"/>
                  </a:cubicBezTo>
                  <a:lnTo>
                    <a:pt x="1855824" y="1825167"/>
                  </a:lnTo>
                  <a:cubicBezTo>
                    <a:pt x="1855824" y="1748890"/>
                    <a:pt x="1793990" y="1687056"/>
                    <a:pt x="1717713" y="1687056"/>
                  </a:cubicBezTo>
                  <a:close/>
                  <a:moveTo>
                    <a:pt x="2281462" y="1675141"/>
                  </a:moveTo>
                  <a:cubicBezTo>
                    <a:pt x="2205185" y="1675141"/>
                    <a:pt x="2143351" y="1736975"/>
                    <a:pt x="2143351" y="1813252"/>
                  </a:cubicBezTo>
                  <a:lnTo>
                    <a:pt x="2143351" y="1817050"/>
                  </a:lnTo>
                  <a:cubicBezTo>
                    <a:pt x="2143351" y="1893327"/>
                    <a:pt x="2205185" y="1955161"/>
                    <a:pt x="2281462" y="1955161"/>
                  </a:cubicBezTo>
                  <a:lnTo>
                    <a:pt x="2509296" y="1955161"/>
                  </a:lnTo>
                  <a:cubicBezTo>
                    <a:pt x="2585573" y="1955161"/>
                    <a:pt x="2647407" y="1893327"/>
                    <a:pt x="2647407" y="1817050"/>
                  </a:cubicBezTo>
                  <a:lnTo>
                    <a:pt x="2647407" y="1813252"/>
                  </a:lnTo>
                  <a:cubicBezTo>
                    <a:pt x="2647407" y="1736975"/>
                    <a:pt x="2585573" y="1675141"/>
                    <a:pt x="2509296" y="1675141"/>
                  </a:cubicBezTo>
                  <a:close/>
                  <a:moveTo>
                    <a:pt x="2837535" y="1159396"/>
                  </a:moveTo>
                  <a:cubicBezTo>
                    <a:pt x="2731595" y="1159396"/>
                    <a:pt x="2645713" y="1245278"/>
                    <a:pt x="2645713" y="1351218"/>
                  </a:cubicBezTo>
                  <a:cubicBezTo>
                    <a:pt x="2645713" y="1457158"/>
                    <a:pt x="2731595" y="1543040"/>
                    <a:pt x="2837535" y="1543040"/>
                  </a:cubicBezTo>
                  <a:cubicBezTo>
                    <a:pt x="2943475" y="1543040"/>
                    <a:pt x="3029357" y="1457158"/>
                    <a:pt x="3029357" y="1351218"/>
                  </a:cubicBezTo>
                  <a:cubicBezTo>
                    <a:pt x="3029357" y="1245278"/>
                    <a:pt x="2943475" y="1159396"/>
                    <a:pt x="2837535" y="1159396"/>
                  </a:cubicBezTo>
                  <a:close/>
                  <a:moveTo>
                    <a:pt x="3235655" y="750352"/>
                  </a:moveTo>
                  <a:cubicBezTo>
                    <a:pt x="3129715" y="750352"/>
                    <a:pt x="3043833" y="836234"/>
                    <a:pt x="3043833" y="942174"/>
                  </a:cubicBezTo>
                  <a:cubicBezTo>
                    <a:pt x="3043833" y="1048114"/>
                    <a:pt x="3129715" y="1133996"/>
                    <a:pt x="3235655" y="1133996"/>
                  </a:cubicBezTo>
                  <a:cubicBezTo>
                    <a:pt x="3341595" y="1133996"/>
                    <a:pt x="3427477" y="1048114"/>
                    <a:pt x="3427477" y="942174"/>
                  </a:cubicBezTo>
                  <a:cubicBezTo>
                    <a:pt x="3427477" y="836234"/>
                    <a:pt x="3341595" y="750352"/>
                    <a:pt x="3235655" y="750352"/>
                  </a:cubicBezTo>
                  <a:close/>
                  <a:moveTo>
                    <a:pt x="2455585" y="750352"/>
                  </a:moveTo>
                  <a:cubicBezTo>
                    <a:pt x="2349645" y="750352"/>
                    <a:pt x="2263763" y="836234"/>
                    <a:pt x="2263763" y="942174"/>
                  </a:cubicBezTo>
                  <a:cubicBezTo>
                    <a:pt x="2263763" y="1048114"/>
                    <a:pt x="2349645" y="1133996"/>
                    <a:pt x="2455585" y="1133996"/>
                  </a:cubicBezTo>
                  <a:cubicBezTo>
                    <a:pt x="2561525" y="1133996"/>
                    <a:pt x="2647407" y="1048114"/>
                    <a:pt x="2647407" y="942174"/>
                  </a:cubicBezTo>
                  <a:cubicBezTo>
                    <a:pt x="2647407" y="836234"/>
                    <a:pt x="2561525" y="750352"/>
                    <a:pt x="2455585" y="750352"/>
                  </a:cubicBezTo>
                  <a:close/>
                  <a:moveTo>
                    <a:pt x="941776" y="640989"/>
                  </a:moveTo>
                  <a:lnTo>
                    <a:pt x="1181794" y="640989"/>
                  </a:lnTo>
                  <a:lnTo>
                    <a:pt x="1181794" y="881020"/>
                  </a:lnTo>
                  <a:lnTo>
                    <a:pt x="1421825" y="881020"/>
                  </a:lnTo>
                  <a:lnTo>
                    <a:pt x="1421825" y="1121038"/>
                  </a:lnTo>
                  <a:lnTo>
                    <a:pt x="1181794" y="1121038"/>
                  </a:lnTo>
                  <a:lnTo>
                    <a:pt x="1181794" y="1361069"/>
                  </a:lnTo>
                  <a:lnTo>
                    <a:pt x="941776" y="1361069"/>
                  </a:lnTo>
                  <a:lnTo>
                    <a:pt x="941776" y="1121038"/>
                  </a:lnTo>
                  <a:lnTo>
                    <a:pt x="701745" y="1121038"/>
                  </a:lnTo>
                  <a:lnTo>
                    <a:pt x="701745" y="881020"/>
                  </a:lnTo>
                  <a:lnTo>
                    <a:pt x="941776" y="881020"/>
                  </a:lnTo>
                  <a:close/>
                  <a:moveTo>
                    <a:pt x="1061785" y="459017"/>
                  </a:moveTo>
                  <a:cubicBezTo>
                    <a:pt x="762440" y="459017"/>
                    <a:pt x="519773" y="701684"/>
                    <a:pt x="519773" y="1001029"/>
                  </a:cubicBezTo>
                  <a:cubicBezTo>
                    <a:pt x="519773" y="1300374"/>
                    <a:pt x="762440" y="1543041"/>
                    <a:pt x="1061785" y="1543041"/>
                  </a:cubicBezTo>
                  <a:cubicBezTo>
                    <a:pt x="1361130" y="1543041"/>
                    <a:pt x="1603797" y="1300374"/>
                    <a:pt x="1603797" y="1001029"/>
                  </a:cubicBezTo>
                  <a:cubicBezTo>
                    <a:pt x="1603797" y="701684"/>
                    <a:pt x="1361130" y="459017"/>
                    <a:pt x="1061785" y="459017"/>
                  </a:cubicBezTo>
                  <a:close/>
                  <a:moveTo>
                    <a:pt x="2837535" y="359296"/>
                  </a:moveTo>
                  <a:cubicBezTo>
                    <a:pt x="2731595" y="359296"/>
                    <a:pt x="2645713" y="445178"/>
                    <a:pt x="2645713" y="551118"/>
                  </a:cubicBezTo>
                  <a:cubicBezTo>
                    <a:pt x="2645713" y="657058"/>
                    <a:pt x="2731595" y="742940"/>
                    <a:pt x="2837535" y="742940"/>
                  </a:cubicBezTo>
                  <a:cubicBezTo>
                    <a:pt x="2943475" y="742940"/>
                    <a:pt x="3029357" y="657058"/>
                    <a:pt x="3029357" y="551118"/>
                  </a:cubicBezTo>
                  <a:cubicBezTo>
                    <a:pt x="3029357" y="445178"/>
                    <a:pt x="2943475" y="359296"/>
                    <a:pt x="2837535" y="359296"/>
                  </a:cubicBezTo>
                  <a:close/>
                  <a:moveTo>
                    <a:pt x="927799" y="0"/>
                  </a:moveTo>
                  <a:lnTo>
                    <a:pt x="2978398" y="0"/>
                  </a:lnTo>
                  <a:cubicBezTo>
                    <a:pt x="3447374" y="0"/>
                    <a:pt x="3902811" y="418280"/>
                    <a:pt x="3926614" y="887256"/>
                  </a:cubicBezTo>
                  <a:cubicBezTo>
                    <a:pt x="4011721" y="1784310"/>
                    <a:pt x="4065643" y="3326870"/>
                    <a:pt x="3630620" y="3349891"/>
                  </a:cubicBezTo>
                  <a:cubicBezTo>
                    <a:pt x="3101375" y="3362701"/>
                    <a:pt x="2778421" y="2566209"/>
                    <a:pt x="2352321" y="2174369"/>
                  </a:cubicBezTo>
                  <a:lnTo>
                    <a:pt x="1572952" y="2174369"/>
                  </a:lnTo>
                  <a:cubicBezTo>
                    <a:pt x="1161652" y="2566210"/>
                    <a:pt x="901104" y="3370635"/>
                    <a:pt x="339051" y="3349892"/>
                  </a:cubicBezTo>
                  <a:cubicBezTo>
                    <a:pt x="-171518" y="3349299"/>
                    <a:pt x="45251" y="1463012"/>
                    <a:pt x="48163" y="849156"/>
                  </a:cubicBezTo>
                  <a:cubicBezTo>
                    <a:pt x="48163" y="380180"/>
                    <a:pt x="458823" y="0"/>
                    <a:pt x="927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Oval 2">
              <a:extLst>
                <a:ext uri="{FF2B5EF4-FFF2-40B4-BE49-F238E27FC236}">
                  <a16:creationId xmlns:a16="http://schemas.microsoft.com/office/drawing/2014/main" id="{19587006-65F6-4025-A545-D2DD7D616F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1595" y="3961380"/>
              <a:ext cx="348693" cy="269437"/>
            </a:xfrm>
            <a:custGeom>
              <a:avLst/>
              <a:gdLst/>
              <a:ahLst/>
              <a:cxnLst/>
              <a:rect l="l" t="t" r="r" b="b"/>
              <a:pathLst>
                <a:path w="3949160" h="3051548">
                  <a:moveTo>
                    <a:pt x="2339911" y="638678"/>
                  </a:moveTo>
                  <a:cubicBezTo>
                    <a:pt x="3228675" y="638678"/>
                    <a:pt x="3949160" y="1138384"/>
                    <a:pt x="3949160" y="1754802"/>
                  </a:cubicBezTo>
                  <a:cubicBezTo>
                    <a:pt x="3949160" y="2075792"/>
                    <a:pt x="3753790" y="2365135"/>
                    <a:pt x="3440317" y="2567662"/>
                  </a:cubicBezTo>
                  <a:lnTo>
                    <a:pt x="3655878" y="3051548"/>
                  </a:lnTo>
                  <a:lnTo>
                    <a:pt x="2882697" y="2804439"/>
                  </a:lnTo>
                  <a:cubicBezTo>
                    <a:pt x="2713357" y="2847946"/>
                    <a:pt x="2530504" y="2870926"/>
                    <a:pt x="2339911" y="2870926"/>
                  </a:cubicBezTo>
                  <a:cubicBezTo>
                    <a:pt x="1451147" y="2870926"/>
                    <a:pt x="730662" y="2371220"/>
                    <a:pt x="730662" y="1754802"/>
                  </a:cubicBezTo>
                  <a:cubicBezTo>
                    <a:pt x="730662" y="1138384"/>
                    <a:pt x="1451147" y="638678"/>
                    <a:pt x="2339911" y="638678"/>
                  </a:cubicBezTo>
                  <a:close/>
                  <a:moveTo>
                    <a:pt x="1609249" y="0"/>
                  </a:moveTo>
                  <a:cubicBezTo>
                    <a:pt x="2214487" y="0"/>
                    <a:pt x="2741687" y="231736"/>
                    <a:pt x="3015976" y="574644"/>
                  </a:cubicBezTo>
                  <a:cubicBezTo>
                    <a:pt x="2789246" y="488504"/>
                    <a:pt x="2533611" y="440957"/>
                    <a:pt x="2263344" y="440957"/>
                  </a:cubicBezTo>
                  <a:cubicBezTo>
                    <a:pt x="1318096" y="440957"/>
                    <a:pt x="551821" y="1022559"/>
                    <a:pt x="551821" y="1740001"/>
                  </a:cubicBezTo>
                  <a:cubicBezTo>
                    <a:pt x="551821" y="1819940"/>
                    <a:pt x="561334" y="1898193"/>
                    <a:pt x="580963" y="1973803"/>
                  </a:cubicBezTo>
                  <a:cubicBezTo>
                    <a:pt x="578579" y="1972737"/>
                    <a:pt x="677277" y="2155498"/>
                    <a:pt x="675039" y="2154187"/>
                  </a:cubicBezTo>
                  <a:lnTo>
                    <a:pt x="502119" y="2089690"/>
                  </a:lnTo>
                  <a:lnTo>
                    <a:pt x="213774" y="2502637"/>
                  </a:lnTo>
                  <a:cubicBezTo>
                    <a:pt x="162937" y="2145510"/>
                    <a:pt x="82414" y="1758692"/>
                    <a:pt x="31577" y="1383752"/>
                  </a:cubicBezTo>
                  <a:cubicBezTo>
                    <a:pt x="6733" y="1307252"/>
                    <a:pt x="0" y="1197870"/>
                    <a:pt x="0" y="1116124"/>
                  </a:cubicBezTo>
                  <a:cubicBezTo>
                    <a:pt x="0" y="499706"/>
                    <a:pt x="720485" y="0"/>
                    <a:pt x="16092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Block Arc 5">
              <a:extLst>
                <a:ext uri="{FF2B5EF4-FFF2-40B4-BE49-F238E27FC236}">
                  <a16:creationId xmlns:a16="http://schemas.microsoft.com/office/drawing/2014/main" id="{67FBB620-BA31-4B3C-B020-792398560E5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556822" y="3332187"/>
              <a:ext cx="299221" cy="322665"/>
            </a:xfrm>
            <a:custGeom>
              <a:avLst/>
              <a:gdLst/>
              <a:ahLst/>
              <a:cxnLst/>
              <a:rect l="l" t="t" r="r" b="b"/>
              <a:pathLst>
                <a:path w="3672275" h="3963955">
                  <a:moveTo>
                    <a:pt x="984766" y="3417555"/>
                  </a:moveTo>
                  <a:cubicBezTo>
                    <a:pt x="932254" y="3417555"/>
                    <a:pt x="882982" y="3403623"/>
                    <a:pt x="841068" y="3378104"/>
                  </a:cubicBezTo>
                  <a:lnTo>
                    <a:pt x="840676" y="3378710"/>
                  </a:lnTo>
                  <a:lnTo>
                    <a:pt x="835545" y="3375094"/>
                  </a:lnTo>
                  <a:cubicBezTo>
                    <a:pt x="823791" y="3369308"/>
                    <a:pt x="813094" y="3361844"/>
                    <a:pt x="803763" y="3352697"/>
                  </a:cubicBezTo>
                  <a:cubicBezTo>
                    <a:pt x="147868" y="2908007"/>
                    <a:pt x="-148746" y="2089941"/>
                    <a:pt x="72539" y="1325492"/>
                  </a:cubicBezTo>
                  <a:cubicBezTo>
                    <a:pt x="298018" y="546553"/>
                    <a:pt x="1007805" y="7791"/>
                    <a:pt x="1818686" y="83"/>
                  </a:cubicBezTo>
                  <a:cubicBezTo>
                    <a:pt x="2629567" y="-7624"/>
                    <a:pt x="3349467" y="517549"/>
                    <a:pt x="3589711" y="1292061"/>
                  </a:cubicBezTo>
                  <a:cubicBezTo>
                    <a:pt x="3828334" y="2061344"/>
                    <a:pt x="3537615" y="2895621"/>
                    <a:pt x="2873980" y="3349798"/>
                  </a:cubicBezTo>
                  <a:cubicBezTo>
                    <a:pt x="2824845" y="3391084"/>
                    <a:pt x="2761401" y="3415171"/>
                    <a:pt x="2692355" y="3415171"/>
                  </a:cubicBezTo>
                  <a:cubicBezTo>
                    <a:pt x="2531252" y="3415171"/>
                    <a:pt x="2400652" y="3284038"/>
                    <a:pt x="2400652" y="3122277"/>
                  </a:cubicBezTo>
                  <a:cubicBezTo>
                    <a:pt x="2400652" y="3018609"/>
                    <a:pt x="2454292" y="2927520"/>
                    <a:pt x="2535552" y="2875976"/>
                  </a:cubicBezTo>
                  <a:lnTo>
                    <a:pt x="2534959" y="2875094"/>
                  </a:lnTo>
                  <a:cubicBezTo>
                    <a:pt x="2993902" y="2566441"/>
                    <a:pt x="3196002" y="1993261"/>
                    <a:pt x="3032146" y="1465012"/>
                  </a:cubicBezTo>
                  <a:cubicBezTo>
                    <a:pt x="2868290" y="936764"/>
                    <a:pt x="2377289" y="578575"/>
                    <a:pt x="1824236" y="583831"/>
                  </a:cubicBezTo>
                  <a:cubicBezTo>
                    <a:pt x="1271183" y="589088"/>
                    <a:pt x="787080" y="956545"/>
                    <a:pt x="633294" y="1487812"/>
                  </a:cubicBezTo>
                  <a:cubicBezTo>
                    <a:pt x="479508" y="2019079"/>
                    <a:pt x="692467" y="2588315"/>
                    <a:pt x="1157194" y="2888188"/>
                  </a:cubicBezTo>
                  <a:lnTo>
                    <a:pt x="1156634" y="2889057"/>
                  </a:lnTo>
                  <a:cubicBezTo>
                    <a:pt x="1229500" y="2941659"/>
                    <a:pt x="1276469" y="3027652"/>
                    <a:pt x="1276469" y="3124661"/>
                  </a:cubicBezTo>
                  <a:cubicBezTo>
                    <a:pt x="1276469" y="3286422"/>
                    <a:pt x="1145869" y="3417555"/>
                    <a:pt x="984766" y="3417555"/>
                  </a:cubicBezTo>
                  <a:close/>
                  <a:moveTo>
                    <a:pt x="1836138" y="3963955"/>
                  </a:moveTo>
                  <a:cubicBezTo>
                    <a:pt x="1677062" y="3963955"/>
                    <a:pt x="1548106" y="3834999"/>
                    <a:pt x="1548106" y="3675923"/>
                  </a:cubicBezTo>
                  <a:lnTo>
                    <a:pt x="1548106" y="1958036"/>
                  </a:lnTo>
                  <a:cubicBezTo>
                    <a:pt x="1548106" y="1798960"/>
                    <a:pt x="1677062" y="1670004"/>
                    <a:pt x="1836138" y="1670004"/>
                  </a:cubicBezTo>
                  <a:cubicBezTo>
                    <a:pt x="1995214" y="1670004"/>
                    <a:pt x="2124170" y="1798960"/>
                    <a:pt x="2124170" y="1958036"/>
                  </a:cubicBezTo>
                  <a:lnTo>
                    <a:pt x="2124170" y="3675923"/>
                  </a:lnTo>
                  <a:cubicBezTo>
                    <a:pt x="2124170" y="3834999"/>
                    <a:pt x="1995214" y="3963955"/>
                    <a:pt x="1836138" y="39639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Rounded Rectangle 9">
              <a:extLst>
                <a:ext uri="{FF2B5EF4-FFF2-40B4-BE49-F238E27FC236}">
                  <a16:creationId xmlns:a16="http://schemas.microsoft.com/office/drawing/2014/main" id="{4DB0D72D-2EE1-47FB-B287-EA0D0ACBEB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6432" y="2099615"/>
              <a:ext cx="296548" cy="296548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1588743" y="1414211"/>
                  </a:moveTo>
                  <a:cubicBezTo>
                    <a:pt x="1540407" y="1411706"/>
                    <a:pt x="1506842" y="1440258"/>
                    <a:pt x="1506842" y="1478573"/>
                  </a:cubicBezTo>
                  <a:lnTo>
                    <a:pt x="1506842" y="2462752"/>
                  </a:lnTo>
                  <a:cubicBezTo>
                    <a:pt x="1506842" y="2484086"/>
                    <a:pt x="1516471" y="2503171"/>
                    <a:pt x="1532201" y="2515206"/>
                  </a:cubicBezTo>
                  <a:cubicBezTo>
                    <a:pt x="1552351" y="2541621"/>
                    <a:pt x="1589483" y="2548946"/>
                    <a:pt x="1619199" y="2531790"/>
                  </a:cubicBezTo>
                  <a:lnTo>
                    <a:pt x="2471524" y="2039700"/>
                  </a:lnTo>
                  <a:cubicBezTo>
                    <a:pt x="2509339" y="2017643"/>
                    <a:pt x="2509577" y="1945490"/>
                    <a:pt x="2464719" y="1913406"/>
                  </a:cubicBezTo>
                  <a:cubicBezTo>
                    <a:pt x="2315501" y="1808322"/>
                    <a:pt x="1748389" y="1486683"/>
                    <a:pt x="1588743" y="1414211"/>
                  </a:cubicBezTo>
                  <a:close/>
                  <a:moveTo>
                    <a:pt x="1982320" y="904379"/>
                  </a:moveTo>
                  <a:cubicBezTo>
                    <a:pt x="2575020" y="904379"/>
                    <a:pt x="3055498" y="1384857"/>
                    <a:pt x="3055498" y="1977557"/>
                  </a:cubicBezTo>
                  <a:cubicBezTo>
                    <a:pt x="3055498" y="2570257"/>
                    <a:pt x="2575020" y="3050735"/>
                    <a:pt x="1982320" y="3050735"/>
                  </a:cubicBezTo>
                  <a:cubicBezTo>
                    <a:pt x="1389620" y="3050735"/>
                    <a:pt x="909142" y="2570257"/>
                    <a:pt x="909142" y="1977557"/>
                  </a:cubicBezTo>
                  <a:cubicBezTo>
                    <a:pt x="909142" y="1384857"/>
                    <a:pt x="1389620" y="904379"/>
                    <a:pt x="1982320" y="904379"/>
                  </a:cubicBezTo>
                  <a:close/>
                  <a:moveTo>
                    <a:pt x="1982320" y="537397"/>
                  </a:moveTo>
                  <a:cubicBezTo>
                    <a:pt x="1186942" y="537397"/>
                    <a:pt x="542160" y="1182179"/>
                    <a:pt x="542160" y="1977557"/>
                  </a:cubicBezTo>
                  <a:cubicBezTo>
                    <a:pt x="542160" y="2772935"/>
                    <a:pt x="1186942" y="3417717"/>
                    <a:pt x="1982320" y="3417717"/>
                  </a:cubicBezTo>
                  <a:cubicBezTo>
                    <a:pt x="2777698" y="3417717"/>
                    <a:pt x="3422480" y="2772935"/>
                    <a:pt x="3422480" y="1977557"/>
                  </a:cubicBezTo>
                  <a:cubicBezTo>
                    <a:pt x="3422480" y="1182179"/>
                    <a:pt x="2777698" y="537397"/>
                    <a:pt x="1982320" y="537397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Freeform 20">
              <a:extLst>
                <a:ext uri="{FF2B5EF4-FFF2-40B4-BE49-F238E27FC236}">
                  <a16:creationId xmlns:a16="http://schemas.microsoft.com/office/drawing/2014/main" id="{7D5EBDAF-611B-4CBD-9356-E2947A2DAC3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608791" y="4297323"/>
              <a:ext cx="336694" cy="323742"/>
            </a:xfrm>
            <a:custGeom>
              <a:avLst/>
              <a:gdLst/>
              <a:ahLst/>
              <a:cxnLst/>
              <a:rect l="l" t="t" r="r" b="b"/>
              <a:pathLst>
                <a:path w="3948393" h="3817544">
                  <a:moveTo>
                    <a:pt x="1888045" y="2370407"/>
                  </a:moveTo>
                  <a:lnTo>
                    <a:pt x="1180379" y="2998560"/>
                  </a:lnTo>
                  <a:lnTo>
                    <a:pt x="695350" y="2712314"/>
                  </a:lnTo>
                  <a:lnTo>
                    <a:pt x="703301" y="3014463"/>
                  </a:lnTo>
                  <a:lnTo>
                    <a:pt x="1888044" y="3817544"/>
                  </a:lnTo>
                  <a:cubicBezTo>
                    <a:pt x="1885393" y="3356368"/>
                    <a:pt x="1874793" y="2911096"/>
                    <a:pt x="1888045" y="2370407"/>
                  </a:cubicBezTo>
                  <a:close/>
                  <a:moveTo>
                    <a:pt x="2059390" y="2370407"/>
                  </a:moveTo>
                  <a:cubicBezTo>
                    <a:pt x="2072642" y="2911096"/>
                    <a:pt x="2062042" y="3356368"/>
                    <a:pt x="2059391" y="3817544"/>
                  </a:cubicBezTo>
                  <a:lnTo>
                    <a:pt x="3244134" y="3014463"/>
                  </a:lnTo>
                  <a:lnTo>
                    <a:pt x="3252085" y="2712314"/>
                  </a:lnTo>
                  <a:lnTo>
                    <a:pt x="2767056" y="2998560"/>
                  </a:lnTo>
                  <a:close/>
                  <a:moveTo>
                    <a:pt x="733907" y="1451867"/>
                  </a:moveTo>
                  <a:lnTo>
                    <a:pt x="0" y="2113471"/>
                  </a:lnTo>
                  <a:lnTo>
                    <a:pt x="1170450" y="2848461"/>
                  </a:lnTo>
                  <a:lnTo>
                    <a:pt x="1919327" y="2170968"/>
                  </a:lnTo>
                  <a:close/>
                  <a:moveTo>
                    <a:pt x="3206900" y="1451867"/>
                  </a:moveTo>
                  <a:lnTo>
                    <a:pt x="2021479" y="2170968"/>
                  </a:lnTo>
                  <a:lnTo>
                    <a:pt x="2770356" y="2848461"/>
                  </a:lnTo>
                  <a:lnTo>
                    <a:pt x="3940806" y="2113471"/>
                  </a:lnTo>
                  <a:close/>
                  <a:moveTo>
                    <a:pt x="1195981" y="0"/>
                  </a:moveTo>
                  <a:lnTo>
                    <a:pt x="10560" y="719101"/>
                  </a:lnTo>
                  <a:lnTo>
                    <a:pt x="759438" y="1396594"/>
                  </a:lnTo>
                  <a:lnTo>
                    <a:pt x="1929887" y="661605"/>
                  </a:lnTo>
                  <a:close/>
                  <a:moveTo>
                    <a:pt x="2762973" y="0"/>
                  </a:moveTo>
                  <a:lnTo>
                    <a:pt x="2029067" y="661605"/>
                  </a:lnTo>
                  <a:lnTo>
                    <a:pt x="3199516" y="1396594"/>
                  </a:lnTo>
                  <a:lnTo>
                    <a:pt x="3948393" y="719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Donut 93">
            <a:extLst>
              <a:ext uri="{FF2B5EF4-FFF2-40B4-BE49-F238E27FC236}">
                <a16:creationId xmlns:a16="http://schemas.microsoft.com/office/drawing/2014/main" id="{EA719C33-5490-49A4-82C9-7F90051D2CA6}"/>
              </a:ext>
            </a:extLst>
          </p:cNvPr>
          <p:cNvSpPr/>
          <p:nvPr/>
        </p:nvSpPr>
        <p:spPr>
          <a:xfrm>
            <a:off x="7350231" y="1734252"/>
            <a:ext cx="4243993" cy="4243993"/>
          </a:xfrm>
          <a:prstGeom prst="donut">
            <a:avLst>
              <a:gd name="adj" fmla="val 14003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6B2F439-8415-4DE8-85D3-BD829D94A83A}"/>
              </a:ext>
            </a:extLst>
          </p:cNvPr>
          <p:cNvSpPr/>
          <p:nvPr/>
        </p:nvSpPr>
        <p:spPr>
          <a:xfrm>
            <a:off x="4005289" y="2232284"/>
            <a:ext cx="630965" cy="6309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DCD53F-DE9F-4216-8021-D6781169438C}"/>
              </a:ext>
            </a:extLst>
          </p:cNvPr>
          <p:cNvSpPr/>
          <p:nvPr/>
        </p:nvSpPr>
        <p:spPr>
          <a:xfrm>
            <a:off x="907323" y="2232284"/>
            <a:ext cx="630965" cy="6309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33C0E8-6B35-4981-A428-E806884C2E83}"/>
              </a:ext>
            </a:extLst>
          </p:cNvPr>
          <p:cNvGrpSpPr/>
          <p:nvPr/>
        </p:nvGrpSpPr>
        <p:grpSpPr>
          <a:xfrm>
            <a:off x="1606379" y="2099849"/>
            <a:ext cx="2412029" cy="549589"/>
            <a:chOff x="3131840" y="2220255"/>
            <a:chExt cx="3096344" cy="5495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C7779A-EF63-4036-B273-BD0C359E3706}"/>
                </a:ext>
              </a:extLst>
            </p:cNvPr>
            <p:cNvSpPr txBox="1"/>
            <p:nvPr/>
          </p:nvSpPr>
          <p:spPr>
            <a:xfrm>
              <a:off x="3131840" y="2220255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2"/>
                  </a:solidFill>
                  <a:latin typeface="Lato Black" charset="0"/>
                </a:rPr>
                <a:t>Generic query</a:t>
              </a:r>
              <a:endParaRPr lang="ko-KR" altLang="en-US" sz="1200" b="1" dirty="0">
                <a:solidFill>
                  <a:schemeClr val="tx2"/>
                </a:solidFill>
                <a:latin typeface="Lato Black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BF2EFC-FCB5-4D3C-A61D-88950267C37F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350" dirty="0">
                  <a:latin typeface="Lato Regular" charset="0"/>
                </a:rPr>
                <a:t>Nasa </a:t>
              </a:r>
              <a:r>
                <a:rPr lang="it-IT" sz="1350" dirty="0" err="1">
                  <a:latin typeface="Lato Regular" charset="0"/>
                </a:rPr>
                <a:t>space</a:t>
              </a:r>
              <a:r>
                <a:rPr lang="it-IT" sz="1350" dirty="0">
                  <a:latin typeface="Lato Regular" charset="0"/>
                </a:rPr>
                <a:t> shuttle</a:t>
              </a:r>
              <a:endParaRPr lang="en-US" altLang="ko-KR" sz="1350" dirty="0">
                <a:latin typeface="Lato Regular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4B099C6-36D6-406C-B313-1DFB0F809241}"/>
              </a:ext>
            </a:extLst>
          </p:cNvPr>
          <p:cNvGrpSpPr/>
          <p:nvPr/>
        </p:nvGrpSpPr>
        <p:grpSpPr>
          <a:xfrm>
            <a:off x="4704345" y="2099848"/>
            <a:ext cx="2989848" cy="549590"/>
            <a:chOff x="3131840" y="2220254"/>
            <a:chExt cx="3096344" cy="5495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81A4DA-4CA2-40FD-84D2-715ED7EF8764}"/>
                </a:ext>
              </a:extLst>
            </p:cNvPr>
            <p:cNvSpPr txBox="1"/>
            <p:nvPr/>
          </p:nvSpPr>
          <p:spPr>
            <a:xfrm>
              <a:off x="3131840" y="2220254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b="1" dirty="0">
                  <a:solidFill>
                    <a:schemeClr val="tx2"/>
                  </a:solidFill>
                  <a:latin typeface="Lato Black" charset="0"/>
                </a:rPr>
                <a:t>Query with specific topic field</a:t>
              </a:r>
              <a:endParaRPr lang="ko-KR" altLang="en-US" sz="1200" b="1" dirty="0">
                <a:solidFill>
                  <a:schemeClr val="tx2"/>
                </a:solidFill>
                <a:latin typeface="Lato Black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E1C667-445C-40EB-B402-766B334F68D2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latin typeface="Lato Regular" charset="0"/>
                </a:rPr>
                <a:t>choose on the user interface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921FF0E3-E552-4197-B6CB-B18A2D6D6AEC}"/>
              </a:ext>
            </a:extLst>
          </p:cNvPr>
          <p:cNvSpPr/>
          <p:nvPr/>
        </p:nvSpPr>
        <p:spPr>
          <a:xfrm>
            <a:off x="4004540" y="3405570"/>
            <a:ext cx="630965" cy="63096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EBF686-8AC0-4FEF-939A-2BCFA0500049}"/>
              </a:ext>
            </a:extLst>
          </p:cNvPr>
          <p:cNvSpPr/>
          <p:nvPr/>
        </p:nvSpPr>
        <p:spPr>
          <a:xfrm>
            <a:off x="907323" y="3405570"/>
            <a:ext cx="630965" cy="63096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86BDCB-1573-4AD9-B08A-044DCD9ED820}"/>
              </a:ext>
            </a:extLst>
          </p:cNvPr>
          <p:cNvGrpSpPr/>
          <p:nvPr/>
        </p:nvGrpSpPr>
        <p:grpSpPr>
          <a:xfrm>
            <a:off x="1606379" y="3273134"/>
            <a:ext cx="2412029" cy="549589"/>
            <a:chOff x="3131840" y="2220255"/>
            <a:chExt cx="3096344" cy="54958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38F3BF-1B26-40C9-92AA-62AE3434D0F0}"/>
                </a:ext>
              </a:extLst>
            </p:cNvPr>
            <p:cNvSpPr txBox="1"/>
            <p:nvPr/>
          </p:nvSpPr>
          <p:spPr>
            <a:xfrm>
              <a:off x="3131840" y="2220255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b="1" dirty="0">
                  <a:solidFill>
                    <a:schemeClr val="tx2"/>
                  </a:solidFill>
                  <a:latin typeface="Lato Black" charset="0"/>
                </a:rPr>
                <a:t>Query with specific user field</a:t>
              </a:r>
              <a:endParaRPr lang="ko-KR" altLang="en-US" sz="1200" b="1" dirty="0">
                <a:solidFill>
                  <a:schemeClr val="tx2"/>
                </a:solidFill>
                <a:latin typeface="Lato Black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EEE6165-C734-46E8-8101-7E6EE604EE64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350" dirty="0" err="1">
                  <a:latin typeface="Lato Regular" charset="0"/>
                </a:rPr>
                <a:t>user:NasaHUBBLE</a:t>
              </a:r>
              <a:endParaRPr lang="en-US" altLang="ko-KR" sz="1350" dirty="0">
                <a:latin typeface="Lato Regular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EEB962-5BC9-4139-AA46-CFDD2C271904}"/>
              </a:ext>
            </a:extLst>
          </p:cNvPr>
          <p:cNvGrpSpPr/>
          <p:nvPr/>
        </p:nvGrpSpPr>
        <p:grpSpPr>
          <a:xfrm>
            <a:off x="4704345" y="3273134"/>
            <a:ext cx="2412029" cy="549589"/>
            <a:chOff x="3131840" y="2220255"/>
            <a:chExt cx="3096344" cy="54958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237616-3C6E-4364-85CA-3B53AE5561FF}"/>
                </a:ext>
              </a:extLst>
            </p:cNvPr>
            <p:cNvSpPr txBox="1"/>
            <p:nvPr/>
          </p:nvSpPr>
          <p:spPr>
            <a:xfrm>
              <a:off x="3131840" y="2220255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b="1" dirty="0">
                  <a:solidFill>
                    <a:schemeClr val="tx2"/>
                  </a:solidFill>
                  <a:latin typeface="Lato Black" charset="0"/>
                </a:rPr>
                <a:t>Query with specific data field</a:t>
              </a:r>
              <a:endParaRPr lang="ko-KR" altLang="en-US" sz="1200" b="1" dirty="0">
                <a:solidFill>
                  <a:schemeClr val="tx2"/>
                </a:solidFill>
                <a:latin typeface="Lato Black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DC42AB-B679-4E65-B045-61755A20DF0A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350" dirty="0">
                  <a:latin typeface="Lato Regular" charset="0"/>
                </a:rPr>
                <a:t>data:2020-02-01</a:t>
              </a:r>
              <a:endParaRPr lang="en-US" altLang="ko-KR" sz="1350" dirty="0">
                <a:latin typeface="Lato Regular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AB2E3AC-50F7-4079-BF20-F14DDFF76E79}"/>
              </a:ext>
            </a:extLst>
          </p:cNvPr>
          <p:cNvSpPr txBox="1"/>
          <p:nvPr/>
        </p:nvSpPr>
        <p:spPr>
          <a:xfrm>
            <a:off x="8688664" y="4058269"/>
            <a:ext cx="164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67D8103-66DD-4CE3-BA19-287D024399FF}"/>
              </a:ext>
            </a:extLst>
          </p:cNvPr>
          <p:cNvGrpSpPr/>
          <p:nvPr/>
        </p:nvGrpSpPr>
        <p:grpSpPr>
          <a:xfrm>
            <a:off x="7907899" y="2308624"/>
            <a:ext cx="3597749" cy="4951423"/>
            <a:chOff x="7907899" y="2308624"/>
            <a:chExt cx="3597749" cy="4951423"/>
          </a:xfrm>
        </p:grpSpPr>
        <p:sp>
          <p:nvSpPr>
            <p:cNvPr id="60" name="자유형: 도형 96">
              <a:extLst>
                <a:ext uri="{FF2B5EF4-FFF2-40B4-BE49-F238E27FC236}">
                  <a16:creationId xmlns:a16="http://schemas.microsoft.com/office/drawing/2014/main" id="{D623E944-3517-41C2-8A75-A2B2B8A60B8E}"/>
                </a:ext>
              </a:extLst>
            </p:cNvPr>
            <p:cNvSpPr/>
            <p:nvPr/>
          </p:nvSpPr>
          <p:spPr>
            <a:xfrm rot="8348922">
              <a:off x="11198871" y="4958370"/>
              <a:ext cx="306777" cy="2301677"/>
            </a:xfrm>
            <a:custGeom>
              <a:avLst/>
              <a:gdLst>
                <a:gd name="connsiteX0" fmla="*/ 0 w 281140"/>
                <a:gd name="connsiteY0" fmla="*/ 2109328 h 2109330"/>
                <a:gd name="connsiteX1" fmla="*/ 0 w 281140"/>
                <a:gd name="connsiteY1" fmla="*/ 0 h 2109330"/>
                <a:gd name="connsiteX2" fmla="*/ 281140 w 281140"/>
                <a:gd name="connsiteY2" fmla="*/ 243113 h 2109330"/>
                <a:gd name="connsiteX3" fmla="*/ 281140 w 281140"/>
                <a:gd name="connsiteY3" fmla="*/ 2109330 h 210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140" h="2109330">
                  <a:moveTo>
                    <a:pt x="0" y="2109328"/>
                  </a:moveTo>
                  <a:lnTo>
                    <a:pt x="0" y="0"/>
                  </a:lnTo>
                  <a:lnTo>
                    <a:pt x="281140" y="243113"/>
                  </a:lnTo>
                  <a:lnTo>
                    <a:pt x="281140" y="210933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1" name="Donut 4">
              <a:extLst>
                <a:ext uri="{FF2B5EF4-FFF2-40B4-BE49-F238E27FC236}">
                  <a16:creationId xmlns:a16="http://schemas.microsoft.com/office/drawing/2014/main" id="{BFD0588C-12B0-4CCE-BAD5-3CAFFB2D289F}"/>
                </a:ext>
              </a:extLst>
            </p:cNvPr>
            <p:cNvSpPr/>
            <p:nvPr/>
          </p:nvSpPr>
          <p:spPr>
            <a:xfrm>
              <a:off x="7907899" y="2308624"/>
              <a:ext cx="3099805" cy="3099806"/>
            </a:xfrm>
            <a:prstGeom prst="donut">
              <a:avLst>
                <a:gd name="adj" fmla="val 366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62" name="Round Same Side Corner Rectangle 5">
              <a:extLst>
                <a:ext uri="{FF2B5EF4-FFF2-40B4-BE49-F238E27FC236}">
                  <a16:creationId xmlns:a16="http://schemas.microsoft.com/office/drawing/2014/main" id="{DF832104-EEB5-46CE-BC3A-69CA16070E90}"/>
                </a:ext>
              </a:extLst>
            </p:cNvPr>
            <p:cNvSpPr/>
            <p:nvPr/>
          </p:nvSpPr>
          <p:spPr>
            <a:xfrm rot="8399802">
              <a:off x="10257449" y="4979836"/>
              <a:ext cx="498891" cy="307559"/>
            </a:xfrm>
            <a:prstGeom prst="round2SameRect">
              <a:avLst>
                <a:gd name="adj1" fmla="val 31004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DD991C9-9225-425B-B797-292CD81F3E51}"/>
              </a:ext>
            </a:extLst>
          </p:cNvPr>
          <p:cNvGrpSpPr/>
          <p:nvPr/>
        </p:nvGrpSpPr>
        <p:grpSpPr>
          <a:xfrm>
            <a:off x="8045579" y="2409380"/>
            <a:ext cx="2811142" cy="2844985"/>
            <a:chOff x="8045579" y="2409380"/>
            <a:chExt cx="2811142" cy="2844985"/>
          </a:xfrm>
        </p:grpSpPr>
        <p:sp>
          <p:nvSpPr>
            <p:cNvPr id="63" name="Freeform 43">
              <a:extLst>
                <a:ext uri="{FF2B5EF4-FFF2-40B4-BE49-F238E27FC236}">
                  <a16:creationId xmlns:a16="http://schemas.microsoft.com/office/drawing/2014/main" id="{DA9600E1-6434-4347-B7A2-7CC440AD1DDD}"/>
                </a:ext>
              </a:extLst>
            </p:cNvPr>
            <p:cNvSpPr>
              <a:spLocks/>
            </p:cNvSpPr>
            <p:nvPr/>
          </p:nvSpPr>
          <p:spPr>
            <a:xfrm>
              <a:off x="10509374" y="3444941"/>
              <a:ext cx="343339" cy="343339"/>
            </a:xfrm>
            <a:custGeom>
              <a:avLst/>
              <a:gdLst/>
              <a:ahLst/>
              <a:cxnLst/>
              <a:rect l="l" t="t" r="r" b="b"/>
              <a:pathLst>
                <a:path w="2376266" h="2700265">
                  <a:moveTo>
                    <a:pt x="1656387" y="1972892"/>
                  </a:moveTo>
                  <a:cubicBezTo>
                    <a:pt x="1611887" y="1973356"/>
                    <a:pt x="1563385" y="2005080"/>
                    <a:pt x="1534629" y="2057337"/>
                  </a:cubicBezTo>
                  <a:cubicBezTo>
                    <a:pt x="1496288" y="2127013"/>
                    <a:pt x="1507568" y="2206808"/>
                    <a:pt x="1559826" y="2235565"/>
                  </a:cubicBezTo>
                  <a:cubicBezTo>
                    <a:pt x="1612084" y="2264320"/>
                    <a:pt x="1685527" y="2231149"/>
                    <a:pt x="1723869" y="2161473"/>
                  </a:cubicBezTo>
                  <a:cubicBezTo>
                    <a:pt x="1762211" y="2091796"/>
                    <a:pt x="1750931" y="2012000"/>
                    <a:pt x="1698673" y="1983245"/>
                  </a:cubicBezTo>
                  <a:cubicBezTo>
                    <a:pt x="1685608" y="1976055"/>
                    <a:pt x="1671220" y="1972736"/>
                    <a:pt x="1656387" y="1972892"/>
                  </a:cubicBezTo>
                  <a:close/>
                  <a:moveTo>
                    <a:pt x="312688" y="1634792"/>
                  </a:moveTo>
                  <a:cubicBezTo>
                    <a:pt x="281116" y="1626772"/>
                    <a:pt x="249981" y="1631172"/>
                    <a:pt x="226763" y="1649891"/>
                  </a:cubicBezTo>
                  <a:cubicBezTo>
                    <a:pt x="180329" y="1687329"/>
                    <a:pt x="183153" y="1767868"/>
                    <a:pt x="233071" y="1829780"/>
                  </a:cubicBezTo>
                  <a:cubicBezTo>
                    <a:pt x="282989" y="1891692"/>
                    <a:pt x="361097" y="1911533"/>
                    <a:pt x="407532" y="1874094"/>
                  </a:cubicBezTo>
                  <a:cubicBezTo>
                    <a:pt x="453966" y="1836657"/>
                    <a:pt x="451142" y="1756118"/>
                    <a:pt x="401224" y="1694205"/>
                  </a:cubicBezTo>
                  <a:cubicBezTo>
                    <a:pt x="376265" y="1663249"/>
                    <a:pt x="344258" y="1642811"/>
                    <a:pt x="312688" y="1634792"/>
                  </a:cubicBezTo>
                  <a:close/>
                  <a:moveTo>
                    <a:pt x="1869299" y="1519920"/>
                  </a:moveTo>
                  <a:cubicBezTo>
                    <a:pt x="1824865" y="1522388"/>
                    <a:pt x="1777842" y="1556264"/>
                    <a:pt x="1751468" y="1609764"/>
                  </a:cubicBezTo>
                  <a:cubicBezTo>
                    <a:pt x="1716305" y="1681096"/>
                    <a:pt x="1731168" y="1760303"/>
                    <a:pt x="1784668" y="1786676"/>
                  </a:cubicBezTo>
                  <a:cubicBezTo>
                    <a:pt x="1838168" y="1813049"/>
                    <a:pt x="1910044" y="1776602"/>
                    <a:pt x="1945208" y="1705269"/>
                  </a:cubicBezTo>
                  <a:cubicBezTo>
                    <a:pt x="1980371" y="1633937"/>
                    <a:pt x="1965508" y="1554730"/>
                    <a:pt x="1912008" y="1528357"/>
                  </a:cubicBezTo>
                  <a:cubicBezTo>
                    <a:pt x="1898633" y="1521764"/>
                    <a:pt x="1884109" y="1519097"/>
                    <a:pt x="1869299" y="1519920"/>
                  </a:cubicBezTo>
                  <a:close/>
                  <a:moveTo>
                    <a:pt x="741251" y="1329992"/>
                  </a:moveTo>
                  <a:cubicBezTo>
                    <a:pt x="709680" y="1321974"/>
                    <a:pt x="678544" y="1326372"/>
                    <a:pt x="655326" y="1345092"/>
                  </a:cubicBezTo>
                  <a:cubicBezTo>
                    <a:pt x="608892" y="1382530"/>
                    <a:pt x="611716" y="1463069"/>
                    <a:pt x="661634" y="1524981"/>
                  </a:cubicBezTo>
                  <a:cubicBezTo>
                    <a:pt x="711552" y="1586893"/>
                    <a:pt x="789660" y="1606734"/>
                    <a:pt x="836094" y="1569294"/>
                  </a:cubicBezTo>
                  <a:cubicBezTo>
                    <a:pt x="882529" y="1531856"/>
                    <a:pt x="879704" y="1451317"/>
                    <a:pt x="829787" y="1389406"/>
                  </a:cubicBezTo>
                  <a:cubicBezTo>
                    <a:pt x="804828" y="1358450"/>
                    <a:pt x="772822" y="1338012"/>
                    <a:pt x="741251" y="1329992"/>
                  </a:cubicBezTo>
                  <a:close/>
                  <a:moveTo>
                    <a:pt x="2079316" y="1065457"/>
                  </a:moveTo>
                  <a:cubicBezTo>
                    <a:pt x="2035146" y="1070876"/>
                    <a:pt x="1990481" y="1107807"/>
                    <a:pt x="1967725" y="1162943"/>
                  </a:cubicBezTo>
                  <a:cubicBezTo>
                    <a:pt x="1937386" y="1236457"/>
                    <a:pt x="1957487" y="1314499"/>
                    <a:pt x="2012623" y="1337253"/>
                  </a:cubicBezTo>
                  <a:cubicBezTo>
                    <a:pt x="2067759" y="1360009"/>
                    <a:pt x="2137051" y="1318860"/>
                    <a:pt x="2167391" y="1245345"/>
                  </a:cubicBezTo>
                  <a:cubicBezTo>
                    <a:pt x="2197730" y="1171831"/>
                    <a:pt x="2177629" y="1093789"/>
                    <a:pt x="2122493" y="1071035"/>
                  </a:cubicBezTo>
                  <a:cubicBezTo>
                    <a:pt x="2108709" y="1065345"/>
                    <a:pt x="2094040" y="1063650"/>
                    <a:pt x="2079316" y="1065457"/>
                  </a:cubicBezTo>
                  <a:close/>
                  <a:moveTo>
                    <a:pt x="0" y="654162"/>
                  </a:moveTo>
                  <a:lnTo>
                    <a:pt x="1082073" y="1244384"/>
                  </a:lnTo>
                  <a:lnTo>
                    <a:pt x="1121421" y="2700265"/>
                  </a:lnTo>
                  <a:lnTo>
                    <a:pt x="4918" y="1923139"/>
                  </a:lnTo>
                  <a:cubicBezTo>
                    <a:pt x="3279" y="1498508"/>
                    <a:pt x="1639" y="1073875"/>
                    <a:pt x="0" y="654162"/>
                  </a:cubicBezTo>
                  <a:close/>
                  <a:moveTo>
                    <a:pt x="2375644" y="688592"/>
                  </a:moveTo>
                  <a:lnTo>
                    <a:pt x="2360889" y="1967406"/>
                  </a:lnTo>
                  <a:lnTo>
                    <a:pt x="1293570" y="2700265"/>
                  </a:lnTo>
                  <a:lnTo>
                    <a:pt x="1249303" y="1239466"/>
                  </a:lnTo>
                  <a:close/>
                  <a:moveTo>
                    <a:pt x="1214923" y="371219"/>
                  </a:moveTo>
                  <a:cubicBezTo>
                    <a:pt x="1197013" y="368793"/>
                    <a:pt x="1177834" y="369067"/>
                    <a:pt x="1158247" y="372480"/>
                  </a:cubicBezTo>
                  <a:cubicBezTo>
                    <a:pt x="1079899" y="386133"/>
                    <a:pt x="1024686" y="444836"/>
                    <a:pt x="1034926" y="503598"/>
                  </a:cubicBezTo>
                  <a:cubicBezTo>
                    <a:pt x="1045165" y="562359"/>
                    <a:pt x="1116980" y="598927"/>
                    <a:pt x="1195328" y="585274"/>
                  </a:cubicBezTo>
                  <a:cubicBezTo>
                    <a:pt x="1273676" y="571621"/>
                    <a:pt x="1328889" y="512918"/>
                    <a:pt x="1318650" y="454156"/>
                  </a:cubicBezTo>
                  <a:cubicBezTo>
                    <a:pt x="1310970" y="410086"/>
                    <a:pt x="1268654" y="378499"/>
                    <a:pt x="1214923" y="371219"/>
                  </a:cubicBezTo>
                  <a:close/>
                  <a:moveTo>
                    <a:pt x="1185985" y="0"/>
                  </a:moveTo>
                  <a:lnTo>
                    <a:pt x="2376266" y="506608"/>
                  </a:lnTo>
                  <a:lnTo>
                    <a:pt x="1161392" y="1101748"/>
                  </a:lnTo>
                  <a:lnTo>
                    <a:pt x="10460" y="49185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4" name="Rectangle 15">
              <a:extLst>
                <a:ext uri="{FF2B5EF4-FFF2-40B4-BE49-F238E27FC236}">
                  <a16:creationId xmlns:a16="http://schemas.microsoft.com/office/drawing/2014/main" id="{3B309B44-ECD7-458A-8229-6E22DCA7C387}"/>
                </a:ext>
              </a:extLst>
            </p:cNvPr>
            <p:cNvSpPr>
              <a:spLocks/>
            </p:cNvSpPr>
            <p:nvPr/>
          </p:nvSpPr>
          <p:spPr>
            <a:xfrm>
              <a:off x="8174482" y="4174830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4088964" h="4259405">
                  <a:moveTo>
                    <a:pt x="1480605" y="2231940"/>
                  </a:moveTo>
                  <a:lnTo>
                    <a:pt x="1199818" y="2044620"/>
                  </a:lnTo>
                  <a:lnTo>
                    <a:pt x="761621" y="2687221"/>
                  </a:lnTo>
                  <a:cubicBezTo>
                    <a:pt x="501536" y="2652619"/>
                    <a:pt x="265323" y="2467912"/>
                    <a:pt x="39127" y="2272940"/>
                  </a:cubicBezTo>
                  <a:cubicBezTo>
                    <a:pt x="-80639" y="2070133"/>
                    <a:pt x="269496" y="1743507"/>
                    <a:pt x="374515" y="1494038"/>
                  </a:cubicBezTo>
                  <a:lnTo>
                    <a:pt x="93728" y="1306717"/>
                  </a:lnTo>
                  <a:lnTo>
                    <a:pt x="1091841" y="1312633"/>
                  </a:lnTo>
                  <a:close/>
                  <a:moveTo>
                    <a:pt x="2759566" y="226796"/>
                  </a:moveTo>
                  <a:cubicBezTo>
                    <a:pt x="2331051" y="377379"/>
                    <a:pt x="2150002" y="492309"/>
                    <a:pt x="1991062" y="643648"/>
                  </a:cubicBezTo>
                  <a:lnTo>
                    <a:pt x="1463599" y="1446568"/>
                  </a:lnTo>
                  <a:lnTo>
                    <a:pt x="610317" y="909936"/>
                  </a:lnTo>
                  <a:cubicBezTo>
                    <a:pt x="810411" y="627556"/>
                    <a:pt x="1020899" y="239191"/>
                    <a:pt x="1244930" y="61882"/>
                  </a:cubicBezTo>
                  <a:cubicBezTo>
                    <a:pt x="1491876" y="-75367"/>
                    <a:pt x="1697752" y="31605"/>
                    <a:pt x="2759566" y="226796"/>
                  </a:cubicBezTo>
                  <a:close/>
                  <a:moveTo>
                    <a:pt x="1722488" y="3820535"/>
                  </a:moveTo>
                  <a:cubicBezTo>
                    <a:pt x="1376925" y="3801485"/>
                    <a:pt x="936112" y="3830060"/>
                    <a:pt x="666750" y="3734810"/>
                  </a:cubicBezTo>
                  <a:cubicBezTo>
                    <a:pt x="419100" y="3598835"/>
                    <a:pt x="400050" y="3367610"/>
                    <a:pt x="0" y="2364860"/>
                  </a:cubicBezTo>
                  <a:cubicBezTo>
                    <a:pt x="355600" y="2647435"/>
                    <a:pt x="549276" y="2739510"/>
                    <a:pt x="762000" y="2793485"/>
                  </a:cubicBezTo>
                  <a:lnTo>
                    <a:pt x="1722487" y="2812535"/>
                  </a:lnTo>
                  <a:close/>
                  <a:moveTo>
                    <a:pt x="3605396" y="869465"/>
                  </a:moveTo>
                  <a:lnTo>
                    <a:pt x="3069019" y="1711228"/>
                  </a:lnTo>
                  <a:lnTo>
                    <a:pt x="2083849" y="1550906"/>
                  </a:lnTo>
                  <a:lnTo>
                    <a:pt x="2391902" y="1412941"/>
                  </a:lnTo>
                  <a:lnTo>
                    <a:pt x="2081217" y="699900"/>
                  </a:lnTo>
                  <a:cubicBezTo>
                    <a:pt x="2248971" y="498156"/>
                    <a:pt x="2531081" y="396532"/>
                    <a:pt x="2816547" y="308854"/>
                  </a:cubicBezTo>
                  <a:cubicBezTo>
                    <a:pt x="3051986" y="315439"/>
                    <a:pt x="3142075" y="785719"/>
                    <a:pt x="3297344" y="1007430"/>
                  </a:cubicBezTo>
                  <a:close/>
                  <a:moveTo>
                    <a:pt x="3222215" y="3788662"/>
                  </a:moveTo>
                  <a:cubicBezTo>
                    <a:pt x="3089072" y="3954283"/>
                    <a:pt x="2662122" y="3869088"/>
                    <a:pt x="2413930" y="3921936"/>
                  </a:cubicBezTo>
                  <a:lnTo>
                    <a:pt x="2420658" y="4259405"/>
                  </a:lnTo>
                  <a:lnTo>
                    <a:pt x="1855155" y="3436926"/>
                  </a:lnTo>
                  <a:lnTo>
                    <a:pt x="2387428" y="2592563"/>
                  </a:lnTo>
                  <a:lnTo>
                    <a:pt x="2394156" y="2930032"/>
                  </a:lnTo>
                  <a:lnTo>
                    <a:pt x="3171906" y="2922431"/>
                  </a:lnTo>
                  <a:cubicBezTo>
                    <a:pt x="3292132" y="3155642"/>
                    <a:pt x="3275533" y="3455038"/>
                    <a:pt x="3244786" y="3752078"/>
                  </a:cubicBezTo>
                  <a:cubicBezTo>
                    <a:pt x="3238662" y="3765464"/>
                    <a:pt x="3231091" y="3777620"/>
                    <a:pt x="3222215" y="3788662"/>
                  </a:cubicBezTo>
                  <a:close/>
                  <a:moveTo>
                    <a:pt x="3948285" y="2834020"/>
                  </a:moveTo>
                  <a:cubicBezTo>
                    <a:pt x="3833022" y="3018741"/>
                    <a:pt x="3639730" y="3281008"/>
                    <a:pt x="3342579" y="3731662"/>
                  </a:cubicBezTo>
                  <a:cubicBezTo>
                    <a:pt x="3371271" y="3278367"/>
                    <a:pt x="3336159" y="3066813"/>
                    <a:pt x="3258895" y="2861397"/>
                  </a:cubicBezTo>
                  <a:lnTo>
                    <a:pt x="2725671" y="2062291"/>
                  </a:lnTo>
                  <a:lnTo>
                    <a:pt x="3552883" y="1486284"/>
                  </a:lnTo>
                  <a:cubicBezTo>
                    <a:pt x="3734716" y="1780754"/>
                    <a:pt x="4010062" y="2126176"/>
                    <a:pt x="4085819" y="2401657"/>
                  </a:cubicBezTo>
                  <a:cubicBezTo>
                    <a:pt x="4100783" y="2542124"/>
                    <a:pt x="4063549" y="2649298"/>
                    <a:pt x="3948285" y="283402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5" name="Rectangle 1">
              <a:extLst>
                <a:ext uri="{FF2B5EF4-FFF2-40B4-BE49-F238E27FC236}">
                  <a16:creationId xmlns:a16="http://schemas.microsoft.com/office/drawing/2014/main" id="{7D604A03-ABA4-4B78-A634-7E9525BA9C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5535" y="2409380"/>
              <a:ext cx="393582" cy="392828"/>
            </a:xfrm>
            <a:custGeom>
              <a:avLst/>
              <a:gdLst/>
              <a:ahLst/>
              <a:cxnLst/>
              <a:rect l="l" t="t" r="r" b="b"/>
              <a:pathLst>
                <a:path w="4020621" h="4012920">
                  <a:moveTo>
                    <a:pt x="780213" y="3724888"/>
                  </a:moveTo>
                  <a:lnTo>
                    <a:pt x="2868445" y="3724888"/>
                  </a:lnTo>
                  <a:lnTo>
                    <a:pt x="2868445" y="4012920"/>
                  </a:lnTo>
                  <a:lnTo>
                    <a:pt x="780213" y="4012920"/>
                  </a:lnTo>
                  <a:close/>
                  <a:moveTo>
                    <a:pt x="4020621" y="2152587"/>
                  </a:moveTo>
                  <a:lnTo>
                    <a:pt x="4020621" y="3448731"/>
                  </a:lnTo>
                  <a:lnTo>
                    <a:pt x="3903908" y="3386593"/>
                  </a:lnTo>
                  <a:lnTo>
                    <a:pt x="3903908" y="2214725"/>
                  </a:lnTo>
                  <a:close/>
                  <a:moveTo>
                    <a:pt x="1582587" y="1544569"/>
                  </a:moveTo>
                  <a:cubicBezTo>
                    <a:pt x="1525677" y="1652847"/>
                    <a:pt x="1434945" y="1739939"/>
                    <a:pt x="1324158" y="1792547"/>
                  </a:cubicBezTo>
                  <a:lnTo>
                    <a:pt x="1790243" y="1792547"/>
                  </a:lnTo>
                  <a:cubicBezTo>
                    <a:pt x="1708293" y="1721838"/>
                    <a:pt x="1638004" y="1638154"/>
                    <a:pt x="1582587" y="1544569"/>
                  </a:cubicBezTo>
                  <a:close/>
                  <a:moveTo>
                    <a:pt x="1238323" y="1312673"/>
                  </a:moveTo>
                  <a:cubicBezTo>
                    <a:pt x="1173622" y="1312673"/>
                    <a:pt x="1121172" y="1365123"/>
                    <a:pt x="1121172" y="1429824"/>
                  </a:cubicBezTo>
                  <a:cubicBezTo>
                    <a:pt x="1121172" y="1494525"/>
                    <a:pt x="1173622" y="1546975"/>
                    <a:pt x="1238323" y="1546975"/>
                  </a:cubicBezTo>
                  <a:cubicBezTo>
                    <a:pt x="1303024" y="1546975"/>
                    <a:pt x="1355474" y="1494525"/>
                    <a:pt x="1355474" y="1429824"/>
                  </a:cubicBezTo>
                  <a:cubicBezTo>
                    <a:pt x="1355474" y="1365123"/>
                    <a:pt x="1303024" y="1312673"/>
                    <a:pt x="1238323" y="1312673"/>
                  </a:cubicBezTo>
                  <a:close/>
                  <a:moveTo>
                    <a:pt x="870057" y="1312673"/>
                  </a:moveTo>
                  <a:cubicBezTo>
                    <a:pt x="805356" y="1312673"/>
                    <a:pt x="752906" y="1365123"/>
                    <a:pt x="752906" y="1429824"/>
                  </a:cubicBezTo>
                  <a:cubicBezTo>
                    <a:pt x="752906" y="1494525"/>
                    <a:pt x="805356" y="1546975"/>
                    <a:pt x="870057" y="1546975"/>
                  </a:cubicBezTo>
                  <a:cubicBezTo>
                    <a:pt x="934758" y="1546975"/>
                    <a:pt x="987208" y="1494525"/>
                    <a:pt x="987208" y="1429824"/>
                  </a:cubicBezTo>
                  <a:cubicBezTo>
                    <a:pt x="987208" y="1365123"/>
                    <a:pt x="934758" y="1312673"/>
                    <a:pt x="870057" y="1312673"/>
                  </a:cubicBezTo>
                  <a:close/>
                  <a:moveTo>
                    <a:pt x="2775838" y="1127627"/>
                  </a:moveTo>
                  <a:cubicBezTo>
                    <a:pt x="2666578" y="1127627"/>
                    <a:pt x="2578006" y="1216199"/>
                    <a:pt x="2578006" y="1325459"/>
                  </a:cubicBezTo>
                  <a:cubicBezTo>
                    <a:pt x="2578006" y="1434719"/>
                    <a:pt x="2666578" y="1523291"/>
                    <a:pt x="2775838" y="1523291"/>
                  </a:cubicBezTo>
                  <a:cubicBezTo>
                    <a:pt x="2885098" y="1523291"/>
                    <a:pt x="2973670" y="1434719"/>
                    <a:pt x="2973670" y="1325459"/>
                  </a:cubicBezTo>
                  <a:cubicBezTo>
                    <a:pt x="2973670" y="1216199"/>
                    <a:pt x="2885098" y="1127627"/>
                    <a:pt x="2775838" y="1127627"/>
                  </a:cubicBezTo>
                  <a:close/>
                  <a:moveTo>
                    <a:pt x="2153949" y="1127627"/>
                  </a:moveTo>
                  <a:cubicBezTo>
                    <a:pt x="2044689" y="1127627"/>
                    <a:pt x="1956117" y="1216199"/>
                    <a:pt x="1956117" y="1325459"/>
                  </a:cubicBezTo>
                  <a:cubicBezTo>
                    <a:pt x="1956117" y="1434719"/>
                    <a:pt x="2044689" y="1523291"/>
                    <a:pt x="2153949" y="1523291"/>
                  </a:cubicBezTo>
                  <a:cubicBezTo>
                    <a:pt x="2263209" y="1523291"/>
                    <a:pt x="2351781" y="1434719"/>
                    <a:pt x="2351781" y="1325459"/>
                  </a:cubicBezTo>
                  <a:cubicBezTo>
                    <a:pt x="2351781" y="1216199"/>
                    <a:pt x="2263209" y="1127627"/>
                    <a:pt x="2153949" y="1127627"/>
                  </a:cubicBezTo>
                  <a:close/>
                  <a:moveTo>
                    <a:pt x="1238323" y="956510"/>
                  </a:moveTo>
                  <a:cubicBezTo>
                    <a:pt x="1173622" y="956510"/>
                    <a:pt x="1121172" y="1008960"/>
                    <a:pt x="1121172" y="1073661"/>
                  </a:cubicBezTo>
                  <a:cubicBezTo>
                    <a:pt x="1121172" y="1138362"/>
                    <a:pt x="1173622" y="1190812"/>
                    <a:pt x="1238323" y="1190812"/>
                  </a:cubicBezTo>
                  <a:cubicBezTo>
                    <a:pt x="1303024" y="1190812"/>
                    <a:pt x="1355474" y="1138362"/>
                    <a:pt x="1355474" y="1073661"/>
                  </a:cubicBezTo>
                  <a:cubicBezTo>
                    <a:pt x="1355474" y="1008960"/>
                    <a:pt x="1303024" y="956510"/>
                    <a:pt x="1238323" y="956510"/>
                  </a:cubicBezTo>
                  <a:close/>
                  <a:moveTo>
                    <a:pt x="870057" y="956510"/>
                  </a:moveTo>
                  <a:cubicBezTo>
                    <a:pt x="805356" y="956510"/>
                    <a:pt x="752906" y="1008960"/>
                    <a:pt x="752906" y="1073661"/>
                  </a:cubicBezTo>
                  <a:cubicBezTo>
                    <a:pt x="752906" y="1138362"/>
                    <a:pt x="805356" y="1190812"/>
                    <a:pt x="870057" y="1190812"/>
                  </a:cubicBezTo>
                  <a:cubicBezTo>
                    <a:pt x="934758" y="1190812"/>
                    <a:pt x="987208" y="1138362"/>
                    <a:pt x="987208" y="1073661"/>
                  </a:cubicBezTo>
                  <a:cubicBezTo>
                    <a:pt x="987208" y="1008960"/>
                    <a:pt x="934758" y="956510"/>
                    <a:pt x="870057" y="956510"/>
                  </a:cubicBezTo>
                  <a:close/>
                  <a:moveTo>
                    <a:pt x="2775838" y="526176"/>
                  </a:moveTo>
                  <a:cubicBezTo>
                    <a:pt x="2666578" y="526176"/>
                    <a:pt x="2578006" y="614748"/>
                    <a:pt x="2578006" y="724008"/>
                  </a:cubicBezTo>
                  <a:cubicBezTo>
                    <a:pt x="2578006" y="833268"/>
                    <a:pt x="2666578" y="921840"/>
                    <a:pt x="2775838" y="921840"/>
                  </a:cubicBezTo>
                  <a:cubicBezTo>
                    <a:pt x="2885098" y="921840"/>
                    <a:pt x="2973670" y="833268"/>
                    <a:pt x="2973670" y="724008"/>
                  </a:cubicBezTo>
                  <a:cubicBezTo>
                    <a:pt x="2973670" y="614748"/>
                    <a:pt x="2885098" y="526176"/>
                    <a:pt x="2775838" y="526176"/>
                  </a:cubicBezTo>
                  <a:close/>
                  <a:moveTo>
                    <a:pt x="2153949" y="526176"/>
                  </a:moveTo>
                  <a:cubicBezTo>
                    <a:pt x="2044689" y="526176"/>
                    <a:pt x="1956117" y="614748"/>
                    <a:pt x="1956117" y="724008"/>
                  </a:cubicBezTo>
                  <a:cubicBezTo>
                    <a:pt x="1956117" y="833268"/>
                    <a:pt x="2044689" y="921840"/>
                    <a:pt x="2153949" y="921840"/>
                  </a:cubicBezTo>
                  <a:cubicBezTo>
                    <a:pt x="2263209" y="921840"/>
                    <a:pt x="2351781" y="833268"/>
                    <a:pt x="2351781" y="724008"/>
                  </a:cubicBezTo>
                  <a:cubicBezTo>
                    <a:pt x="2351781" y="614748"/>
                    <a:pt x="2263209" y="526176"/>
                    <a:pt x="2153949" y="526176"/>
                  </a:cubicBezTo>
                  <a:close/>
                  <a:moveTo>
                    <a:pt x="2464893" y="0"/>
                  </a:moveTo>
                  <a:cubicBezTo>
                    <a:pt x="3030837" y="0"/>
                    <a:pt x="3489626" y="458789"/>
                    <a:pt x="3489626" y="1024733"/>
                  </a:cubicBezTo>
                  <a:cubicBezTo>
                    <a:pt x="3489626" y="1442455"/>
                    <a:pt x="3239684" y="1801800"/>
                    <a:pt x="2880320" y="1959209"/>
                  </a:cubicBezTo>
                  <a:lnTo>
                    <a:pt x="2880320" y="2008571"/>
                  </a:lnTo>
                  <a:lnTo>
                    <a:pt x="3250857" y="2008571"/>
                  </a:lnTo>
                  <a:lnTo>
                    <a:pt x="3250857" y="2359970"/>
                  </a:lnTo>
                  <a:lnTo>
                    <a:pt x="3437294" y="2359970"/>
                  </a:lnTo>
                  <a:lnTo>
                    <a:pt x="3437294" y="2360694"/>
                  </a:lnTo>
                  <a:lnTo>
                    <a:pt x="3852060" y="2233461"/>
                  </a:lnTo>
                  <a:lnTo>
                    <a:pt x="3852060" y="3367858"/>
                  </a:lnTo>
                  <a:lnTo>
                    <a:pt x="3437294" y="3240624"/>
                  </a:lnTo>
                  <a:lnTo>
                    <a:pt x="3437294" y="3241349"/>
                  </a:lnTo>
                  <a:lnTo>
                    <a:pt x="3250857" y="3241349"/>
                  </a:lnTo>
                  <a:lnTo>
                    <a:pt x="3250857" y="3633063"/>
                  </a:lnTo>
                  <a:lnTo>
                    <a:pt x="298529" y="3633063"/>
                  </a:lnTo>
                  <a:lnTo>
                    <a:pt x="298529" y="2431730"/>
                  </a:lnTo>
                  <a:lnTo>
                    <a:pt x="0" y="2008571"/>
                  </a:lnTo>
                  <a:lnTo>
                    <a:pt x="298529" y="2008571"/>
                  </a:lnTo>
                  <a:lnTo>
                    <a:pt x="792088" y="2008571"/>
                  </a:lnTo>
                  <a:lnTo>
                    <a:pt x="792088" y="1796817"/>
                  </a:lnTo>
                  <a:cubicBezTo>
                    <a:pt x="587745" y="1700755"/>
                    <a:pt x="447370" y="1492642"/>
                    <a:pt x="447370" y="1251742"/>
                  </a:cubicBezTo>
                  <a:cubicBezTo>
                    <a:pt x="447370" y="916605"/>
                    <a:pt x="719053" y="644923"/>
                    <a:pt x="1054190" y="644923"/>
                  </a:cubicBezTo>
                  <a:cubicBezTo>
                    <a:pt x="1212753" y="644923"/>
                    <a:pt x="1357112" y="705740"/>
                    <a:pt x="1463939" y="806702"/>
                  </a:cubicBezTo>
                  <a:cubicBezTo>
                    <a:pt x="1563407" y="345444"/>
                    <a:pt x="1973809" y="0"/>
                    <a:pt x="2464893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6" name="Trapezoid 11">
              <a:extLst>
                <a:ext uri="{FF2B5EF4-FFF2-40B4-BE49-F238E27FC236}">
                  <a16:creationId xmlns:a16="http://schemas.microsoft.com/office/drawing/2014/main" id="{52609B6D-D5ED-4B9D-8847-34E216D733E9}"/>
                </a:ext>
              </a:extLst>
            </p:cNvPr>
            <p:cNvSpPr>
              <a:spLocks noChangeAspect="1"/>
            </p:cNvSpPr>
            <p:nvPr/>
          </p:nvSpPr>
          <p:spPr>
            <a:xfrm rot="9900000">
              <a:off x="10073915" y="2714730"/>
              <a:ext cx="351357" cy="423598"/>
            </a:xfrm>
            <a:custGeom>
              <a:avLst/>
              <a:gdLst/>
              <a:ahLst/>
              <a:cxnLst/>
              <a:rect l="l" t="t" r="r" b="b"/>
              <a:pathLst>
                <a:path w="3370953" h="4064034">
                  <a:moveTo>
                    <a:pt x="307836" y="3226369"/>
                  </a:moveTo>
                  <a:lnTo>
                    <a:pt x="307836" y="2810144"/>
                  </a:lnTo>
                  <a:lnTo>
                    <a:pt x="1258549" y="2810144"/>
                  </a:lnTo>
                  <a:lnTo>
                    <a:pt x="1331954" y="2516524"/>
                  </a:lnTo>
                  <a:lnTo>
                    <a:pt x="1639161" y="2516524"/>
                  </a:lnTo>
                  <a:lnTo>
                    <a:pt x="1806826" y="1890788"/>
                  </a:lnTo>
                  <a:cubicBezTo>
                    <a:pt x="1709407" y="1836984"/>
                    <a:pt x="1651662" y="1730051"/>
                    <a:pt x="1660897" y="1618049"/>
                  </a:cubicBezTo>
                  <a:lnTo>
                    <a:pt x="497736" y="946498"/>
                  </a:lnTo>
                  <a:lnTo>
                    <a:pt x="415801" y="1252284"/>
                  </a:lnTo>
                  <a:cubicBezTo>
                    <a:pt x="388670" y="1353539"/>
                    <a:pt x="284592" y="1413628"/>
                    <a:pt x="183338" y="1386497"/>
                  </a:cubicBezTo>
                  <a:lnTo>
                    <a:pt x="0" y="1337372"/>
                  </a:lnTo>
                  <a:lnTo>
                    <a:pt x="358348" y="0"/>
                  </a:lnTo>
                  <a:lnTo>
                    <a:pt x="541685" y="49125"/>
                  </a:lnTo>
                  <a:cubicBezTo>
                    <a:pt x="642940" y="76256"/>
                    <a:pt x="703029" y="180334"/>
                    <a:pt x="675898" y="281588"/>
                  </a:cubicBezTo>
                  <a:lnTo>
                    <a:pt x="574914" y="658466"/>
                  </a:lnTo>
                  <a:lnTo>
                    <a:pt x="1826395" y="1381009"/>
                  </a:lnTo>
                  <a:cubicBezTo>
                    <a:pt x="1885142" y="1352063"/>
                    <a:pt x="1954182" y="1344264"/>
                    <a:pt x="2022379" y="1362537"/>
                  </a:cubicBezTo>
                  <a:cubicBezTo>
                    <a:pt x="2176035" y="1403709"/>
                    <a:pt x="2267221" y="1561647"/>
                    <a:pt x="2226049" y="1715303"/>
                  </a:cubicBezTo>
                  <a:cubicBezTo>
                    <a:pt x="2207347" y="1785100"/>
                    <a:pt x="2164552" y="1842007"/>
                    <a:pt x="2108323" y="1878457"/>
                  </a:cubicBezTo>
                  <a:lnTo>
                    <a:pt x="1937353" y="2516524"/>
                  </a:lnTo>
                  <a:lnTo>
                    <a:pt x="2236046" y="2516524"/>
                  </a:lnTo>
                  <a:lnTo>
                    <a:pt x="2309451" y="2810144"/>
                  </a:lnTo>
                  <a:lnTo>
                    <a:pt x="2828116" y="2810144"/>
                  </a:lnTo>
                  <a:lnTo>
                    <a:pt x="2828116" y="2930119"/>
                  </a:lnTo>
                  <a:lnTo>
                    <a:pt x="2945247" y="2930119"/>
                  </a:lnTo>
                  <a:lnTo>
                    <a:pt x="3109201" y="2856867"/>
                  </a:lnTo>
                  <a:cubicBezTo>
                    <a:pt x="3112004" y="2849082"/>
                    <a:pt x="3119624" y="2844415"/>
                    <a:pt x="3128335" y="2844415"/>
                  </a:cubicBezTo>
                  <a:lnTo>
                    <a:pt x="3223771" y="2844415"/>
                  </a:lnTo>
                  <a:cubicBezTo>
                    <a:pt x="3236949" y="2844415"/>
                    <a:pt x="3247631" y="2855097"/>
                    <a:pt x="3247631" y="2868275"/>
                  </a:cubicBezTo>
                  <a:lnTo>
                    <a:pt x="3247631" y="3606750"/>
                  </a:lnTo>
                  <a:cubicBezTo>
                    <a:pt x="3247631" y="3619928"/>
                    <a:pt x="3236949" y="3630610"/>
                    <a:pt x="3223771" y="3630610"/>
                  </a:cubicBezTo>
                  <a:lnTo>
                    <a:pt x="3128335" y="3630610"/>
                  </a:lnTo>
                  <a:cubicBezTo>
                    <a:pt x="3120852" y="3630610"/>
                    <a:pt x="3114174" y="3627166"/>
                    <a:pt x="3110472" y="3621230"/>
                  </a:cubicBezTo>
                  <a:lnTo>
                    <a:pt x="3110472" y="3624351"/>
                  </a:lnTo>
                  <a:lnTo>
                    <a:pt x="2954172" y="3554518"/>
                  </a:lnTo>
                  <a:lnTo>
                    <a:pt x="2954172" y="3558788"/>
                  </a:lnTo>
                  <a:lnTo>
                    <a:pt x="2828116" y="3558788"/>
                  </a:lnTo>
                  <a:lnTo>
                    <a:pt x="2828116" y="3630610"/>
                  </a:lnTo>
                  <a:lnTo>
                    <a:pt x="2038337" y="3226369"/>
                  </a:lnTo>
                  <a:close/>
                  <a:moveTo>
                    <a:pt x="77048" y="4064034"/>
                  </a:moveTo>
                  <a:lnTo>
                    <a:pt x="77048" y="3342578"/>
                  </a:lnTo>
                  <a:lnTo>
                    <a:pt x="2050947" y="3342578"/>
                  </a:lnTo>
                  <a:lnTo>
                    <a:pt x="3370953" y="4058524"/>
                  </a:lnTo>
                  <a:lnTo>
                    <a:pt x="3370953" y="4064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8" name="Rectangle 3">
              <a:extLst>
                <a:ext uri="{FF2B5EF4-FFF2-40B4-BE49-F238E27FC236}">
                  <a16:creationId xmlns:a16="http://schemas.microsoft.com/office/drawing/2014/main" id="{A8E4C657-C402-4359-88B9-23929F8D6B72}"/>
                </a:ext>
              </a:extLst>
            </p:cNvPr>
            <p:cNvSpPr/>
            <p:nvPr/>
          </p:nvSpPr>
          <p:spPr>
            <a:xfrm rot="3600000">
              <a:off x="8507130" y="4424299"/>
              <a:ext cx="162074" cy="478539"/>
            </a:xfrm>
            <a:custGeom>
              <a:avLst/>
              <a:gdLst/>
              <a:ahLst/>
              <a:cxnLst/>
              <a:rect l="l" t="t" r="r" b="b"/>
              <a:pathLst>
                <a:path w="1327763" h="3920353">
                  <a:moveTo>
                    <a:pt x="483881" y="2840232"/>
                  </a:moveTo>
                  <a:lnTo>
                    <a:pt x="843881" y="2840232"/>
                  </a:lnTo>
                  <a:lnTo>
                    <a:pt x="843881" y="3920353"/>
                  </a:lnTo>
                  <a:lnTo>
                    <a:pt x="483881" y="3920353"/>
                  </a:lnTo>
                  <a:close/>
                  <a:moveTo>
                    <a:pt x="757697" y="168239"/>
                  </a:moveTo>
                  <a:lnTo>
                    <a:pt x="757697" y="384263"/>
                  </a:lnTo>
                  <a:lnTo>
                    <a:pt x="930062" y="384263"/>
                  </a:lnTo>
                  <a:lnTo>
                    <a:pt x="930062" y="168239"/>
                  </a:lnTo>
                  <a:close/>
                  <a:moveTo>
                    <a:pt x="432932" y="168239"/>
                  </a:moveTo>
                  <a:lnTo>
                    <a:pt x="432932" y="384263"/>
                  </a:lnTo>
                  <a:lnTo>
                    <a:pt x="605297" y="384263"/>
                  </a:lnTo>
                  <a:lnTo>
                    <a:pt x="605297" y="168239"/>
                  </a:lnTo>
                  <a:close/>
                  <a:moveTo>
                    <a:pt x="168643" y="0"/>
                  </a:moveTo>
                  <a:lnTo>
                    <a:pt x="1159119" y="0"/>
                  </a:lnTo>
                  <a:lnTo>
                    <a:pt x="1159119" y="539093"/>
                  </a:lnTo>
                  <a:lnTo>
                    <a:pt x="1327763" y="539093"/>
                  </a:lnTo>
                  <a:lnTo>
                    <a:pt x="1327763" y="2245406"/>
                  </a:lnTo>
                  <a:lnTo>
                    <a:pt x="1318300" y="2245406"/>
                  </a:lnTo>
                  <a:lnTo>
                    <a:pt x="1127664" y="2719000"/>
                  </a:lnTo>
                  <a:lnTo>
                    <a:pt x="200100" y="2719000"/>
                  </a:lnTo>
                  <a:lnTo>
                    <a:pt x="9464" y="2245406"/>
                  </a:lnTo>
                  <a:lnTo>
                    <a:pt x="0" y="2245406"/>
                  </a:lnTo>
                  <a:lnTo>
                    <a:pt x="0" y="539093"/>
                  </a:lnTo>
                  <a:lnTo>
                    <a:pt x="168643" y="53909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75" name="Rectangle 15">
              <a:extLst>
                <a:ext uri="{FF2B5EF4-FFF2-40B4-BE49-F238E27FC236}">
                  <a16:creationId xmlns:a16="http://schemas.microsoft.com/office/drawing/2014/main" id="{03622A3B-2DBF-4A00-A1F5-5ABAE5720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5579" y="3848133"/>
              <a:ext cx="330939" cy="260933"/>
            </a:xfrm>
            <a:custGeom>
              <a:avLst/>
              <a:gdLst/>
              <a:ahLst/>
              <a:cxnLst/>
              <a:rect l="l" t="t" r="r" b="b"/>
              <a:pathLst>
                <a:path w="3744416" h="2952328">
                  <a:moveTo>
                    <a:pt x="184806" y="576064"/>
                  </a:moveTo>
                  <a:lnTo>
                    <a:pt x="895314" y="576064"/>
                  </a:lnTo>
                  <a:cubicBezTo>
                    <a:pt x="997380" y="576064"/>
                    <a:pt x="1080120" y="658804"/>
                    <a:pt x="1080120" y="760870"/>
                  </a:cubicBezTo>
                  <a:lnTo>
                    <a:pt x="1080120" y="792088"/>
                  </a:lnTo>
                  <a:lnTo>
                    <a:pt x="3312368" y="792088"/>
                  </a:lnTo>
                  <a:lnTo>
                    <a:pt x="3312368" y="2952328"/>
                  </a:lnTo>
                  <a:lnTo>
                    <a:pt x="0" y="2952328"/>
                  </a:lnTo>
                  <a:lnTo>
                    <a:pt x="0" y="1072569"/>
                  </a:lnTo>
                  <a:lnTo>
                    <a:pt x="0" y="792088"/>
                  </a:lnTo>
                  <a:lnTo>
                    <a:pt x="0" y="760870"/>
                  </a:lnTo>
                  <a:cubicBezTo>
                    <a:pt x="0" y="658804"/>
                    <a:pt x="82740" y="576064"/>
                    <a:pt x="184806" y="576064"/>
                  </a:cubicBezTo>
                  <a:close/>
                  <a:moveTo>
                    <a:pt x="616854" y="0"/>
                  </a:moveTo>
                  <a:lnTo>
                    <a:pt x="1327362" y="0"/>
                  </a:lnTo>
                  <a:cubicBezTo>
                    <a:pt x="1429428" y="0"/>
                    <a:pt x="1512168" y="82740"/>
                    <a:pt x="1512168" y="184806"/>
                  </a:cubicBezTo>
                  <a:lnTo>
                    <a:pt x="1512168" y="216024"/>
                  </a:lnTo>
                  <a:lnTo>
                    <a:pt x="3744416" y="216024"/>
                  </a:lnTo>
                  <a:lnTo>
                    <a:pt x="3744416" y="2376264"/>
                  </a:lnTo>
                  <a:lnTo>
                    <a:pt x="3464768" y="2376264"/>
                  </a:lnTo>
                  <a:lnTo>
                    <a:pt x="3464768" y="648072"/>
                  </a:lnTo>
                  <a:lnTo>
                    <a:pt x="1232520" y="648072"/>
                  </a:lnTo>
                  <a:lnTo>
                    <a:pt x="1232520" y="616854"/>
                  </a:lnTo>
                  <a:cubicBezTo>
                    <a:pt x="1232520" y="514788"/>
                    <a:pt x="1149780" y="432048"/>
                    <a:pt x="1047714" y="432048"/>
                  </a:cubicBezTo>
                  <a:lnTo>
                    <a:pt x="432048" y="432048"/>
                  </a:lnTo>
                  <a:lnTo>
                    <a:pt x="432048" y="216024"/>
                  </a:lnTo>
                  <a:lnTo>
                    <a:pt x="432048" y="184806"/>
                  </a:lnTo>
                  <a:cubicBezTo>
                    <a:pt x="432048" y="82740"/>
                    <a:pt x="514788" y="0"/>
                    <a:pt x="616854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8" name="Donut 2">
              <a:extLst>
                <a:ext uri="{FF2B5EF4-FFF2-40B4-BE49-F238E27FC236}">
                  <a16:creationId xmlns:a16="http://schemas.microsoft.com/office/drawing/2014/main" id="{03973BB2-E331-4395-BC40-F55E5C0B1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511" y="4923426"/>
              <a:ext cx="304410" cy="330939"/>
            </a:xfrm>
            <a:custGeom>
              <a:avLst/>
              <a:gdLst/>
              <a:ahLst/>
              <a:cxnLst/>
              <a:rect l="l" t="t" r="r" b="b"/>
              <a:pathLst>
                <a:path w="3708000" h="4031150">
                  <a:moveTo>
                    <a:pt x="2226025" y="2078010"/>
                  </a:moveTo>
                  <a:lnTo>
                    <a:pt x="1976753" y="2339372"/>
                  </a:lnTo>
                  <a:lnTo>
                    <a:pt x="1976910" y="2339581"/>
                  </a:lnTo>
                  <a:lnTo>
                    <a:pt x="1976204" y="2339948"/>
                  </a:lnTo>
                  <a:lnTo>
                    <a:pt x="1975656" y="2340523"/>
                  </a:lnTo>
                  <a:lnTo>
                    <a:pt x="1975499" y="2340314"/>
                  </a:lnTo>
                  <a:lnTo>
                    <a:pt x="1688579" y="2489240"/>
                  </a:lnTo>
                  <a:cubicBezTo>
                    <a:pt x="1740712" y="2519877"/>
                    <a:pt x="1801557" y="2536438"/>
                    <a:pt x="1866270" y="2536438"/>
                  </a:cubicBezTo>
                  <a:cubicBezTo>
                    <a:pt x="2071258" y="2536438"/>
                    <a:pt x="2237434" y="2370262"/>
                    <a:pt x="2237434" y="2165274"/>
                  </a:cubicBezTo>
                  <a:cubicBezTo>
                    <a:pt x="2237434" y="2135129"/>
                    <a:pt x="2233840" y="2105822"/>
                    <a:pt x="2226025" y="2078010"/>
                  </a:cubicBezTo>
                  <a:close/>
                  <a:moveTo>
                    <a:pt x="1866270" y="1794110"/>
                  </a:moveTo>
                  <a:cubicBezTo>
                    <a:pt x="1661282" y="1794110"/>
                    <a:pt x="1495106" y="1960286"/>
                    <a:pt x="1495106" y="2165274"/>
                  </a:cubicBezTo>
                  <a:cubicBezTo>
                    <a:pt x="1495106" y="2194876"/>
                    <a:pt x="1498572" y="2223668"/>
                    <a:pt x="1506052" y="2251046"/>
                  </a:cubicBezTo>
                  <a:lnTo>
                    <a:pt x="1731247" y="2014929"/>
                  </a:lnTo>
                  <a:lnTo>
                    <a:pt x="1731090" y="2014720"/>
                  </a:lnTo>
                  <a:lnTo>
                    <a:pt x="1731796" y="2014353"/>
                  </a:lnTo>
                  <a:lnTo>
                    <a:pt x="1732344" y="2013778"/>
                  </a:lnTo>
                  <a:lnTo>
                    <a:pt x="1732501" y="2013987"/>
                  </a:lnTo>
                  <a:lnTo>
                    <a:pt x="2054335" y="1846939"/>
                  </a:lnTo>
                  <a:cubicBezTo>
                    <a:pt x="1999773" y="1812909"/>
                    <a:pt x="1935217" y="1794110"/>
                    <a:pt x="1866270" y="1794110"/>
                  </a:cubicBezTo>
                  <a:close/>
                  <a:moveTo>
                    <a:pt x="1866270" y="1281021"/>
                  </a:moveTo>
                  <a:lnTo>
                    <a:pt x="1995916" y="1728077"/>
                  </a:lnTo>
                  <a:cubicBezTo>
                    <a:pt x="2049420" y="1742880"/>
                    <a:pt x="2098387" y="1768442"/>
                    <a:pt x="2141027" y="1801941"/>
                  </a:cubicBezTo>
                  <a:lnTo>
                    <a:pt x="2830781" y="1443923"/>
                  </a:lnTo>
                  <a:lnTo>
                    <a:pt x="2293677" y="2007077"/>
                  </a:lnTo>
                  <a:lnTo>
                    <a:pt x="2302169" y="2036187"/>
                  </a:lnTo>
                  <a:lnTo>
                    <a:pt x="2755181" y="2167560"/>
                  </a:lnTo>
                  <a:lnTo>
                    <a:pt x="2301207" y="2299213"/>
                  </a:lnTo>
                  <a:cubicBezTo>
                    <a:pt x="2288949" y="2340747"/>
                    <a:pt x="2270868" y="2379745"/>
                    <a:pt x="2246307" y="2414255"/>
                  </a:cubicBezTo>
                  <a:lnTo>
                    <a:pt x="2368615" y="2636476"/>
                  </a:lnTo>
                  <a:lnTo>
                    <a:pt x="2152396" y="2517472"/>
                  </a:lnTo>
                  <a:cubicBezTo>
                    <a:pt x="2112986" y="2553805"/>
                    <a:pt x="2065424" y="2580505"/>
                    <a:pt x="2013636" y="2598144"/>
                  </a:cubicBezTo>
                  <a:lnTo>
                    <a:pt x="1875846" y="3073280"/>
                  </a:lnTo>
                  <a:lnTo>
                    <a:pt x="1739624" y="2603548"/>
                  </a:lnTo>
                  <a:cubicBezTo>
                    <a:pt x="1688445" y="2589723"/>
                    <a:pt x="1641302" y="2566161"/>
                    <a:pt x="1599709" y="2535368"/>
                  </a:cubicBezTo>
                  <a:lnTo>
                    <a:pt x="877219" y="2910378"/>
                  </a:lnTo>
                  <a:lnTo>
                    <a:pt x="1438400" y="2321979"/>
                  </a:lnTo>
                  <a:lnTo>
                    <a:pt x="1437655" y="2319411"/>
                  </a:lnTo>
                  <a:lnTo>
                    <a:pt x="963153" y="2181805"/>
                  </a:lnTo>
                  <a:lnTo>
                    <a:pt x="1425898" y="2047609"/>
                  </a:lnTo>
                  <a:cubicBezTo>
                    <a:pt x="1440318" y="1991458"/>
                    <a:pt x="1465316" y="1939627"/>
                    <a:pt x="1501635" y="1896529"/>
                  </a:cubicBezTo>
                  <a:lnTo>
                    <a:pt x="1375628" y="1667588"/>
                  </a:lnTo>
                  <a:lnTo>
                    <a:pt x="1605635" y="1794181"/>
                  </a:lnTo>
                  <a:cubicBezTo>
                    <a:pt x="1643852" y="1764149"/>
                    <a:pt x="1688437" y="1742763"/>
                    <a:pt x="1736328" y="1729097"/>
                  </a:cubicBezTo>
                  <a:close/>
                  <a:moveTo>
                    <a:pt x="1801446" y="873772"/>
                  </a:moveTo>
                  <a:cubicBezTo>
                    <a:pt x="1122607" y="899096"/>
                    <a:pt x="577020" y="1443990"/>
                    <a:pt x="550657" y="2122563"/>
                  </a:cubicBezTo>
                  <a:lnTo>
                    <a:pt x="754935" y="2181804"/>
                  </a:lnTo>
                  <a:lnTo>
                    <a:pt x="551187" y="2240891"/>
                  </a:lnTo>
                  <a:cubicBezTo>
                    <a:pt x="582476" y="2925954"/>
                    <a:pt x="1143118" y="3472541"/>
                    <a:pt x="1833783" y="3482192"/>
                  </a:cubicBezTo>
                  <a:lnTo>
                    <a:pt x="1883029" y="3312376"/>
                  </a:lnTo>
                  <a:lnTo>
                    <a:pt x="1931451" y="3479348"/>
                  </a:lnTo>
                  <a:cubicBezTo>
                    <a:pt x="2602724" y="3441618"/>
                    <a:pt x="3137685" y="2895457"/>
                    <a:pt x="3157888" y="2219621"/>
                  </a:cubicBezTo>
                  <a:lnTo>
                    <a:pt x="2970483" y="2165273"/>
                  </a:lnTo>
                  <a:lnTo>
                    <a:pt x="3156785" y="2111246"/>
                  </a:lnTo>
                  <a:cubicBezTo>
                    <a:pt x="3124894" y="1437932"/>
                    <a:pt x="2581609" y="898954"/>
                    <a:pt x="1906553" y="873772"/>
                  </a:cubicBezTo>
                  <a:lnTo>
                    <a:pt x="1853999" y="1054992"/>
                  </a:lnTo>
                  <a:close/>
                  <a:moveTo>
                    <a:pt x="1842112" y="204015"/>
                  </a:moveTo>
                  <a:cubicBezTo>
                    <a:pt x="1750186" y="208331"/>
                    <a:pt x="1671595" y="261235"/>
                    <a:pt x="1631665" y="337724"/>
                  </a:cubicBezTo>
                  <a:cubicBezTo>
                    <a:pt x="1704451" y="327639"/>
                    <a:pt x="1778701" y="323150"/>
                    <a:pt x="1854000" y="323150"/>
                  </a:cubicBezTo>
                  <a:cubicBezTo>
                    <a:pt x="1929687" y="323150"/>
                    <a:pt x="2004315" y="327685"/>
                    <a:pt x="2077458" y="337895"/>
                  </a:cubicBezTo>
                  <a:cubicBezTo>
                    <a:pt x="2032849" y="253989"/>
                    <a:pt x="1942703" y="199292"/>
                    <a:pt x="1842112" y="204015"/>
                  </a:cubicBezTo>
                  <a:close/>
                  <a:moveTo>
                    <a:pt x="1832557" y="511"/>
                  </a:moveTo>
                  <a:cubicBezTo>
                    <a:pt x="2064724" y="-10390"/>
                    <a:pt x="2266043" y="154192"/>
                    <a:pt x="2302551" y="380077"/>
                  </a:cubicBezTo>
                  <a:cubicBezTo>
                    <a:pt x="3110034" y="578670"/>
                    <a:pt x="3708000" y="1308079"/>
                    <a:pt x="3708000" y="2177150"/>
                  </a:cubicBezTo>
                  <a:cubicBezTo>
                    <a:pt x="3708000" y="3201086"/>
                    <a:pt x="2877936" y="4031150"/>
                    <a:pt x="1854000" y="4031150"/>
                  </a:cubicBezTo>
                  <a:cubicBezTo>
                    <a:pt x="830064" y="4031150"/>
                    <a:pt x="0" y="3201086"/>
                    <a:pt x="0" y="2177150"/>
                  </a:cubicBezTo>
                  <a:cubicBezTo>
                    <a:pt x="0" y="1308490"/>
                    <a:pt x="597400" y="579361"/>
                    <a:pt x="1404307" y="380371"/>
                  </a:cubicBezTo>
                  <a:cubicBezTo>
                    <a:pt x="1438620" y="172028"/>
                    <a:pt x="1614858" y="10733"/>
                    <a:pt x="1832557" y="51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79" name="Rectangle 19">
              <a:extLst>
                <a:ext uri="{FF2B5EF4-FFF2-40B4-BE49-F238E27FC236}">
                  <a16:creationId xmlns:a16="http://schemas.microsoft.com/office/drawing/2014/main" id="{A80826DE-9023-466D-BCA3-F01AE4F2C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48127" y="4821478"/>
              <a:ext cx="257012" cy="330939"/>
            </a:xfrm>
            <a:custGeom>
              <a:avLst/>
              <a:gdLst/>
              <a:ahLst/>
              <a:cxnLst/>
              <a:rect l="l" t="t" r="r" b="b"/>
              <a:pathLst>
                <a:path w="3039346" h="3913585">
                  <a:moveTo>
                    <a:pt x="1527178" y="2618567"/>
                  </a:moveTo>
                  <a:cubicBezTo>
                    <a:pt x="1429201" y="2618567"/>
                    <a:pt x="1349775" y="2697993"/>
                    <a:pt x="1349775" y="2795971"/>
                  </a:cubicBezTo>
                  <a:cubicBezTo>
                    <a:pt x="1349775" y="2861110"/>
                    <a:pt x="1384883" y="2918050"/>
                    <a:pt x="1437574" y="2948279"/>
                  </a:cubicBezTo>
                  <a:lnTo>
                    <a:pt x="1275150" y="3311239"/>
                  </a:lnTo>
                  <a:lnTo>
                    <a:pt x="1779206" y="3311239"/>
                  </a:lnTo>
                  <a:lnTo>
                    <a:pt x="1616782" y="2948279"/>
                  </a:lnTo>
                  <a:cubicBezTo>
                    <a:pt x="1669475" y="2918050"/>
                    <a:pt x="1704582" y="2861110"/>
                    <a:pt x="1704582" y="2795971"/>
                  </a:cubicBezTo>
                  <a:cubicBezTo>
                    <a:pt x="1704582" y="2697993"/>
                    <a:pt x="1625156" y="2618567"/>
                    <a:pt x="1527178" y="2618567"/>
                  </a:cubicBezTo>
                  <a:close/>
                  <a:moveTo>
                    <a:pt x="1527178" y="0"/>
                  </a:moveTo>
                  <a:cubicBezTo>
                    <a:pt x="2026975" y="0"/>
                    <a:pt x="2435288" y="391686"/>
                    <a:pt x="2460697" y="884907"/>
                  </a:cubicBezTo>
                  <a:lnTo>
                    <a:pt x="2463282" y="884907"/>
                  </a:lnTo>
                  <a:lnTo>
                    <a:pt x="2463282" y="936104"/>
                  </a:lnTo>
                  <a:lnTo>
                    <a:pt x="2463282" y="1656184"/>
                  </a:lnTo>
                  <a:lnTo>
                    <a:pt x="2067282" y="1656184"/>
                  </a:lnTo>
                  <a:lnTo>
                    <a:pt x="2067282" y="1427425"/>
                  </a:lnTo>
                  <a:lnTo>
                    <a:pt x="2310132" y="1427584"/>
                  </a:lnTo>
                  <a:cubicBezTo>
                    <a:pt x="2310132" y="1320268"/>
                    <a:pt x="2206785" y="1230216"/>
                    <a:pt x="2067282" y="1206340"/>
                  </a:cubicBezTo>
                  <a:lnTo>
                    <a:pt x="2067282" y="936104"/>
                  </a:lnTo>
                  <a:lnTo>
                    <a:pt x="2066786" y="936104"/>
                  </a:lnTo>
                  <a:cubicBezTo>
                    <a:pt x="2066786" y="638087"/>
                    <a:pt x="1825195" y="396496"/>
                    <a:pt x="1527178" y="396496"/>
                  </a:cubicBezTo>
                  <a:cubicBezTo>
                    <a:pt x="1229161" y="396496"/>
                    <a:pt x="987570" y="638087"/>
                    <a:pt x="987570" y="936104"/>
                  </a:cubicBezTo>
                  <a:lnTo>
                    <a:pt x="987074" y="936104"/>
                  </a:lnTo>
                  <a:lnTo>
                    <a:pt x="987074" y="1872209"/>
                  </a:lnTo>
                  <a:lnTo>
                    <a:pt x="2699110" y="1872209"/>
                  </a:lnTo>
                  <a:cubicBezTo>
                    <a:pt x="2887017" y="1872209"/>
                    <a:pt x="3039346" y="2024538"/>
                    <a:pt x="3039346" y="2212445"/>
                  </a:cubicBezTo>
                  <a:lnTo>
                    <a:pt x="3039346" y="3573349"/>
                  </a:lnTo>
                  <a:cubicBezTo>
                    <a:pt x="3039346" y="3761256"/>
                    <a:pt x="2887017" y="3913585"/>
                    <a:pt x="2699110" y="3913585"/>
                  </a:cubicBezTo>
                  <a:lnTo>
                    <a:pt x="340236" y="3913585"/>
                  </a:lnTo>
                  <a:cubicBezTo>
                    <a:pt x="152329" y="3913585"/>
                    <a:pt x="0" y="3761256"/>
                    <a:pt x="0" y="3573349"/>
                  </a:cubicBezTo>
                  <a:lnTo>
                    <a:pt x="0" y="2212445"/>
                  </a:lnTo>
                  <a:cubicBezTo>
                    <a:pt x="0" y="2024538"/>
                    <a:pt x="152329" y="1872209"/>
                    <a:pt x="340236" y="1872209"/>
                  </a:cubicBezTo>
                  <a:lnTo>
                    <a:pt x="591074" y="1872209"/>
                  </a:lnTo>
                  <a:lnTo>
                    <a:pt x="591074" y="936104"/>
                  </a:lnTo>
                  <a:cubicBezTo>
                    <a:pt x="591074" y="419108"/>
                    <a:pt x="1010182" y="0"/>
                    <a:pt x="152717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6" name="Rounded Rectangle 12">
              <a:extLst>
                <a:ext uri="{FF2B5EF4-FFF2-40B4-BE49-F238E27FC236}">
                  <a16:creationId xmlns:a16="http://schemas.microsoft.com/office/drawing/2014/main" id="{A467D6D0-CB36-41CC-8E40-882177D25B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47386" y="3842640"/>
              <a:ext cx="309335" cy="309300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2117745" y="2289258"/>
                  </a:moveTo>
                  <a:cubicBezTo>
                    <a:pt x="2253931" y="2373161"/>
                    <a:pt x="2290104" y="2397532"/>
                    <a:pt x="2392952" y="2510010"/>
                  </a:cubicBezTo>
                  <a:cubicBezTo>
                    <a:pt x="2551302" y="2699530"/>
                    <a:pt x="2456894" y="2911213"/>
                    <a:pt x="2285214" y="2987744"/>
                  </a:cubicBezTo>
                  <a:cubicBezTo>
                    <a:pt x="2046443" y="3084914"/>
                    <a:pt x="1864058" y="3073352"/>
                    <a:pt x="1634211" y="2962065"/>
                  </a:cubicBezTo>
                  <a:cubicBezTo>
                    <a:pt x="1390134" y="2803501"/>
                    <a:pt x="1391670" y="2463226"/>
                    <a:pt x="1703848" y="2355742"/>
                  </a:cubicBezTo>
                  <a:cubicBezTo>
                    <a:pt x="1867216" y="2309770"/>
                    <a:pt x="1932946" y="2304275"/>
                    <a:pt x="2117745" y="2289258"/>
                  </a:cubicBezTo>
                  <a:close/>
                  <a:moveTo>
                    <a:pt x="1895201" y="880902"/>
                  </a:moveTo>
                  <a:cubicBezTo>
                    <a:pt x="2049819" y="878570"/>
                    <a:pt x="2210983" y="1023567"/>
                    <a:pt x="2276065" y="1236504"/>
                  </a:cubicBezTo>
                  <a:cubicBezTo>
                    <a:pt x="2350446" y="1479859"/>
                    <a:pt x="2271166" y="1719799"/>
                    <a:pt x="2098990" y="1772423"/>
                  </a:cubicBezTo>
                  <a:cubicBezTo>
                    <a:pt x="1926813" y="1825048"/>
                    <a:pt x="1726940" y="1670429"/>
                    <a:pt x="1652559" y="1427074"/>
                  </a:cubicBezTo>
                  <a:cubicBezTo>
                    <a:pt x="1578180" y="1183717"/>
                    <a:pt x="1657458" y="943778"/>
                    <a:pt x="1829635" y="891153"/>
                  </a:cubicBezTo>
                  <a:close/>
                  <a:moveTo>
                    <a:pt x="2577034" y="759541"/>
                  </a:moveTo>
                  <a:lnTo>
                    <a:pt x="1972441" y="767241"/>
                  </a:lnTo>
                  <a:cubicBezTo>
                    <a:pt x="1929619" y="768623"/>
                    <a:pt x="1886068" y="773785"/>
                    <a:pt x="1842289" y="783004"/>
                  </a:cubicBezTo>
                  <a:cubicBezTo>
                    <a:pt x="1492048" y="856758"/>
                    <a:pt x="1259862" y="1162246"/>
                    <a:pt x="1323686" y="1465331"/>
                  </a:cubicBezTo>
                  <a:cubicBezTo>
                    <a:pt x="1380617" y="1735681"/>
                    <a:pt x="1653838" y="1912801"/>
                    <a:pt x="1960688" y="1894227"/>
                  </a:cubicBezTo>
                  <a:lnTo>
                    <a:pt x="1954787" y="1896039"/>
                  </a:lnTo>
                  <a:cubicBezTo>
                    <a:pt x="1858317" y="2000800"/>
                    <a:pt x="1978682" y="2148499"/>
                    <a:pt x="2028445" y="2210716"/>
                  </a:cubicBezTo>
                  <a:lnTo>
                    <a:pt x="1914361" y="2213518"/>
                  </a:lnTo>
                  <a:cubicBezTo>
                    <a:pt x="1373805" y="2249742"/>
                    <a:pt x="1143478" y="2466102"/>
                    <a:pt x="1177422" y="2809298"/>
                  </a:cubicBezTo>
                  <a:cubicBezTo>
                    <a:pt x="1211366" y="3152493"/>
                    <a:pt x="1741992" y="3244646"/>
                    <a:pt x="2060873" y="3229704"/>
                  </a:cubicBezTo>
                  <a:cubicBezTo>
                    <a:pt x="2379755" y="3214763"/>
                    <a:pt x="2698110" y="2930571"/>
                    <a:pt x="2719230" y="2648210"/>
                  </a:cubicBezTo>
                  <a:cubicBezTo>
                    <a:pt x="2699867" y="2070575"/>
                    <a:pt x="2052418" y="2112562"/>
                    <a:pt x="2282832" y="1799863"/>
                  </a:cubicBezTo>
                  <a:cubicBezTo>
                    <a:pt x="2510843" y="1673695"/>
                    <a:pt x="2641919" y="1435236"/>
                    <a:pt x="2592014" y="1198247"/>
                  </a:cubicBezTo>
                  <a:cubicBezTo>
                    <a:pt x="2566015" y="1074781"/>
                    <a:pt x="2494906" y="970760"/>
                    <a:pt x="2395028" y="897200"/>
                  </a:cubicBezTo>
                  <a:lnTo>
                    <a:pt x="2564389" y="891152"/>
                  </a:lnTo>
                  <a:cubicBezTo>
                    <a:pt x="2644558" y="859402"/>
                    <a:pt x="2739013" y="796695"/>
                    <a:pt x="2769176" y="767327"/>
                  </a:cubicBezTo>
                  <a:cubicBezTo>
                    <a:pt x="2755484" y="761968"/>
                    <a:pt x="2680847" y="759625"/>
                    <a:pt x="2577034" y="759541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Down Arrow 1">
              <a:extLst>
                <a:ext uri="{FF2B5EF4-FFF2-40B4-BE49-F238E27FC236}">
                  <a16:creationId xmlns:a16="http://schemas.microsoft.com/office/drawing/2014/main" id="{62F2E684-EE15-49C6-BF04-AAA443D78B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50441" y="3045345"/>
              <a:ext cx="257188" cy="377708"/>
            </a:xfrm>
            <a:custGeom>
              <a:avLst/>
              <a:gdLst/>
              <a:ahLst/>
              <a:cxnLst/>
              <a:rect l="l" t="t" r="r" b="b"/>
              <a:pathLst>
                <a:path w="2745756" h="4032448">
                  <a:moveTo>
                    <a:pt x="1622229" y="1008112"/>
                  </a:moveTo>
                  <a:lnTo>
                    <a:pt x="2371247" y="1008112"/>
                  </a:lnTo>
                  <a:lnTo>
                    <a:pt x="2371247" y="3081405"/>
                  </a:lnTo>
                  <a:lnTo>
                    <a:pt x="2745756" y="3081405"/>
                  </a:lnTo>
                  <a:lnTo>
                    <a:pt x="1996738" y="4032448"/>
                  </a:lnTo>
                  <a:lnTo>
                    <a:pt x="1247720" y="3081405"/>
                  </a:lnTo>
                  <a:lnTo>
                    <a:pt x="1622229" y="3081405"/>
                  </a:lnTo>
                  <a:close/>
                  <a:moveTo>
                    <a:pt x="749018" y="0"/>
                  </a:moveTo>
                  <a:lnTo>
                    <a:pt x="1498036" y="951043"/>
                  </a:lnTo>
                  <a:lnTo>
                    <a:pt x="1123527" y="951043"/>
                  </a:lnTo>
                  <a:lnTo>
                    <a:pt x="1123527" y="3024336"/>
                  </a:lnTo>
                  <a:lnTo>
                    <a:pt x="374509" y="3024336"/>
                  </a:lnTo>
                  <a:lnTo>
                    <a:pt x="374509" y="951043"/>
                  </a:lnTo>
                  <a:lnTo>
                    <a:pt x="0" y="95104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Isosceles Triangle 7">
              <a:extLst>
                <a:ext uri="{FF2B5EF4-FFF2-40B4-BE49-F238E27FC236}">
                  <a16:creationId xmlns:a16="http://schemas.microsoft.com/office/drawing/2014/main" id="{0CF7BD67-D4AD-4CBD-959E-15871B7FC7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38297" y="5013963"/>
              <a:ext cx="300437" cy="20934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Oval 6">
              <a:extLst>
                <a:ext uri="{FF2B5EF4-FFF2-40B4-BE49-F238E27FC236}">
                  <a16:creationId xmlns:a16="http://schemas.microsoft.com/office/drawing/2014/main" id="{46BF5570-CABF-4AC4-9BC1-6D482D5B0F3C}"/>
                </a:ext>
              </a:extLst>
            </p:cNvPr>
            <p:cNvSpPr>
              <a:spLocks noChangeAspect="1"/>
            </p:cNvSpPr>
            <p:nvPr/>
          </p:nvSpPr>
          <p:spPr>
            <a:xfrm rot="678773">
              <a:off x="10108027" y="4569149"/>
              <a:ext cx="338104" cy="343148"/>
            </a:xfrm>
            <a:custGeom>
              <a:avLst/>
              <a:gdLst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62894 h 3939732"/>
                <a:gd name="connsiteX1" fmla="*/ 1768767 w 3897869"/>
                <a:gd name="connsiteY1" fmla="*/ 1381594 h 3939732"/>
                <a:gd name="connsiteX2" fmla="*/ 1517577 w 3897869"/>
                <a:gd name="connsiteY2" fmla="*/ 2033280 h 3939732"/>
                <a:gd name="connsiteX3" fmla="*/ 1928990 w 3897869"/>
                <a:gd name="connsiteY3" fmla="*/ 2631017 h 3939732"/>
                <a:gd name="connsiteX4" fmla="*/ 2318674 w 3897869"/>
                <a:gd name="connsiteY4" fmla="*/ 1997628 h 3939732"/>
                <a:gd name="connsiteX5" fmla="*/ 2293344 w 3897869"/>
                <a:gd name="connsiteY5" fmla="*/ 1825498 h 3939732"/>
                <a:gd name="connsiteX6" fmla="*/ 1853384 w 3897869"/>
                <a:gd name="connsiteY6" fmla="*/ 1362894 h 3939732"/>
                <a:gd name="connsiteX7" fmla="*/ 1594841 w 3897869"/>
                <a:gd name="connsiteY7" fmla="*/ 36923 h 3939732"/>
                <a:gd name="connsiteX8" fmla="*/ 3869632 w 3897869"/>
                <a:gd name="connsiteY8" fmla="*/ 1508593 h 3939732"/>
                <a:gd name="connsiteX9" fmla="*/ 3670773 w 3897869"/>
                <a:gd name="connsiteY9" fmla="*/ 2416710 h 3939732"/>
                <a:gd name="connsiteX10" fmla="*/ 3671055 w 3897869"/>
                <a:gd name="connsiteY10" fmla="*/ 2417653 h 3939732"/>
                <a:gd name="connsiteX11" fmla="*/ 3164582 w 3897869"/>
                <a:gd name="connsiteY11" fmla="*/ 2822329 h 3939732"/>
                <a:gd name="connsiteX12" fmla="*/ 3176822 w 3897869"/>
                <a:gd name="connsiteY12" fmla="*/ 2836256 h 3939732"/>
                <a:gd name="connsiteX13" fmla="*/ 3146203 w 3897869"/>
                <a:gd name="connsiteY13" fmla="*/ 2835026 h 3939732"/>
                <a:gd name="connsiteX14" fmla="*/ 3151211 w 3897869"/>
                <a:gd name="connsiteY14" fmla="*/ 2827425 h 3939732"/>
                <a:gd name="connsiteX15" fmla="*/ 2397082 w 3897869"/>
                <a:gd name="connsiteY15" fmla="*/ 2555951 h 3939732"/>
                <a:gd name="connsiteX16" fmla="*/ 2396219 w 3897869"/>
                <a:gd name="connsiteY16" fmla="*/ 2549477 h 3939732"/>
                <a:gd name="connsiteX17" fmla="*/ 1746058 w 3897869"/>
                <a:gd name="connsiteY17" fmla="*/ 3084844 h 3939732"/>
                <a:gd name="connsiteX18" fmla="*/ 990519 w 3897869"/>
                <a:gd name="connsiteY18" fmla="*/ 2011053 h 3939732"/>
                <a:gd name="connsiteX19" fmla="*/ 1593790 w 3897869"/>
                <a:gd name="connsiteY19" fmla="*/ 959078 h 3939732"/>
                <a:gd name="connsiteX20" fmla="*/ 1746058 w 3897869"/>
                <a:gd name="connsiteY20" fmla="*/ 937262 h 3939732"/>
                <a:gd name="connsiteX21" fmla="*/ 2206475 w 3897869"/>
                <a:gd name="connsiteY21" fmla="*/ 1165194 h 3939732"/>
                <a:gd name="connsiteX22" fmla="*/ 2185910 w 3897869"/>
                <a:gd name="connsiteY22" fmla="*/ 869152 h 3939732"/>
                <a:gd name="connsiteX23" fmla="*/ 2656644 w 3897869"/>
                <a:gd name="connsiteY23" fmla="*/ 794408 h 3939732"/>
                <a:gd name="connsiteX24" fmla="*/ 2828567 w 3897869"/>
                <a:gd name="connsiteY24" fmla="*/ 2090795 h 3939732"/>
                <a:gd name="connsiteX25" fmla="*/ 3312378 w 3897869"/>
                <a:gd name="connsiteY25" fmla="*/ 2032862 h 3939732"/>
                <a:gd name="connsiteX26" fmla="*/ 3289926 w 3897869"/>
                <a:gd name="connsiteY26" fmla="*/ 1337965 h 3939732"/>
                <a:gd name="connsiteX27" fmla="*/ 3290031 w 3897869"/>
                <a:gd name="connsiteY27" fmla="*/ 1338068 h 3939732"/>
                <a:gd name="connsiteX28" fmla="*/ 1700745 w 3897869"/>
                <a:gd name="connsiteY28" fmla="*/ 566301 h 3939732"/>
                <a:gd name="connsiteX29" fmla="*/ 571995 w 3897869"/>
                <a:gd name="connsiteY29" fmla="*/ 2265435 h 3939732"/>
                <a:gd name="connsiteX30" fmla="*/ 2267548 w 3897869"/>
                <a:gd name="connsiteY30" fmla="*/ 3399556 h 3939732"/>
                <a:gd name="connsiteX31" fmla="*/ 3194376 w 3897869"/>
                <a:gd name="connsiteY31" fmla="*/ 3063923 h 3939732"/>
                <a:gd name="connsiteX32" fmla="*/ 3268026 w 3897869"/>
                <a:gd name="connsiteY32" fmla="*/ 3500815 h 3939732"/>
                <a:gd name="connsiteX33" fmla="*/ 2347298 w 3897869"/>
                <a:gd name="connsiteY33" fmla="*/ 3895311 h 3939732"/>
                <a:gd name="connsiteX34" fmla="*/ 42617 w 3897869"/>
                <a:gd name="connsiteY34" fmla="*/ 2371338 h 3939732"/>
                <a:gd name="connsiteX35" fmla="*/ 1594841 w 3897869"/>
                <a:gd name="connsiteY35" fmla="*/ 36923 h 3939732"/>
                <a:gd name="connsiteX0" fmla="*/ 1853384 w 3897869"/>
                <a:gd name="connsiteY0" fmla="*/ 1371624 h 3948462"/>
                <a:gd name="connsiteX1" fmla="*/ 1768767 w 3897869"/>
                <a:gd name="connsiteY1" fmla="*/ 1390324 h 3948462"/>
                <a:gd name="connsiteX2" fmla="*/ 1517577 w 3897869"/>
                <a:gd name="connsiteY2" fmla="*/ 2042010 h 3948462"/>
                <a:gd name="connsiteX3" fmla="*/ 1928990 w 3897869"/>
                <a:gd name="connsiteY3" fmla="*/ 2639747 h 3948462"/>
                <a:gd name="connsiteX4" fmla="*/ 2318674 w 3897869"/>
                <a:gd name="connsiteY4" fmla="*/ 2006358 h 3948462"/>
                <a:gd name="connsiteX5" fmla="*/ 2293344 w 3897869"/>
                <a:gd name="connsiteY5" fmla="*/ 1834228 h 3948462"/>
                <a:gd name="connsiteX6" fmla="*/ 1853384 w 3897869"/>
                <a:gd name="connsiteY6" fmla="*/ 1371624 h 3948462"/>
                <a:gd name="connsiteX7" fmla="*/ 1594841 w 3897869"/>
                <a:gd name="connsiteY7" fmla="*/ 45653 h 3948462"/>
                <a:gd name="connsiteX8" fmla="*/ 3869632 w 3897869"/>
                <a:gd name="connsiteY8" fmla="*/ 1517323 h 3948462"/>
                <a:gd name="connsiteX9" fmla="*/ 3670773 w 3897869"/>
                <a:gd name="connsiteY9" fmla="*/ 2425440 h 3948462"/>
                <a:gd name="connsiteX10" fmla="*/ 3671055 w 3897869"/>
                <a:gd name="connsiteY10" fmla="*/ 2426383 h 3948462"/>
                <a:gd name="connsiteX11" fmla="*/ 3164582 w 3897869"/>
                <a:gd name="connsiteY11" fmla="*/ 2831059 h 3948462"/>
                <a:gd name="connsiteX12" fmla="*/ 3176822 w 3897869"/>
                <a:gd name="connsiteY12" fmla="*/ 2844986 h 3948462"/>
                <a:gd name="connsiteX13" fmla="*/ 3146203 w 3897869"/>
                <a:gd name="connsiteY13" fmla="*/ 2843756 h 3948462"/>
                <a:gd name="connsiteX14" fmla="*/ 3151211 w 3897869"/>
                <a:gd name="connsiteY14" fmla="*/ 2836155 h 3948462"/>
                <a:gd name="connsiteX15" fmla="*/ 2397082 w 3897869"/>
                <a:gd name="connsiteY15" fmla="*/ 2564681 h 3948462"/>
                <a:gd name="connsiteX16" fmla="*/ 2396219 w 3897869"/>
                <a:gd name="connsiteY16" fmla="*/ 2558207 h 3948462"/>
                <a:gd name="connsiteX17" fmla="*/ 1746058 w 3897869"/>
                <a:gd name="connsiteY17" fmla="*/ 3093574 h 3948462"/>
                <a:gd name="connsiteX18" fmla="*/ 990519 w 3897869"/>
                <a:gd name="connsiteY18" fmla="*/ 2019783 h 3948462"/>
                <a:gd name="connsiteX19" fmla="*/ 1593790 w 3897869"/>
                <a:gd name="connsiteY19" fmla="*/ 967808 h 3948462"/>
                <a:gd name="connsiteX20" fmla="*/ 1746058 w 3897869"/>
                <a:gd name="connsiteY20" fmla="*/ 945992 h 3948462"/>
                <a:gd name="connsiteX21" fmla="*/ 2206475 w 3897869"/>
                <a:gd name="connsiteY21" fmla="*/ 1173924 h 3948462"/>
                <a:gd name="connsiteX22" fmla="*/ 2185910 w 3897869"/>
                <a:gd name="connsiteY22" fmla="*/ 877882 h 3948462"/>
                <a:gd name="connsiteX23" fmla="*/ 2656644 w 3897869"/>
                <a:gd name="connsiteY23" fmla="*/ 803138 h 3948462"/>
                <a:gd name="connsiteX24" fmla="*/ 2828567 w 3897869"/>
                <a:gd name="connsiteY24" fmla="*/ 2099525 h 3948462"/>
                <a:gd name="connsiteX25" fmla="*/ 3312378 w 3897869"/>
                <a:gd name="connsiteY25" fmla="*/ 2041592 h 3948462"/>
                <a:gd name="connsiteX26" fmla="*/ 3289926 w 3897869"/>
                <a:gd name="connsiteY26" fmla="*/ 1346695 h 3948462"/>
                <a:gd name="connsiteX27" fmla="*/ 3290031 w 3897869"/>
                <a:gd name="connsiteY27" fmla="*/ 1346798 h 3948462"/>
                <a:gd name="connsiteX28" fmla="*/ 1700745 w 3897869"/>
                <a:gd name="connsiteY28" fmla="*/ 575031 h 3948462"/>
                <a:gd name="connsiteX29" fmla="*/ 571995 w 3897869"/>
                <a:gd name="connsiteY29" fmla="*/ 2274165 h 3948462"/>
                <a:gd name="connsiteX30" fmla="*/ 2267548 w 3897869"/>
                <a:gd name="connsiteY30" fmla="*/ 3408286 h 3948462"/>
                <a:gd name="connsiteX31" fmla="*/ 3194376 w 3897869"/>
                <a:gd name="connsiteY31" fmla="*/ 3072653 h 3948462"/>
                <a:gd name="connsiteX32" fmla="*/ 3268026 w 3897869"/>
                <a:gd name="connsiteY32" fmla="*/ 3509545 h 3948462"/>
                <a:gd name="connsiteX33" fmla="*/ 2347298 w 3897869"/>
                <a:gd name="connsiteY33" fmla="*/ 3904041 h 3948462"/>
                <a:gd name="connsiteX34" fmla="*/ 42617 w 3897869"/>
                <a:gd name="connsiteY34" fmla="*/ 2380068 h 3948462"/>
                <a:gd name="connsiteX35" fmla="*/ 1594841 w 3897869"/>
                <a:gd name="connsiteY35" fmla="*/ 45653 h 3948462"/>
                <a:gd name="connsiteX0" fmla="*/ 1853384 w 3876965"/>
                <a:gd name="connsiteY0" fmla="*/ 1371624 h 3948462"/>
                <a:gd name="connsiteX1" fmla="*/ 1768767 w 3876965"/>
                <a:gd name="connsiteY1" fmla="*/ 1390324 h 3948462"/>
                <a:gd name="connsiteX2" fmla="*/ 1517577 w 3876965"/>
                <a:gd name="connsiteY2" fmla="*/ 2042010 h 3948462"/>
                <a:gd name="connsiteX3" fmla="*/ 1928990 w 3876965"/>
                <a:gd name="connsiteY3" fmla="*/ 2639747 h 3948462"/>
                <a:gd name="connsiteX4" fmla="*/ 2318674 w 3876965"/>
                <a:gd name="connsiteY4" fmla="*/ 2006358 h 3948462"/>
                <a:gd name="connsiteX5" fmla="*/ 2293344 w 3876965"/>
                <a:gd name="connsiteY5" fmla="*/ 1834228 h 3948462"/>
                <a:gd name="connsiteX6" fmla="*/ 1853384 w 3876965"/>
                <a:gd name="connsiteY6" fmla="*/ 1371624 h 3948462"/>
                <a:gd name="connsiteX7" fmla="*/ 1594841 w 3876965"/>
                <a:gd name="connsiteY7" fmla="*/ 45653 h 3948462"/>
                <a:gd name="connsiteX8" fmla="*/ 3869632 w 3876965"/>
                <a:gd name="connsiteY8" fmla="*/ 1517323 h 3948462"/>
                <a:gd name="connsiteX9" fmla="*/ 3670773 w 3876965"/>
                <a:gd name="connsiteY9" fmla="*/ 2425440 h 3948462"/>
                <a:gd name="connsiteX10" fmla="*/ 3671055 w 3876965"/>
                <a:gd name="connsiteY10" fmla="*/ 2426383 h 3948462"/>
                <a:gd name="connsiteX11" fmla="*/ 3164582 w 3876965"/>
                <a:gd name="connsiteY11" fmla="*/ 2831059 h 3948462"/>
                <a:gd name="connsiteX12" fmla="*/ 3176822 w 3876965"/>
                <a:gd name="connsiteY12" fmla="*/ 2844986 h 3948462"/>
                <a:gd name="connsiteX13" fmla="*/ 3146203 w 3876965"/>
                <a:gd name="connsiteY13" fmla="*/ 2843756 h 3948462"/>
                <a:gd name="connsiteX14" fmla="*/ 3151211 w 3876965"/>
                <a:gd name="connsiteY14" fmla="*/ 2836155 h 3948462"/>
                <a:gd name="connsiteX15" fmla="*/ 2397082 w 3876965"/>
                <a:gd name="connsiteY15" fmla="*/ 2564681 h 3948462"/>
                <a:gd name="connsiteX16" fmla="*/ 2396219 w 3876965"/>
                <a:gd name="connsiteY16" fmla="*/ 2558207 h 3948462"/>
                <a:gd name="connsiteX17" fmla="*/ 1746058 w 3876965"/>
                <a:gd name="connsiteY17" fmla="*/ 3093574 h 3948462"/>
                <a:gd name="connsiteX18" fmla="*/ 990519 w 3876965"/>
                <a:gd name="connsiteY18" fmla="*/ 2019783 h 3948462"/>
                <a:gd name="connsiteX19" fmla="*/ 1593790 w 3876965"/>
                <a:gd name="connsiteY19" fmla="*/ 967808 h 3948462"/>
                <a:gd name="connsiteX20" fmla="*/ 1746058 w 3876965"/>
                <a:gd name="connsiteY20" fmla="*/ 945992 h 3948462"/>
                <a:gd name="connsiteX21" fmla="*/ 2206475 w 3876965"/>
                <a:gd name="connsiteY21" fmla="*/ 1173924 h 3948462"/>
                <a:gd name="connsiteX22" fmla="*/ 2185910 w 3876965"/>
                <a:gd name="connsiteY22" fmla="*/ 877882 h 3948462"/>
                <a:gd name="connsiteX23" fmla="*/ 2656644 w 3876965"/>
                <a:gd name="connsiteY23" fmla="*/ 803138 h 3948462"/>
                <a:gd name="connsiteX24" fmla="*/ 2828567 w 3876965"/>
                <a:gd name="connsiteY24" fmla="*/ 2099525 h 3948462"/>
                <a:gd name="connsiteX25" fmla="*/ 3312378 w 3876965"/>
                <a:gd name="connsiteY25" fmla="*/ 2041592 h 3948462"/>
                <a:gd name="connsiteX26" fmla="*/ 3289926 w 3876965"/>
                <a:gd name="connsiteY26" fmla="*/ 1346695 h 3948462"/>
                <a:gd name="connsiteX27" fmla="*/ 3290031 w 3876965"/>
                <a:gd name="connsiteY27" fmla="*/ 1346798 h 3948462"/>
                <a:gd name="connsiteX28" fmla="*/ 1700745 w 3876965"/>
                <a:gd name="connsiteY28" fmla="*/ 575031 h 3948462"/>
                <a:gd name="connsiteX29" fmla="*/ 571995 w 3876965"/>
                <a:gd name="connsiteY29" fmla="*/ 2274165 h 3948462"/>
                <a:gd name="connsiteX30" fmla="*/ 2267548 w 3876965"/>
                <a:gd name="connsiteY30" fmla="*/ 3408286 h 3948462"/>
                <a:gd name="connsiteX31" fmla="*/ 3194376 w 3876965"/>
                <a:gd name="connsiteY31" fmla="*/ 3072653 h 3948462"/>
                <a:gd name="connsiteX32" fmla="*/ 3268026 w 3876965"/>
                <a:gd name="connsiteY32" fmla="*/ 3509545 h 3948462"/>
                <a:gd name="connsiteX33" fmla="*/ 2347298 w 3876965"/>
                <a:gd name="connsiteY33" fmla="*/ 3904041 h 3948462"/>
                <a:gd name="connsiteX34" fmla="*/ 42617 w 3876965"/>
                <a:gd name="connsiteY34" fmla="*/ 2380068 h 3948462"/>
                <a:gd name="connsiteX35" fmla="*/ 1594841 w 3876965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2812 w 3869632"/>
                <a:gd name="connsiteY25" fmla="*/ 2002360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2812 w 3869632"/>
                <a:gd name="connsiteY25" fmla="*/ 2002360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671055 w 3888568"/>
                <a:gd name="connsiteY10" fmla="*/ 2426383 h 3948462"/>
                <a:gd name="connsiteX11" fmla="*/ 3164582 w 3888568"/>
                <a:gd name="connsiteY11" fmla="*/ 2831059 h 3948462"/>
                <a:gd name="connsiteX12" fmla="*/ 3176822 w 3888568"/>
                <a:gd name="connsiteY12" fmla="*/ 2844986 h 3948462"/>
                <a:gd name="connsiteX13" fmla="*/ 3146203 w 3888568"/>
                <a:gd name="connsiteY13" fmla="*/ 2843756 h 3948462"/>
                <a:gd name="connsiteX14" fmla="*/ 3151211 w 3888568"/>
                <a:gd name="connsiteY14" fmla="*/ 2836155 h 3948462"/>
                <a:gd name="connsiteX15" fmla="*/ 2397082 w 3888568"/>
                <a:gd name="connsiteY15" fmla="*/ 2564681 h 3948462"/>
                <a:gd name="connsiteX16" fmla="*/ 2396219 w 3888568"/>
                <a:gd name="connsiteY16" fmla="*/ 2558207 h 3948462"/>
                <a:gd name="connsiteX17" fmla="*/ 1746058 w 3888568"/>
                <a:gd name="connsiteY17" fmla="*/ 3093574 h 3948462"/>
                <a:gd name="connsiteX18" fmla="*/ 990519 w 3888568"/>
                <a:gd name="connsiteY18" fmla="*/ 2019783 h 3948462"/>
                <a:gd name="connsiteX19" fmla="*/ 1593790 w 3888568"/>
                <a:gd name="connsiteY19" fmla="*/ 967808 h 3948462"/>
                <a:gd name="connsiteX20" fmla="*/ 1746058 w 3888568"/>
                <a:gd name="connsiteY20" fmla="*/ 945992 h 3948462"/>
                <a:gd name="connsiteX21" fmla="*/ 2206475 w 3888568"/>
                <a:gd name="connsiteY21" fmla="*/ 1173924 h 3948462"/>
                <a:gd name="connsiteX22" fmla="*/ 2185910 w 3888568"/>
                <a:gd name="connsiteY22" fmla="*/ 877882 h 3948462"/>
                <a:gd name="connsiteX23" fmla="*/ 2656644 w 3888568"/>
                <a:gd name="connsiteY23" fmla="*/ 803138 h 3948462"/>
                <a:gd name="connsiteX24" fmla="*/ 2828567 w 3888568"/>
                <a:gd name="connsiteY24" fmla="*/ 2099525 h 3948462"/>
                <a:gd name="connsiteX25" fmla="*/ 3362812 w 3888568"/>
                <a:gd name="connsiteY25" fmla="*/ 2002360 h 3948462"/>
                <a:gd name="connsiteX26" fmla="*/ 3289926 w 3888568"/>
                <a:gd name="connsiteY26" fmla="*/ 1346695 h 3948462"/>
                <a:gd name="connsiteX27" fmla="*/ 3290031 w 3888568"/>
                <a:gd name="connsiteY27" fmla="*/ 1346798 h 3948462"/>
                <a:gd name="connsiteX28" fmla="*/ 1700745 w 3888568"/>
                <a:gd name="connsiteY28" fmla="*/ 575031 h 3948462"/>
                <a:gd name="connsiteX29" fmla="*/ 571995 w 3888568"/>
                <a:gd name="connsiteY29" fmla="*/ 2274165 h 3948462"/>
                <a:gd name="connsiteX30" fmla="*/ 2267548 w 3888568"/>
                <a:gd name="connsiteY30" fmla="*/ 3408286 h 3948462"/>
                <a:gd name="connsiteX31" fmla="*/ 3194376 w 3888568"/>
                <a:gd name="connsiteY31" fmla="*/ 3072653 h 3948462"/>
                <a:gd name="connsiteX32" fmla="*/ 3268026 w 3888568"/>
                <a:gd name="connsiteY32" fmla="*/ 3509545 h 3948462"/>
                <a:gd name="connsiteX33" fmla="*/ 2347298 w 3888568"/>
                <a:gd name="connsiteY33" fmla="*/ 3904041 h 3948462"/>
                <a:gd name="connsiteX34" fmla="*/ 42617 w 3888568"/>
                <a:gd name="connsiteY34" fmla="*/ 2380068 h 3948462"/>
                <a:gd name="connsiteX35" fmla="*/ 1594841 w 3888568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704679 w 3888568"/>
                <a:gd name="connsiteY10" fmla="*/ 2448797 h 3948462"/>
                <a:gd name="connsiteX11" fmla="*/ 3164582 w 3888568"/>
                <a:gd name="connsiteY11" fmla="*/ 2831059 h 3948462"/>
                <a:gd name="connsiteX12" fmla="*/ 3176822 w 3888568"/>
                <a:gd name="connsiteY12" fmla="*/ 2844986 h 3948462"/>
                <a:gd name="connsiteX13" fmla="*/ 3146203 w 3888568"/>
                <a:gd name="connsiteY13" fmla="*/ 2843756 h 3948462"/>
                <a:gd name="connsiteX14" fmla="*/ 3151211 w 3888568"/>
                <a:gd name="connsiteY14" fmla="*/ 2836155 h 3948462"/>
                <a:gd name="connsiteX15" fmla="*/ 2397082 w 3888568"/>
                <a:gd name="connsiteY15" fmla="*/ 2564681 h 3948462"/>
                <a:gd name="connsiteX16" fmla="*/ 2396219 w 3888568"/>
                <a:gd name="connsiteY16" fmla="*/ 2558207 h 3948462"/>
                <a:gd name="connsiteX17" fmla="*/ 1746058 w 3888568"/>
                <a:gd name="connsiteY17" fmla="*/ 3093574 h 3948462"/>
                <a:gd name="connsiteX18" fmla="*/ 990519 w 3888568"/>
                <a:gd name="connsiteY18" fmla="*/ 2019783 h 3948462"/>
                <a:gd name="connsiteX19" fmla="*/ 1593790 w 3888568"/>
                <a:gd name="connsiteY19" fmla="*/ 967808 h 3948462"/>
                <a:gd name="connsiteX20" fmla="*/ 1746058 w 3888568"/>
                <a:gd name="connsiteY20" fmla="*/ 945992 h 3948462"/>
                <a:gd name="connsiteX21" fmla="*/ 2206475 w 3888568"/>
                <a:gd name="connsiteY21" fmla="*/ 1173924 h 3948462"/>
                <a:gd name="connsiteX22" fmla="*/ 2185910 w 3888568"/>
                <a:gd name="connsiteY22" fmla="*/ 877882 h 3948462"/>
                <a:gd name="connsiteX23" fmla="*/ 2656644 w 3888568"/>
                <a:gd name="connsiteY23" fmla="*/ 803138 h 3948462"/>
                <a:gd name="connsiteX24" fmla="*/ 2828567 w 3888568"/>
                <a:gd name="connsiteY24" fmla="*/ 2099525 h 3948462"/>
                <a:gd name="connsiteX25" fmla="*/ 3362812 w 3888568"/>
                <a:gd name="connsiteY25" fmla="*/ 2002360 h 3948462"/>
                <a:gd name="connsiteX26" fmla="*/ 3289926 w 3888568"/>
                <a:gd name="connsiteY26" fmla="*/ 1346695 h 3948462"/>
                <a:gd name="connsiteX27" fmla="*/ 3290031 w 3888568"/>
                <a:gd name="connsiteY27" fmla="*/ 1346798 h 3948462"/>
                <a:gd name="connsiteX28" fmla="*/ 1700745 w 3888568"/>
                <a:gd name="connsiteY28" fmla="*/ 575031 h 3948462"/>
                <a:gd name="connsiteX29" fmla="*/ 571995 w 3888568"/>
                <a:gd name="connsiteY29" fmla="*/ 2274165 h 3948462"/>
                <a:gd name="connsiteX30" fmla="*/ 2267548 w 3888568"/>
                <a:gd name="connsiteY30" fmla="*/ 3408286 h 3948462"/>
                <a:gd name="connsiteX31" fmla="*/ 3194376 w 3888568"/>
                <a:gd name="connsiteY31" fmla="*/ 3072653 h 3948462"/>
                <a:gd name="connsiteX32" fmla="*/ 3268026 w 3888568"/>
                <a:gd name="connsiteY32" fmla="*/ 3509545 h 3948462"/>
                <a:gd name="connsiteX33" fmla="*/ 2347298 w 3888568"/>
                <a:gd name="connsiteY33" fmla="*/ 3904041 h 3948462"/>
                <a:gd name="connsiteX34" fmla="*/ 42617 w 3888568"/>
                <a:gd name="connsiteY34" fmla="*/ 2380068 h 3948462"/>
                <a:gd name="connsiteX35" fmla="*/ 1594841 w 3888568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164582 w 3888568"/>
                <a:gd name="connsiteY10" fmla="*/ 2831059 h 3948462"/>
                <a:gd name="connsiteX11" fmla="*/ 3176822 w 3888568"/>
                <a:gd name="connsiteY11" fmla="*/ 2844986 h 3948462"/>
                <a:gd name="connsiteX12" fmla="*/ 3146203 w 3888568"/>
                <a:gd name="connsiteY12" fmla="*/ 2843756 h 3948462"/>
                <a:gd name="connsiteX13" fmla="*/ 3151211 w 3888568"/>
                <a:gd name="connsiteY13" fmla="*/ 2836155 h 3948462"/>
                <a:gd name="connsiteX14" fmla="*/ 2397082 w 3888568"/>
                <a:gd name="connsiteY14" fmla="*/ 2564681 h 3948462"/>
                <a:gd name="connsiteX15" fmla="*/ 2396219 w 3888568"/>
                <a:gd name="connsiteY15" fmla="*/ 2558207 h 3948462"/>
                <a:gd name="connsiteX16" fmla="*/ 1746058 w 3888568"/>
                <a:gd name="connsiteY16" fmla="*/ 3093574 h 3948462"/>
                <a:gd name="connsiteX17" fmla="*/ 990519 w 3888568"/>
                <a:gd name="connsiteY17" fmla="*/ 2019783 h 3948462"/>
                <a:gd name="connsiteX18" fmla="*/ 1593790 w 3888568"/>
                <a:gd name="connsiteY18" fmla="*/ 967808 h 3948462"/>
                <a:gd name="connsiteX19" fmla="*/ 1746058 w 3888568"/>
                <a:gd name="connsiteY19" fmla="*/ 945992 h 3948462"/>
                <a:gd name="connsiteX20" fmla="*/ 2206475 w 3888568"/>
                <a:gd name="connsiteY20" fmla="*/ 1173924 h 3948462"/>
                <a:gd name="connsiteX21" fmla="*/ 2185910 w 3888568"/>
                <a:gd name="connsiteY21" fmla="*/ 877882 h 3948462"/>
                <a:gd name="connsiteX22" fmla="*/ 2656644 w 3888568"/>
                <a:gd name="connsiteY22" fmla="*/ 803138 h 3948462"/>
                <a:gd name="connsiteX23" fmla="*/ 2828567 w 3888568"/>
                <a:gd name="connsiteY23" fmla="*/ 2099525 h 3948462"/>
                <a:gd name="connsiteX24" fmla="*/ 3362812 w 3888568"/>
                <a:gd name="connsiteY24" fmla="*/ 2002360 h 3948462"/>
                <a:gd name="connsiteX25" fmla="*/ 3289926 w 3888568"/>
                <a:gd name="connsiteY25" fmla="*/ 1346695 h 3948462"/>
                <a:gd name="connsiteX26" fmla="*/ 3290031 w 3888568"/>
                <a:gd name="connsiteY26" fmla="*/ 1346798 h 3948462"/>
                <a:gd name="connsiteX27" fmla="*/ 1700745 w 3888568"/>
                <a:gd name="connsiteY27" fmla="*/ 575031 h 3948462"/>
                <a:gd name="connsiteX28" fmla="*/ 571995 w 3888568"/>
                <a:gd name="connsiteY28" fmla="*/ 2274165 h 3948462"/>
                <a:gd name="connsiteX29" fmla="*/ 2267548 w 3888568"/>
                <a:gd name="connsiteY29" fmla="*/ 3408286 h 3948462"/>
                <a:gd name="connsiteX30" fmla="*/ 3194376 w 3888568"/>
                <a:gd name="connsiteY30" fmla="*/ 3072653 h 3948462"/>
                <a:gd name="connsiteX31" fmla="*/ 3268026 w 3888568"/>
                <a:gd name="connsiteY31" fmla="*/ 3509545 h 3948462"/>
                <a:gd name="connsiteX32" fmla="*/ 2347298 w 3888568"/>
                <a:gd name="connsiteY32" fmla="*/ 3904041 h 3948462"/>
                <a:gd name="connsiteX33" fmla="*/ 42617 w 3888568"/>
                <a:gd name="connsiteY33" fmla="*/ 2380068 h 3948462"/>
                <a:gd name="connsiteX34" fmla="*/ 1594841 w 3888568"/>
                <a:gd name="connsiteY34" fmla="*/ 45653 h 3948462"/>
                <a:gd name="connsiteX0" fmla="*/ 1853384 w 3892469"/>
                <a:gd name="connsiteY0" fmla="*/ 1371624 h 3948462"/>
                <a:gd name="connsiteX1" fmla="*/ 1768767 w 3892469"/>
                <a:gd name="connsiteY1" fmla="*/ 1390324 h 3948462"/>
                <a:gd name="connsiteX2" fmla="*/ 1517577 w 3892469"/>
                <a:gd name="connsiteY2" fmla="*/ 2042010 h 3948462"/>
                <a:gd name="connsiteX3" fmla="*/ 1928990 w 3892469"/>
                <a:gd name="connsiteY3" fmla="*/ 2639747 h 3948462"/>
                <a:gd name="connsiteX4" fmla="*/ 2318674 w 3892469"/>
                <a:gd name="connsiteY4" fmla="*/ 2006358 h 3948462"/>
                <a:gd name="connsiteX5" fmla="*/ 2293344 w 3892469"/>
                <a:gd name="connsiteY5" fmla="*/ 1834228 h 3948462"/>
                <a:gd name="connsiteX6" fmla="*/ 1853384 w 3892469"/>
                <a:gd name="connsiteY6" fmla="*/ 1371624 h 3948462"/>
                <a:gd name="connsiteX7" fmla="*/ 1594841 w 3892469"/>
                <a:gd name="connsiteY7" fmla="*/ 45653 h 3948462"/>
                <a:gd name="connsiteX8" fmla="*/ 3869632 w 3892469"/>
                <a:gd name="connsiteY8" fmla="*/ 1517323 h 3948462"/>
                <a:gd name="connsiteX9" fmla="*/ 3706266 w 3892469"/>
                <a:gd name="connsiteY9" fmla="*/ 2457195 h 3948462"/>
                <a:gd name="connsiteX10" fmla="*/ 3164582 w 3892469"/>
                <a:gd name="connsiteY10" fmla="*/ 2831059 h 3948462"/>
                <a:gd name="connsiteX11" fmla="*/ 3176822 w 3892469"/>
                <a:gd name="connsiteY11" fmla="*/ 2844986 h 3948462"/>
                <a:gd name="connsiteX12" fmla="*/ 3146203 w 3892469"/>
                <a:gd name="connsiteY12" fmla="*/ 2843756 h 3948462"/>
                <a:gd name="connsiteX13" fmla="*/ 3151211 w 3892469"/>
                <a:gd name="connsiteY13" fmla="*/ 2836155 h 3948462"/>
                <a:gd name="connsiteX14" fmla="*/ 2397082 w 3892469"/>
                <a:gd name="connsiteY14" fmla="*/ 2564681 h 3948462"/>
                <a:gd name="connsiteX15" fmla="*/ 2396219 w 3892469"/>
                <a:gd name="connsiteY15" fmla="*/ 2558207 h 3948462"/>
                <a:gd name="connsiteX16" fmla="*/ 1746058 w 3892469"/>
                <a:gd name="connsiteY16" fmla="*/ 3093574 h 3948462"/>
                <a:gd name="connsiteX17" fmla="*/ 990519 w 3892469"/>
                <a:gd name="connsiteY17" fmla="*/ 2019783 h 3948462"/>
                <a:gd name="connsiteX18" fmla="*/ 1593790 w 3892469"/>
                <a:gd name="connsiteY18" fmla="*/ 967808 h 3948462"/>
                <a:gd name="connsiteX19" fmla="*/ 1746058 w 3892469"/>
                <a:gd name="connsiteY19" fmla="*/ 945992 h 3948462"/>
                <a:gd name="connsiteX20" fmla="*/ 2206475 w 3892469"/>
                <a:gd name="connsiteY20" fmla="*/ 1173924 h 3948462"/>
                <a:gd name="connsiteX21" fmla="*/ 2185910 w 3892469"/>
                <a:gd name="connsiteY21" fmla="*/ 877882 h 3948462"/>
                <a:gd name="connsiteX22" fmla="*/ 2656644 w 3892469"/>
                <a:gd name="connsiteY22" fmla="*/ 803138 h 3948462"/>
                <a:gd name="connsiteX23" fmla="*/ 2828567 w 3892469"/>
                <a:gd name="connsiteY23" fmla="*/ 2099525 h 3948462"/>
                <a:gd name="connsiteX24" fmla="*/ 3362812 w 3892469"/>
                <a:gd name="connsiteY24" fmla="*/ 2002360 h 3948462"/>
                <a:gd name="connsiteX25" fmla="*/ 3289926 w 3892469"/>
                <a:gd name="connsiteY25" fmla="*/ 1346695 h 3948462"/>
                <a:gd name="connsiteX26" fmla="*/ 3290031 w 3892469"/>
                <a:gd name="connsiteY26" fmla="*/ 1346798 h 3948462"/>
                <a:gd name="connsiteX27" fmla="*/ 1700745 w 3892469"/>
                <a:gd name="connsiteY27" fmla="*/ 575031 h 3948462"/>
                <a:gd name="connsiteX28" fmla="*/ 571995 w 3892469"/>
                <a:gd name="connsiteY28" fmla="*/ 2274165 h 3948462"/>
                <a:gd name="connsiteX29" fmla="*/ 2267548 w 3892469"/>
                <a:gd name="connsiteY29" fmla="*/ 3408286 h 3948462"/>
                <a:gd name="connsiteX30" fmla="*/ 3194376 w 3892469"/>
                <a:gd name="connsiteY30" fmla="*/ 3072653 h 3948462"/>
                <a:gd name="connsiteX31" fmla="*/ 3268026 w 3892469"/>
                <a:gd name="connsiteY31" fmla="*/ 3509545 h 3948462"/>
                <a:gd name="connsiteX32" fmla="*/ 2347298 w 3892469"/>
                <a:gd name="connsiteY32" fmla="*/ 3904041 h 3948462"/>
                <a:gd name="connsiteX33" fmla="*/ 42617 w 3892469"/>
                <a:gd name="connsiteY33" fmla="*/ 2380068 h 3948462"/>
                <a:gd name="connsiteX34" fmla="*/ 1594841 w 3892469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3151211 w 3890413"/>
                <a:gd name="connsiteY13" fmla="*/ 2836155 h 3948462"/>
                <a:gd name="connsiteX14" fmla="*/ 2397082 w 3890413"/>
                <a:gd name="connsiteY14" fmla="*/ 2564681 h 3948462"/>
                <a:gd name="connsiteX15" fmla="*/ 2396219 w 3890413"/>
                <a:gd name="connsiteY15" fmla="*/ 2558207 h 3948462"/>
                <a:gd name="connsiteX16" fmla="*/ 1746058 w 3890413"/>
                <a:gd name="connsiteY16" fmla="*/ 3093574 h 3948462"/>
                <a:gd name="connsiteX17" fmla="*/ 990519 w 3890413"/>
                <a:gd name="connsiteY17" fmla="*/ 2019783 h 3948462"/>
                <a:gd name="connsiteX18" fmla="*/ 1593790 w 3890413"/>
                <a:gd name="connsiteY18" fmla="*/ 967808 h 3948462"/>
                <a:gd name="connsiteX19" fmla="*/ 1746058 w 3890413"/>
                <a:gd name="connsiteY19" fmla="*/ 945992 h 3948462"/>
                <a:gd name="connsiteX20" fmla="*/ 2206475 w 3890413"/>
                <a:gd name="connsiteY20" fmla="*/ 1173924 h 3948462"/>
                <a:gd name="connsiteX21" fmla="*/ 2185910 w 3890413"/>
                <a:gd name="connsiteY21" fmla="*/ 877882 h 3948462"/>
                <a:gd name="connsiteX22" fmla="*/ 2656644 w 3890413"/>
                <a:gd name="connsiteY22" fmla="*/ 803138 h 3948462"/>
                <a:gd name="connsiteX23" fmla="*/ 2828567 w 3890413"/>
                <a:gd name="connsiteY23" fmla="*/ 2099525 h 3948462"/>
                <a:gd name="connsiteX24" fmla="*/ 3362812 w 3890413"/>
                <a:gd name="connsiteY24" fmla="*/ 2002360 h 3948462"/>
                <a:gd name="connsiteX25" fmla="*/ 3289926 w 3890413"/>
                <a:gd name="connsiteY25" fmla="*/ 1346695 h 3948462"/>
                <a:gd name="connsiteX26" fmla="*/ 3290031 w 3890413"/>
                <a:gd name="connsiteY26" fmla="*/ 1346798 h 3948462"/>
                <a:gd name="connsiteX27" fmla="*/ 1700745 w 3890413"/>
                <a:gd name="connsiteY27" fmla="*/ 575031 h 3948462"/>
                <a:gd name="connsiteX28" fmla="*/ 571995 w 3890413"/>
                <a:gd name="connsiteY28" fmla="*/ 2274165 h 3948462"/>
                <a:gd name="connsiteX29" fmla="*/ 2267548 w 3890413"/>
                <a:gd name="connsiteY29" fmla="*/ 3408286 h 3948462"/>
                <a:gd name="connsiteX30" fmla="*/ 3194376 w 3890413"/>
                <a:gd name="connsiteY30" fmla="*/ 3072653 h 3948462"/>
                <a:gd name="connsiteX31" fmla="*/ 3268026 w 3890413"/>
                <a:gd name="connsiteY31" fmla="*/ 3509545 h 3948462"/>
                <a:gd name="connsiteX32" fmla="*/ 2347298 w 3890413"/>
                <a:gd name="connsiteY32" fmla="*/ 3904041 h 3948462"/>
                <a:gd name="connsiteX33" fmla="*/ 42617 w 3890413"/>
                <a:gd name="connsiteY33" fmla="*/ 2380068 h 3948462"/>
                <a:gd name="connsiteX34" fmla="*/ 1594841 w 3890413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3151211 w 3890413"/>
                <a:gd name="connsiteY13" fmla="*/ 2836155 h 3948462"/>
                <a:gd name="connsiteX14" fmla="*/ 2397082 w 3890413"/>
                <a:gd name="connsiteY14" fmla="*/ 2564681 h 3948462"/>
                <a:gd name="connsiteX15" fmla="*/ 2396219 w 3890413"/>
                <a:gd name="connsiteY15" fmla="*/ 2558207 h 3948462"/>
                <a:gd name="connsiteX16" fmla="*/ 1746058 w 3890413"/>
                <a:gd name="connsiteY16" fmla="*/ 3093574 h 3948462"/>
                <a:gd name="connsiteX17" fmla="*/ 990519 w 3890413"/>
                <a:gd name="connsiteY17" fmla="*/ 2019783 h 3948462"/>
                <a:gd name="connsiteX18" fmla="*/ 1593790 w 3890413"/>
                <a:gd name="connsiteY18" fmla="*/ 967808 h 3948462"/>
                <a:gd name="connsiteX19" fmla="*/ 1746058 w 3890413"/>
                <a:gd name="connsiteY19" fmla="*/ 945992 h 3948462"/>
                <a:gd name="connsiteX20" fmla="*/ 2206475 w 3890413"/>
                <a:gd name="connsiteY20" fmla="*/ 1173924 h 3948462"/>
                <a:gd name="connsiteX21" fmla="*/ 2185910 w 3890413"/>
                <a:gd name="connsiteY21" fmla="*/ 877882 h 3948462"/>
                <a:gd name="connsiteX22" fmla="*/ 2656644 w 3890413"/>
                <a:gd name="connsiteY22" fmla="*/ 803138 h 3948462"/>
                <a:gd name="connsiteX23" fmla="*/ 2828567 w 3890413"/>
                <a:gd name="connsiteY23" fmla="*/ 2099525 h 3948462"/>
                <a:gd name="connsiteX24" fmla="*/ 3362812 w 3890413"/>
                <a:gd name="connsiteY24" fmla="*/ 2002360 h 3948462"/>
                <a:gd name="connsiteX25" fmla="*/ 3289926 w 3890413"/>
                <a:gd name="connsiteY25" fmla="*/ 1346695 h 3948462"/>
                <a:gd name="connsiteX26" fmla="*/ 3290031 w 3890413"/>
                <a:gd name="connsiteY26" fmla="*/ 1346798 h 3948462"/>
                <a:gd name="connsiteX27" fmla="*/ 1700745 w 3890413"/>
                <a:gd name="connsiteY27" fmla="*/ 575031 h 3948462"/>
                <a:gd name="connsiteX28" fmla="*/ 571995 w 3890413"/>
                <a:gd name="connsiteY28" fmla="*/ 2274165 h 3948462"/>
                <a:gd name="connsiteX29" fmla="*/ 2267548 w 3890413"/>
                <a:gd name="connsiteY29" fmla="*/ 3408286 h 3948462"/>
                <a:gd name="connsiteX30" fmla="*/ 3194376 w 3890413"/>
                <a:gd name="connsiteY30" fmla="*/ 3072653 h 3948462"/>
                <a:gd name="connsiteX31" fmla="*/ 3268026 w 3890413"/>
                <a:gd name="connsiteY31" fmla="*/ 3509545 h 3948462"/>
                <a:gd name="connsiteX32" fmla="*/ 2347298 w 3890413"/>
                <a:gd name="connsiteY32" fmla="*/ 3904041 h 3948462"/>
                <a:gd name="connsiteX33" fmla="*/ 42617 w 3890413"/>
                <a:gd name="connsiteY33" fmla="*/ 2380068 h 3948462"/>
                <a:gd name="connsiteX34" fmla="*/ 1594841 w 3890413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2397082 w 3890413"/>
                <a:gd name="connsiteY13" fmla="*/ 2564681 h 3948462"/>
                <a:gd name="connsiteX14" fmla="*/ 2396219 w 3890413"/>
                <a:gd name="connsiteY14" fmla="*/ 2558207 h 3948462"/>
                <a:gd name="connsiteX15" fmla="*/ 1746058 w 3890413"/>
                <a:gd name="connsiteY15" fmla="*/ 3093574 h 3948462"/>
                <a:gd name="connsiteX16" fmla="*/ 990519 w 3890413"/>
                <a:gd name="connsiteY16" fmla="*/ 2019783 h 3948462"/>
                <a:gd name="connsiteX17" fmla="*/ 1593790 w 3890413"/>
                <a:gd name="connsiteY17" fmla="*/ 967808 h 3948462"/>
                <a:gd name="connsiteX18" fmla="*/ 1746058 w 3890413"/>
                <a:gd name="connsiteY18" fmla="*/ 945992 h 3948462"/>
                <a:gd name="connsiteX19" fmla="*/ 2206475 w 3890413"/>
                <a:gd name="connsiteY19" fmla="*/ 1173924 h 3948462"/>
                <a:gd name="connsiteX20" fmla="*/ 2185910 w 3890413"/>
                <a:gd name="connsiteY20" fmla="*/ 877882 h 3948462"/>
                <a:gd name="connsiteX21" fmla="*/ 2656644 w 3890413"/>
                <a:gd name="connsiteY21" fmla="*/ 803138 h 3948462"/>
                <a:gd name="connsiteX22" fmla="*/ 2828567 w 3890413"/>
                <a:gd name="connsiteY22" fmla="*/ 2099525 h 3948462"/>
                <a:gd name="connsiteX23" fmla="*/ 3362812 w 3890413"/>
                <a:gd name="connsiteY23" fmla="*/ 2002360 h 3948462"/>
                <a:gd name="connsiteX24" fmla="*/ 3289926 w 3890413"/>
                <a:gd name="connsiteY24" fmla="*/ 1346695 h 3948462"/>
                <a:gd name="connsiteX25" fmla="*/ 3290031 w 3890413"/>
                <a:gd name="connsiteY25" fmla="*/ 1346798 h 3948462"/>
                <a:gd name="connsiteX26" fmla="*/ 1700745 w 3890413"/>
                <a:gd name="connsiteY26" fmla="*/ 575031 h 3948462"/>
                <a:gd name="connsiteX27" fmla="*/ 571995 w 3890413"/>
                <a:gd name="connsiteY27" fmla="*/ 2274165 h 3948462"/>
                <a:gd name="connsiteX28" fmla="*/ 2267548 w 3890413"/>
                <a:gd name="connsiteY28" fmla="*/ 3408286 h 3948462"/>
                <a:gd name="connsiteX29" fmla="*/ 3194376 w 3890413"/>
                <a:gd name="connsiteY29" fmla="*/ 3072653 h 3948462"/>
                <a:gd name="connsiteX30" fmla="*/ 3268026 w 3890413"/>
                <a:gd name="connsiteY30" fmla="*/ 3509545 h 3948462"/>
                <a:gd name="connsiteX31" fmla="*/ 2347298 w 3890413"/>
                <a:gd name="connsiteY31" fmla="*/ 3904041 h 3948462"/>
                <a:gd name="connsiteX32" fmla="*/ 42617 w 3890413"/>
                <a:gd name="connsiteY32" fmla="*/ 2380068 h 3948462"/>
                <a:gd name="connsiteX33" fmla="*/ 1594841 w 3890413"/>
                <a:gd name="connsiteY33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2397082 w 3890413"/>
                <a:gd name="connsiteY12" fmla="*/ 2564681 h 3948462"/>
                <a:gd name="connsiteX13" fmla="*/ 2396219 w 3890413"/>
                <a:gd name="connsiteY13" fmla="*/ 2558207 h 3948462"/>
                <a:gd name="connsiteX14" fmla="*/ 1746058 w 3890413"/>
                <a:gd name="connsiteY14" fmla="*/ 3093574 h 3948462"/>
                <a:gd name="connsiteX15" fmla="*/ 990519 w 3890413"/>
                <a:gd name="connsiteY15" fmla="*/ 2019783 h 3948462"/>
                <a:gd name="connsiteX16" fmla="*/ 1593790 w 3890413"/>
                <a:gd name="connsiteY16" fmla="*/ 967808 h 3948462"/>
                <a:gd name="connsiteX17" fmla="*/ 1746058 w 3890413"/>
                <a:gd name="connsiteY17" fmla="*/ 945992 h 3948462"/>
                <a:gd name="connsiteX18" fmla="*/ 2206475 w 3890413"/>
                <a:gd name="connsiteY18" fmla="*/ 1173924 h 3948462"/>
                <a:gd name="connsiteX19" fmla="*/ 2185910 w 3890413"/>
                <a:gd name="connsiteY19" fmla="*/ 877882 h 3948462"/>
                <a:gd name="connsiteX20" fmla="*/ 2656644 w 3890413"/>
                <a:gd name="connsiteY20" fmla="*/ 803138 h 3948462"/>
                <a:gd name="connsiteX21" fmla="*/ 2828567 w 3890413"/>
                <a:gd name="connsiteY21" fmla="*/ 2099525 h 3948462"/>
                <a:gd name="connsiteX22" fmla="*/ 3362812 w 3890413"/>
                <a:gd name="connsiteY22" fmla="*/ 2002360 h 3948462"/>
                <a:gd name="connsiteX23" fmla="*/ 3289926 w 3890413"/>
                <a:gd name="connsiteY23" fmla="*/ 1346695 h 3948462"/>
                <a:gd name="connsiteX24" fmla="*/ 3290031 w 3890413"/>
                <a:gd name="connsiteY24" fmla="*/ 1346798 h 3948462"/>
                <a:gd name="connsiteX25" fmla="*/ 1700745 w 3890413"/>
                <a:gd name="connsiteY25" fmla="*/ 575031 h 3948462"/>
                <a:gd name="connsiteX26" fmla="*/ 571995 w 3890413"/>
                <a:gd name="connsiteY26" fmla="*/ 2274165 h 3948462"/>
                <a:gd name="connsiteX27" fmla="*/ 2267548 w 3890413"/>
                <a:gd name="connsiteY27" fmla="*/ 3408286 h 3948462"/>
                <a:gd name="connsiteX28" fmla="*/ 3194376 w 3890413"/>
                <a:gd name="connsiteY28" fmla="*/ 3072653 h 3948462"/>
                <a:gd name="connsiteX29" fmla="*/ 3268026 w 3890413"/>
                <a:gd name="connsiteY29" fmla="*/ 3509545 h 3948462"/>
                <a:gd name="connsiteX30" fmla="*/ 2347298 w 3890413"/>
                <a:gd name="connsiteY30" fmla="*/ 3904041 h 3948462"/>
                <a:gd name="connsiteX31" fmla="*/ 42617 w 3890413"/>
                <a:gd name="connsiteY31" fmla="*/ 2380068 h 3948462"/>
                <a:gd name="connsiteX32" fmla="*/ 1594841 w 3890413"/>
                <a:gd name="connsiteY32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2397082 w 3890413"/>
                <a:gd name="connsiteY11" fmla="*/ 2564681 h 3948462"/>
                <a:gd name="connsiteX12" fmla="*/ 2396219 w 3890413"/>
                <a:gd name="connsiteY12" fmla="*/ 2558207 h 3948462"/>
                <a:gd name="connsiteX13" fmla="*/ 1746058 w 3890413"/>
                <a:gd name="connsiteY13" fmla="*/ 3093574 h 3948462"/>
                <a:gd name="connsiteX14" fmla="*/ 990519 w 3890413"/>
                <a:gd name="connsiteY14" fmla="*/ 2019783 h 3948462"/>
                <a:gd name="connsiteX15" fmla="*/ 1593790 w 3890413"/>
                <a:gd name="connsiteY15" fmla="*/ 967808 h 3948462"/>
                <a:gd name="connsiteX16" fmla="*/ 1746058 w 3890413"/>
                <a:gd name="connsiteY16" fmla="*/ 945992 h 3948462"/>
                <a:gd name="connsiteX17" fmla="*/ 2206475 w 3890413"/>
                <a:gd name="connsiteY17" fmla="*/ 1173924 h 3948462"/>
                <a:gd name="connsiteX18" fmla="*/ 2185910 w 3890413"/>
                <a:gd name="connsiteY18" fmla="*/ 877882 h 3948462"/>
                <a:gd name="connsiteX19" fmla="*/ 2656644 w 3890413"/>
                <a:gd name="connsiteY19" fmla="*/ 803138 h 3948462"/>
                <a:gd name="connsiteX20" fmla="*/ 2828567 w 3890413"/>
                <a:gd name="connsiteY20" fmla="*/ 2099525 h 3948462"/>
                <a:gd name="connsiteX21" fmla="*/ 3362812 w 3890413"/>
                <a:gd name="connsiteY21" fmla="*/ 2002360 h 3948462"/>
                <a:gd name="connsiteX22" fmla="*/ 3289926 w 3890413"/>
                <a:gd name="connsiteY22" fmla="*/ 1346695 h 3948462"/>
                <a:gd name="connsiteX23" fmla="*/ 3290031 w 3890413"/>
                <a:gd name="connsiteY23" fmla="*/ 1346798 h 3948462"/>
                <a:gd name="connsiteX24" fmla="*/ 1700745 w 3890413"/>
                <a:gd name="connsiteY24" fmla="*/ 575031 h 3948462"/>
                <a:gd name="connsiteX25" fmla="*/ 571995 w 3890413"/>
                <a:gd name="connsiteY25" fmla="*/ 2274165 h 3948462"/>
                <a:gd name="connsiteX26" fmla="*/ 2267548 w 3890413"/>
                <a:gd name="connsiteY26" fmla="*/ 3408286 h 3948462"/>
                <a:gd name="connsiteX27" fmla="*/ 3194376 w 3890413"/>
                <a:gd name="connsiteY27" fmla="*/ 3072653 h 3948462"/>
                <a:gd name="connsiteX28" fmla="*/ 3268026 w 3890413"/>
                <a:gd name="connsiteY28" fmla="*/ 3509545 h 3948462"/>
                <a:gd name="connsiteX29" fmla="*/ 2347298 w 3890413"/>
                <a:gd name="connsiteY29" fmla="*/ 3904041 h 3948462"/>
                <a:gd name="connsiteX30" fmla="*/ 42617 w 3890413"/>
                <a:gd name="connsiteY30" fmla="*/ 2380068 h 3948462"/>
                <a:gd name="connsiteX31" fmla="*/ 1594841 w 3890413"/>
                <a:gd name="connsiteY31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2396219 w 3890413"/>
                <a:gd name="connsiteY11" fmla="*/ 2558207 h 3948462"/>
                <a:gd name="connsiteX12" fmla="*/ 1746058 w 3890413"/>
                <a:gd name="connsiteY12" fmla="*/ 3093574 h 3948462"/>
                <a:gd name="connsiteX13" fmla="*/ 990519 w 3890413"/>
                <a:gd name="connsiteY13" fmla="*/ 2019783 h 3948462"/>
                <a:gd name="connsiteX14" fmla="*/ 1593790 w 3890413"/>
                <a:gd name="connsiteY14" fmla="*/ 967808 h 3948462"/>
                <a:gd name="connsiteX15" fmla="*/ 1746058 w 3890413"/>
                <a:gd name="connsiteY15" fmla="*/ 945992 h 3948462"/>
                <a:gd name="connsiteX16" fmla="*/ 2206475 w 3890413"/>
                <a:gd name="connsiteY16" fmla="*/ 1173924 h 3948462"/>
                <a:gd name="connsiteX17" fmla="*/ 2185910 w 3890413"/>
                <a:gd name="connsiteY17" fmla="*/ 877882 h 3948462"/>
                <a:gd name="connsiteX18" fmla="*/ 2656644 w 3890413"/>
                <a:gd name="connsiteY18" fmla="*/ 803138 h 3948462"/>
                <a:gd name="connsiteX19" fmla="*/ 2828567 w 3890413"/>
                <a:gd name="connsiteY19" fmla="*/ 2099525 h 3948462"/>
                <a:gd name="connsiteX20" fmla="*/ 3362812 w 3890413"/>
                <a:gd name="connsiteY20" fmla="*/ 2002360 h 3948462"/>
                <a:gd name="connsiteX21" fmla="*/ 3289926 w 3890413"/>
                <a:gd name="connsiteY21" fmla="*/ 1346695 h 3948462"/>
                <a:gd name="connsiteX22" fmla="*/ 3290031 w 3890413"/>
                <a:gd name="connsiteY22" fmla="*/ 1346798 h 3948462"/>
                <a:gd name="connsiteX23" fmla="*/ 1700745 w 3890413"/>
                <a:gd name="connsiteY23" fmla="*/ 575031 h 3948462"/>
                <a:gd name="connsiteX24" fmla="*/ 571995 w 3890413"/>
                <a:gd name="connsiteY24" fmla="*/ 2274165 h 3948462"/>
                <a:gd name="connsiteX25" fmla="*/ 2267548 w 3890413"/>
                <a:gd name="connsiteY25" fmla="*/ 3408286 h 3948462"/>
                <a:gd name="connsiteX26" fmla="*/ 3194376 w 3890413"/>
                <a:gd name="connsiteY26" fmla="*/ 3072653 h 3948462"/>
                <a:gd name="connsiteX27" fmla="*/ 3268026 w 3890413"/>
                <a:gd name="connsiteY27" fmla="*/ 3509545 h 3948462"/>
                <a:gd name="connsiteX28" fmla="*/ 2347298 w 3890413"/>
                <a:gd name="connsiteY28" fmla="*/ 3904041 h 3948462"/>
                <a:gd name="connsiteX29" fmla="*/ 42617 w 3890413"/>
                <a:gd name="connsiteY29" fmla="*/ 2380068 h 3948462"/>
                <a:gd name="connsiteX30" fmla="*/ 1594841 w 3890413"/>
                <a:gd name="connsiteY30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2396219 w 3890413"/>
                <a:gd name="connsiteY11" fmla="*/ 2558207 h 3948462"/>
                <a:gd name="connsiteX12" fmla="*/ 1746058 w 3890413"/>
                <a:gd name="connsiteY12" fmla="*/ 3093574 h 3948462"/>
                <a:gd name="connsiteX13" fmla="*/ 990519 w 3890413"/>
                <a:gd name="connsiteY13" fmla="*/ 2019783 h 3948462"/>
                <a:gd name="connsiteX14" fmla="*/ 1593790 w 3890413"/>
                <a:gd name="connsiteY14" fmla="*/ 967808 h 3948462"/>
                <a:gd name="connsiteX15" fmla="*/ 1746058 w 3890413"/>
                <a:gd name="connsiteY15" fmla="*/ 945992 h 3948462"/>
                <a:gd name="connsiteX16" fmla="*/ 2206475 w 3890413"/>
                <a:gd name="connsiteY16" fmla="*/ 1173924 h 3948462"/>
                <a:gd name="connsiteX17" fmla="*/ 2185910 w 3890413"/>
                <a:gd name="connsiteY17" fmla="*/ 877882 h 3948462"/>
                <a:gd name="connsiteX18" fmla="*/ 2656644 w 3890413"/>
                <a:gd name="connsiteY18" fmla="*/ 803138 h 3948462"/>
                <a:gd name="connsiteX19" fmla="*/ 2828567 w 3890413"/>
                <a:gd name="connsiteY19" fmla="*/ 2099525 h 3948462"/>
                <a:gd name="connsiteX20" fmla="*/ 3362812 w 3890413"/>
                <a:gd name="connsiteY20" fmla="*/ 2002360 h 3948462"/>
                <a:gd name="connsiteX21" fmla="*/ 3289926 w 3890413"/>
                <a:gd name="connsiteY21" fmla="*/ 1346695 h 3948462"/>
                <a:gd name="connsiteX22" fmla="*/ 3290031 w 3890413"/>
                <a:gd name="connsiteY22" fmla="*/ 1346798 h 3948462"/>
                <a:gd name="connsiteX23" fmla="*/ 1700745 w 3890413"/>
                <a:gd name="connsiteY23" fmla="*/ 575031 h 3948462"/>
                <a:gd name="connsiteX24" fmla="*/ 571995 w 3890413"/>
                <a:gd name="connsiteY24" fmla="*/ 2274165 h 3948462"/>
                <a:gd name="connsiteX25" fmla="*/ 2267548 w 3890413"/>
                <a:gd name="connsiteY25" fmla="*/ 3408286 h 3948462"/>
                <a:gd name="connsiteX26" fmla="*/ 3194376 w 3890413"/>
                <a:gd name="connsiteY26" fmla="*/ 3072653 h 3948462"/>
                <a:gd name="connsiteX27" fmla="*/ 3268026 w 3890413"/>
                <a:gd name="connsiteY27" fmla="*/ 3509545 h 3948462"/>
                <a:gd name="connsiteX28" fmla="*/ 2347298 w 3890413"/>
                <a:gd name="connsiteY28" fmla="*/ 3904041 h 3948462"/>
                <a:gd name="connsiteX29" fmla="*/ 42617 w 3890413"/>
                <a:gd name="connsiteY29" fmla="*/ 2380068 h 3948462"/>
                <a:gd name="connsiteX30" fmla="*/ 1594841 w 3890413"/>
                <a:gd name="connsiteY30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61464 w 3890413"/>
                <a:gd name="connsiteY10" fmla="*/ 251236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61464 w 3890413"/>
                <a:gd name="connsiteY10" fmla="*/ 251236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890413" h="3948462">
                  <a:moveTo>
                    <a:pt x="1853384" y="1371624"/>
                  </a:moveTo>
                  <a:lnTo>
                    <a:pt x="1768767" y="1390324"/>
                  </a:lnTo>
                  <a:cubicBezTo>
                    <a:pt x="1579409" y="1463487"/>
                    <a:pt x="1490873" y="1833773"/>
                    <a:pt x="1517577" y="2042010"/>
                  </a:cubicBezTo>
                  <a:cubicBezTo>
                    <a:pt x="1544281" y="2250247"/>
                    <a:pt x="1644086" y="2624290"/>
                    <a:pt x="1928990" y="2639747"/>
                  </a:cubicBezTo>
                  <a:cubicBezTo>
                    <a:pt x="2177093" y="2653207"/>
                    <a:pt x="2337423" y="2363017"/>
                    <a:pt x="2318674" y="2006358"/>
                  </a:cubicBezTo>
                  <a:cubicBezTo>
                    <a:pt x="2310210" y="1948950"/>
                    <a:pt x="2301678" y="1891436"/>
                    <a:pt x="2293344" y="1834228"/>
                  </a:cubicBezTo>
                  <a:cubicBezTo>
                    <a:pt x="2229725" y="1555945"/>
                    <a:pt x="2050691" y="1359067"/>
                    <a:pt x="1853384" y="1371624"/>
                  </a:cubicBezTo>
                  <a:close/>
                  <a:moveTo>
                    <a:pt x="1594841" y="45653"/>
                  </a:moveTo>
                  <a:cubicBezTo>
                    <a:pt x="2527821" y="-128041"/>
                    <a:pt x="3626282" y="158796"/>
                    <a:pt x="3869632" y="1517323"/>
                  </a:cubicBezTo>
                  <a:cubicBezTo>
                    <a:pt x="3939308" y="2058696"/>
                    <a:pt x="3820785" y="2251376"/>
                    <a:pt x="3706266" y="2457195"/>
                  </a:cubicBezTo>
                  <a:cubicBezTo>
                    <a:pt x="3132098" y="3124925"/>
                    <a:pt x="2589274" y="2611359"/>
                    <a:pt x="2548384" y="2446988"/>
                  </a:cubicBezTo>
                  <a:cubicBezTo>
                    <a:pt x="2411721" y="3024903"/>
                    <a:pt x="2005702" y="3164775"/>
                    <a:pt x="1746058" y="3093574"/>
                  </a:cubicBezTo>
                  <a:cubicBezTo>
                    <a:pt x="1486414" y="3022373"/>
                    <a:pt x="990519" y="2612821"/>
                    <a:pt x="990519" y="2019783"/>
                  </a:cubicBezTo>
                  <a:cubicBezTo>
                    <a:pt x="990519" y="1500875"/>
                    <a:pt x="1249504" y="1067935"/>
                    <a:pt x="1593790" y="967808"/>
                  </a:cubicBezTo>
                  <a:cubicBezTo>
                    <a:pt x="1642974" y="953504"/>
                    <a:pt x="1694009" y="949376"/>
                    <a:pt x="1746058" y="945992"/>
                  </a:cubicBezTo>
                  <a:cubicBezTo>
                    <a:pt x="2004670" y="929176"/>
                    <a:pt x="2081338" y="1030119"/>
                    <a:pt x="2206475" y="1173924"/>
                  </a:cubicBezTo>
                  <a:cubicBezTo>
                    <a:pt x="2194343" y="1061758"/>
                    <a:pt x="2187003" y="961165"/>
                    <a:pt x="2185910" y="877882"/>
                  </a:cubicBezTo>
                  <a:lnTo>
                    <a:pt x="2656644" y="803138"/>
                  </a:lnTo>
                  <a:lnTo>
                    <a:pt x="2828567" y="2099525"/>
                  </a:lnTo>
                  <a:cubicBezTo>
                    <a:pt x="2888366" y="2544108"/>
                    <a:pt x="3261961" y="2420799"/>
                    <a:pt x="3362812" y="2002360"/>
                  </a:cubicBezTo>
                  <a:cubicBezTo>
                    <a:pt x="3355320" y="1625023"/>
                    <a:pt x="3366534" y="1729632"/>
                    <a:pt x="3289926" y="1346695"/>
                  </a:cubicBezTo>
                  <a:lnTo>
                    <a:pt x="3290031" y="1346798"/>
                  </a:lnTo>
                  <a:cubicBezTo>
                    <a:pt x="3068547" y="637774"/>
                    <a:pt x="2419129" y="439933"/>
                    <a:pt x="1700745" y="575031"/>
                  </a:cubicBezTo>
                  <a:cubicBezTo>
                    <a:pt x="890947" y="727320"/>
                    <a:pt x="415476" y="1491783"/>
                    <a:pt x="571995" y="2274165"/>
                  </a:cubicBezTo>
                  <a:cubicBezTo>
                    <a:pt x="728513" y="3056546"/>
                    <a:pt x="1580131" y="3572543"/>
                    <a:pt x="2267548" y="3408286"/>
                  </a:cubicBezTo>
                  <a:cubicBezTo>
                    <a:pt x="2796517" y="3281890"/>
                    <a:pt x="2641988" y="3320887"/>
                    <a:pt x="3194376" y="3072653"/>
                  </a:cubicBezTo>
                  <a:cubicBezTo>
                    <a:pt x="3249441" y="3306078"/>
                    <a:pt x="3239115" y="3309742"/>
                    <a:pt x="3268026" y="3509545"/>
                  </a:cubicBezTo>
                  <a:cubicBezTo>
                    <a:pt x="3021841" y="3717756"/>
                    <a:pt x="2685602" y="3836362"/>
                    <a:pt x="2347298" y="3904041"/>
                  </a:cubicBezTo>
                  <a:cubicBezTo>
                    <a:pt x="1157336" y="4112956"/>
                    <a:pt x="289475" y="3581660"/>
                    <a:pt x="42617" y="2380068"/>
                  </a:cubicBezTo>
                  <a:cubicBezTo>
                    <a:pt x="-204242" y="1178477"/>
                    <a:pt x="661862" y="219348"/>
                    <a:pt x="1594841" y="4565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Freeform 14">
              <a:extLst>
                <a:ext uri="{FF2B5EF4-FFF2-40B4-BE49-F238E27FC236}">
                  <a16:creationId xmlns:a16="http://schemas.microsoft.com/office/drawing/2014/main" id="{A24539E6-1200-4310-87D3-0BC190AADF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6880" y="2771935"/>
              <a:ext cx="315652" cy="359610"/>
            </a:xfrm>
            <a:custGeom>
              <a:avLst/>
              <a:gdLst/>
              <a:ahLst/>
              <a:cxnLst/>
              <a:rect l="l" t="t" r="r" b="b"/>
              <a:pathLst>
                <a:path w="3456727" h="3938119">
                  <a:moveTo>
                    <a:pt x="1728364" y="1961325"/>
                  </a:moveTo>
                  <a:cubicBezTo>
                    <a:pt x="1726089" y="2407152"/>
                    <a:pt x="1737463" y="2812034"/>
                    <a:pt x="1735188" y="3257861"/>
                  </a:cubicBezTo>
                  <a:cubicBezTo>
                    <a:pt x="2394830" y="3057694"/>
                    <a:pt x="2610919" y="2352560"/>
                    <a:pt x="2765594" y="1981796"/>
                  </a:cubicBezTo>
                  <a:close/>
                  <a:moveTo>
                    <a:pt x="1728362" y="682044"/>
                  </a:moveTo>
                  <a:cubicBezTo>
                    <a:pt x="1355324" y="868563"/>
                    <a:pt x="1166530" y="952725"/>
                    <a:pt x="609247" y="1002767"/>
                  </a:cubicBezTo>
                  <a:cubicBezTo>
                    <a:pt x="606972" y="1330312"/>
                    <a:pt x="631992" y="1623739"/>
                    <a:pt x="704780" y="1964933"/>
                  </a:cubicBezTo>
                  <a:lnTo>
                    <a:pt x="1728363" y="1971757"/>
                  </a:lnTo>
                  <a:cubicBezTo>
                    <a:pt x="1728363" y="1541853"/>
                    <a:pt x="1728362" y="1111948"/>
                    <a:pt x="1728362" y="682044"/>
                  </a:cubicBezTo>
                  <a:close/>
                  <a:moveTo>
                    <a:pt x="1723409" y="487996"/>
                  </a:moveTo>
                  <a:cubicBezTo>
                    <a:pt x="1725062" y="488690"/>
                    <a:pt x="1726712" y="489384"/>
                    <a:pt x="1728363" y="490064"/>
                  </a:cubicBezTo>
                  <a:cubicBezTo>
                    <a:pt x="1730015" y="489384"/>
                    <a:pt x="1731666" y="488690"/>
                    <a:pt x="1733319" y="487996"/>
                  </a:cubicBezTo>
                  <a:lnTo>
                    <a:pt x="1733319" y="492131"/>
                  </a:lnTo>
                  <a:cubicBezTo>
                    <a:pt x="2179467" y="679460"/>
                    <a:pt x="2405896" y="769409"/>
                    <a:pt x="2817789" y="813808"/>
                  </a:cubicBezTo>
                  <a:cubicBezTo>
                    <a:pt x="2971516" y="823489"/>
                    <a:pt x="3036247" y="875307"/>
                    <a:pt x="3033236" y="1061333"/>
                  </a:cubicBezTo>
                  <a:cubicBezTo>
                    <a:pt x="3015439" y="2441328"/>
                    <a:pt x="2363638" y="3359629"/>
                    <a:pt x="1733319" y="3448048"/>
                  </a:cubicBezTo>
                  <a:lnTo>
                    <a:pt x="1733319" y="3450123"/>
                  </a:lnTo>
                  <a:lnTo>
                    <a:pt x="1728363" y="3449086"/>
                  </a:lnTo>
                  <a:lnTo>
                    <a:pt x="1723409" y="3450123"/>
                  </a:lnTo>
                  <a:lnTo>
                    <a:pt x="1723409" y="3448048"/>
                  </a:lnTo>
                  <a:cubicBezTo>
                    <a:pt x="1093089" y="3359629"/>
                    <a:pt x="441289" y="2441328"/>
                    <a:pt x="423491" y="1061333"/>
                  </a:cubicBezTo>
                  <a:cubicBezTo>
                    <a:pt x="420479" y="875307"/>
                    <a:pt x="485211" y="823489"/>
                    <a:pt x="638937" y="813808"/>
                  </a:cubicBezTo>
                  <a:cubicBezTo>
                    <a:pt x="1050832" y="769409"/>
                    <a:pt x="1277261" y="679460"/>
                    <a:pt x="1723409" y="492131"/>
                  </a:cubicBezTo>
                  <a:close/>
                  <a:moveTo>
                    <a:pt x="1722802" y="306889"/>
                  </a:moveTo>
                  <a:lnTo>
                    <a:pt x="1722802" y="311530"/>
                  </a:lnTo>
                  <a:cubicBezTo>
                    <a:pt x="1222099" y="521767"/>
                    <a:pt x="967982" y="622713"/>
                    <a:pt x="505720" y="672542"/>
                  </a:cubicBezTo>
                  <a:cubicBezTo>
                    <a:pt x="333196" y="683408"/>
                    <a:pt x="260550" y="741561"/>
                    <a:pt x="263929" y="950334"/>
                  </a:cubicBezTo>
                  <a:cubicBezTo>
                    <a:pt x="283902" y="2499079"/>
                    <a:pt x="1015407" y="3529669"/>
                    <a:pt x="1722802" y="3628902"/>
                  </a:cubicBezTo>
                  <a:lnTo>
                    <a:pt x="1722802" y="3631230"/>
                  </a:lnTo>
                  <a:lnTo>
                    <a:pt x="1728365" y="3630065"/>
                  </a:lnTo>
                  <a:lnTo>
                    <a:pt x="1733925" y="3631230"/>
                  </a:lnTo>
                  <a:lnTo>
                    <a:pt x="1733925" y="3628902"/>
                  </a:lnTo>
                  <a:cubicBezTo>
                    <a:pt x="2441322" y="3529669"/>
                    <a:pt x="3172826" y="2499079"/>
                    <a:pt x="3192800" y="950334"/>
                  </a:cubicBezTo>
                  <a:cubicBezTo>
                    <a:pt x="3196179" y="741561"/>
                    <a:pt x="3123532" y="683408"/>
                    <a:pt x="2951007" y="672542"/>
                  </a:cubicBezTo>
                  <a:cubicBezTo>
                    <a:pt x="2488747" y="622713"/>
                    <a:pt x="2234630" y="521767"/>
                    <a:pt x="1733925" y="311530"/>
                  </a:cubicBezTo>
                  <a:lnTo>
                    <a:pt x="1733925" y="306889"/>
                  </a:lnTo>
                  <a:cubicBezTo>
                    <a:pt x="1732071" y="307669"/>
                    <a:pt x="1730218" y="308445"/>
                    <a:pt x="1728365" y="309209"/>
                  </a:cubicBezTo>
                  <a:cubicBezTo>
                    <a:pt x="1726510" y="308445"/>
                    <a:pt x="1724659" y="307669"/>
                    <a:pt x="1722802" y="306889"/>
                  </a:cubicBezTo>
                  <a:close/>
                  <a:moveTo>
                    <a:pt x="1721800" y="0"/>
                  </a:moveTo>
                  <a:cubicBezTo>
                    <a:pt x="1723991" y="923"/>
                    <a:pt x="1726176" y="1844"/>
                    <a:pt x="1728363" y="2749"/>
                  </a:cubicBezTo>
                  <a:cubicBezTo>
                    <a:pt x="1730551" y="1844"/>
                    <a:pt x="1732737" y="923"/>
                    <a:pt x="1734926" y="0"/>
                  </a:cubicBezTo>
                  <a:lnTo>
                    <a:pt x="1734926" y="5497"/>
                  </a:lnTo>
                  <a:cubicBezTo>
                    <a:pt x="2325825" y="254550"/>
                    <a:pt x="2625718" y="374136"/>
                    <a:pt x="3171248" y="433164"/>
                  </a:cubicBezTo>
                  <a:cubicBezTo>
                    <a:pt x="3374850" y="446035"/>
                    <a:pt x="3460584" y="514926"/>
                    <a:pt x="3456595" y="762245"/>
                  </a:cubicBezTo>
                  <a:cubicBezTo>
                    <a:pt x="3433024" y="2596936"/>
                    <a:pt x="2569749" y="3817807"/>
                    <a:pt x="1734926" y="3935360"/>
                  </a:cubicBezTo>
                  <a:lnTo>
                    <a:pt x="1734926" y="3938119"/>
                  </a:lnTo>
                  <a:lnTo>
                    <a:pt x="1728363" y="3936740"/>
                  </a:lnTo>
                  <a:lnTo>
                    <a:pt x="1721800" y="3938119"/>
                  </a:lnTo>
                  <a:lnTo>
                    <a:pt x="1721800" y="3935360"/>
                  </a:lnTo>
                  <a:cubicBezTo>
                    <a:pt x="886977" y="3817807"/>
                    <a:pt x="23703" y="2596936"/>
                    <a:pt x="132" y="762245"/>
                  </a:cubicBezTo>
                  <a:cubicBezTo>
                    <a:pt x="-3858" y="514926"/>
                    <a:pt x="81876" y="446035"/>
                    <a:pt x="285478" y="433164"/>
                  </a:cubicBezTo>
                  <a:cubicBezTo>
                    <a:pt x="831010" y="374136"/>
                    <a:pt x="1130903" y="254550"/>
                    <a:pt x="1721800" y="549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Rounded Rectangle 7">
              <a:extLst>
                <a:ext uri="{FF2B5EF4-FFF2-40B4-BE49-F238E27FC236}">
                  <a16:creationId xmlns:a16="http://schemas.microsoft.com/office/drawing/2014/main" id="{007F16F4-6E5B-4CD1-8208-EF8327B00F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55543" y="2519661"/>
              <a:ext cx="338578" cy="338540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2764687" y="782779"/>
                  </a:moveTo>
                  <a:cubicBezTo>
                    <a:pt x="2512183" y="782779"/>
                    <a:pt x="2307488" y="987475"/>
                    <a:pt x="2307487" y="1239980"/>
                  </a:cubicBezTo>
                  <a:cubicBezTo>
                    <a:pt x="2307487" y="1241985"/>
                    <a:pt x="2307500" y="1243987"/>
                    <a:pt x="2308092" y="1245978"/>
                  </a:cubicBezTo>
                  <a:lnTo>
                    <a:pt x="1570677" y="1632536"/>
                  </a:lnTo>
                  <a:cubicBezTo>
                    <a:pt x="1488749" y="1552118"/>
                    <a:pt x="1376387" y="1502860"/>
                    <a:pt x="1252520" y="1502859"/>
                  </a:cubicBezTo>
                  <a:cubicBezTo>
                    <a:pt x="1000014" y="1502859"/>
                    <a:pt x="795319" y="1707555"/>
                    <a:pt x="795319" y="1960060"/>
                  </a:cubicBezTo>
                  <a:cubicBezTo>
                    <a:pt x="795319" y="2212565"/>
                    <a:pt x="1000014" y="2417260"/>
                    <a:pt x="1252520" y="2417260"/>
                  </a:cubicBezTo>
                  <a:cubicBezTo>
                    <a:pt x="1361432" y="2417260"/>
                    <a:pt x="1461449" y="2379178"/>
                    <a:pt x="1538674" y="2313987"/>
                  </a:cubicBezTo>
                  <a:lnTo>
                    <a:pt x="2308734" y="2717656"/>
                  </a:lnTo>
                  <a:cubicBezTo>
                    <a:pt x="2314220" y="2964461"/>
                    <a:pt x="2516327" y="3162492"/>
                    <a:pt x="2764688" y="3162492"/>
                  </a:cubicBezTo>
                  <a:cubicBezTo>
                    <a:pt x="3017192" y="3162492"/>
                    <a:pt x="3221888" y="2957797"/>
                    <a:pt x="3221887" y="2705292"/>
                  </a:cubicBezTo>
                  <a:cubicBezTo>
                    <a:pt x="3221887" y="2452786"/>
                    <a:pt x="3017192" y="2248092"/>
                    <a:pt x="2764688" y="2248092"/>
                  </a:cubicBezTo>
                  <a:cubicBezTo>
                    <a:pt x="2638870" y="2248092"/>
                    <a:pt x="2524924" y="2298913"/>
                    <a:pt x="2442337" y="2381228"/>
                  </a:cubicBezTo>
                  <a:lnTo>
                    <a:pt x="1706164" y="1995322"/>
                  </a:lnTo>
                  <a:lnTo>
                    <a:pt x="1709074" y="1966451"/>
                  </a:lnTo>
                  <a:lnTo>
                    <a:pt x="2455698" y="1575067"/>
                  </a:lnTo>
                  <a:cubicBezTo>
                    <a:pt x="2536225" y="1651261"/>
                    <a:pt x="2645094" y="1697180"/>
                    <a:pt x="2764687" y="1697179"/>
                  </a:cubicBezTo>
                  <a:cubicBezTo>
                    <a:pt x="3017193" y="1697180"/>
                    <a:pt x="3221887" y="1492485"/>
                    <a:pt x="3221888" y="1239980"/>
                  </a:cubicBezTo>
                  <a:cubicBezTo>
                    <a:pt x="3221887" y="987475"/>
                    <a:pt x="3017193" y="782779"/>
                    <a:pt x="2764687" y="782779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Rounded Rectangle 1">
              <a:extLst>
                <a:ext uri="{FF2B5EF4-FFF2-40B4-BE49-F238E27FC236}">
                  <a16:creationId xmlns:a16="http://schemas.microsoft.com/office/drawing/2014/main" id="{CD3C5C17-53FF-4A7D-8BF0-3B8192C430BB}"/>
                </a:ext>
              </a:extLst>
            </p:cNvPr>
            <p:cNvSpPr>
              <a:spLocks noChangeAspect="1"/>
            </p:cNvSpPr>
            <p:nvPr/>
          </p:nvSpPr>
          <p:spPr>
            <a:xfrm rot="2648398">
              <a:off x="8942310" y="2514803"/>
              <a:ext cx="148930" cy="380894"/>
            </a:xfrm>
            <a:custGeom>
              <a:avLst/>
              <a:gdLst/>
              <a:ahLst/>
              <a:cxnLst/>
              <a:rect l="l" t="t" r="r" b="b"/>
              <a:pathLst>
                <a:path w="1862952" h="4764557">
                  <a:moveTo>
                    <a:pt x="289679" y="2004751"/>
                  </a:moveTo>
                  <a:cubicBezTo>
                    <a:pt x="458860" y="1838972"/>
                    <a:pt x="691283" y="1737733"/>
                    <a:pt x="946849" y="1740329"/>
                  </a:cubicBezTo>
                  <a:cubicBezTo>
                    <a:pt x="982916" y="1740695"/>
                    <a:pt x="1018481" y="1743119"/>
                    <a:pt x="1053366" y="1748014"/>
                  </a:cubicBezTo>
                  <a:cubicBezTo>
                    <a:pt x="1317748" y="1888655"/>
                    <a:pt x="1203170" y="2165630"/>
                    <a:pt x="978473" y="2204473"/>
                  </a:cubicBezTo>
                  <a:cubicBezTo>
                    <a:pt x="966642" y="2201190"/>
                    <a:pt x="954470" y="2200566"/>
                    <a:pt x="942176" y="2200441"/>
                  </a:cubicBezTo>
                  <a:cubicBezTo>
                    <a:pt x="697403" y="2197955"/>
                    <a:pt x="496962" y="2394367"/>
                    <a:pt x="494475" y="2639137"/>
                  </a:cubicBezTo>
                  <a:lnTo>
                    <a:pt x="482110" y="3856696"/>
                  </a:lnTo>
                  <a:cubicBezTo>
                    <a:pt x="479624" y="4101467"/>
                    <a:pt x="676035" y="4301910"/>
                    <a:pt x="920807" y="4304396"/>
                  </a:cubicBezTo>
                  <a:cubicBezTo>
                    <a:pt x="1043193" y="4305639"/>
                    <a:pt x="1154496" y="4257158"/>
                    <a:pt x="1235513" y="4177768"/>
                  </a:cubicBezTo>
                  <a:cubicBezTo>
                    <a:pt x="1316531" y="4098380"/>
                    <a:pt x="1367262" y="3988084"/>
                    <a:pt x="1368506" y="3865699"/>
                  </a:cubicBezTo>
                  <a:lnTo>
                    <a:pt x="1375662" y="3161156"/>
                  </a:lnTo>
                  <a:cubicBezTo>
                    <a:pt x="1504082" y="3167548"/>
                    <a:pt x="1792622" y="2981572"/>
                    <a:pt x="1861834" y="2783546"/>
                  </a:cubicBezTo>
                  <a:lnTo>
                    <a:pt x="1851019" y="3848423"/>
                  </a:lnTo>
                  <a:cubicBezTo>
                    <a:pt x="1848423" y="4103989"/>
                    <a:pt x="1742485" y="4334308"/>
                    <a:pt x="1573304" y="4500088"/>
                  </a:cubicBezTo>
                  <a:cubicBezTo>
                    <a:pt x="1404123" y="4665866"/>
                    <a:pt x="1171700" y="4767105"/>
                    <a:pt x="916134" y="4764509"/>
                  </a:cubicBezTo>
                  <a:cubicBezTo>
                    <a:pt x="405002" y="4759318"/>
                    <a:pt x="-5143" y="4340756"/>
                    <a:pt x="48" y="3829624"/>
                  </a:cubicBezTo>
                  <a:lnTo>
                    <a:pt x="11964" y="2656415"/>
                  </a:lnTo>
                  <a:cubicBezTo>
                    <a:pt x="14559" y="2400849"/>
                    <a:pt x="120498" y="2170529"/>
                    <a:pt x="289679" y="2004751"/>
                  </a:cubicBezTo>
                  <a:close/>
                  <a:moveTo>
                    <a:pt x="282968" y="271082"/>
                  </a:moveTo>
                  <a:cubicBezTo>
                    <a:pt x="450457" y="103594"/>
                    <a:pt x="681840" y="0"/>
                    <a:pt x="937419" y="0"/>
                  </a:cubicBezTo>
                  <a:cubicBezTo>
                    <a:pt x="1448577" y="0"/>
                    <a:pt x="1862952" y="414375"/>
                    <a:pt x="1862952" y="925533"/>
                  </a:cubicBezTo>
                  <a:lnTo>
                    <a:pt x="1862952" y="2098803"/>
                  </a:lnTo>
                  <a:cubicBezTo>
                    <a:pt x="1862952" y="2609961"/>
                    <a:pt x="1448577" y="3024336"/>
                    <a:pt x="937419" y="3024336"/>
                  </a:cubicBezTo>
                  <a:cubicBezTo>
                    <a:pt x="901350" y="3024336"/>
                    <a:pt x="865762" y="3022273"/>
                    <a:pt x="830829" y="3017733"/>
                  </a:cubicBezTo>
                  <a:cubicBezTo>
                    <a:pt x="565032" y="2879784"/>
                    <a:pt x="676792" y="2601660"/>
                    <a:pt x="901083" y="2560538"/>
                  </a:cubicBezTo>
                  <a:cubicBezTo>
                    <a:pt x="912947" y="2563700"/>
                    <a:pt x="925124" y="2564200"/>
                    <a:pt x="937419" y="2564200"/>
                  </a:cubicBezTo>
                  <a:cubicBezTo>
                    <a:pt x="1182204" y="2564200"/>
                    <a:pt x="1380640" y="2365763"/>
                    <a:pt x="1380641" y="2120980"/>
                  </a:cubicBezTo>
                  <a:lnTo>
                    <a:pt x="1380640" y="903358"/>
                  </a:lnTo>
                  <a:cubicBezTo>
                    <a:pt x="1380640" y="658574"/>
                    <a:pt x="1182204" y="460137"/>
                    <a:pt x="937419" y="460137"/>
                  </a:cubicBezTo>
                  <a:cubicBezTo>
                    <a:pt x="815027" y="460137"/>
                    <a:pt x="704222" y="509746"/>
                    <a:pt x="624015" y="589954"/>
                  </a:cubicBezTo>
                  <a:cubicBezTo>
                    <a:pt x="543808" y="670161"/>
                    <a:pt x="494199" y="780966"/>
                    <a:pt x="494199" y="903358"/>
                  </a:cubicBezTo>
                  <a:lnTo>
                    <a:pt x="494198" y="1607937"/>
                  </a:lnTo>
                  <a:cubicBezTo>
                    <a:pt x="365720" y="1602850"/>
                    <a:pt x="79084" y="1791747"/>
                    <a:pt x="11886" y="1990465"/>
                  </a:cubicBezTo>
                  <a:lnTo>
                    <a:pt x="11886" y="925533"/>
                  </a:lnTo>
                  <a:cubicBezTo>
                    <a:pt x="11886" y="669954"/>
                    <a:pt x="115480" y="438571"/>
                    <a:pt x="282968" y="2710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Freeform 22">
              <a:extLst>
                <a:ext uri="{FF2B5EF4-FFF2-40B4-BE49-F238E27FC236}">
                  <a16:creationId xmlns:a16="http://schemas.microsoft.com/office/drawing/2014/main" id="{8E320409-C0F0-4205-BAF4-B5E0D766E9B0}"/>
                </a:ext>
              </a:extLst>
            </p:cNvPr>
            <p:cNvSpPr>
              <a:spLocks noChangeAspect="1"/>
            </p:cNvSpPr>
            <p:nvPr/>
          </p:nvSpPr>
          <p:spPr>
            <a:xfrm rot="8580000">
              <a:off x="8651645" y="4749636"/>
              <a:ext cx="318301" cy="317452"/>
            </a:xfrm>
            <a:custGeom>
              <a:avLst/>
              <a:gdLst/>
              <a:ahLst/>
              <a:cxnLst/>
              <a:rect l="l" t="t" r="r" b="b"/>
              <a:pathLst>
                <a:path w="3872365" h="3862045">
                  <a:moveTo>
                    <a:pt x="1786489" y="808318"/>
                  </a:moveTo>
                  <a:cubicBezTo>
                    <a:pt x="1525809" y="610106"/>
                    <a:pt x="1257124" y="397966"/>
                    <a:pt x="1040385" y="230829"/>
                  </a:cubicBezTo>
                  <a:cubicBezTo>
                    <a:pt x="1905215" y="-194386"/>
                    <a:pt x="2650439" y="24572"/>
                    <a:pt x="3162062" y="429660"/>
                  </a:cubicBezTo>
                  <a:cubicBezTo>
                    <a:pt x="3007351" y="875340"/>
                    <a:pt x="2905932" y="1443216"/>
                    <a:pt x="2745609" y="1410478"/>
                  </a:cubicBezTo>
                  <a:cubicBezTo>
                    <a:pt x="2633182" y="1430335"/>
                    <a:pt x="2220955" y="1138671"/>
                    <a:pt x="1786489" y="808318"/>
                  </a:cubicBezTo>
                  <a:close/>
                  <a:moveTo>
                    <a:pt x="2701004" y="2590217"/>
                  </a:moveTo>
                  <a:cubicBezTo>
                    <a:pt x="2682933" y="2576481"/>
                    <a:pt x="2672282" y="2559744"/>
                    <a:pt x="2670336" y="2539383"/>
                  </a:cubicBezTo>
                  <a:cubicBezTo>
                    <a:pt x="2587360" y="2376647"/>
                    <a:pt x="3042640" y="1246798"/>
                    <a:pt x="3299881" y="563773"/>
                  </a:cubicBezTo>
                  <a:cubicBezTo>
                    <a:pt x="3959368" y="1266493"/>
                    <a:pt x="3967860" y="2043171"/>
                    <a:pt x="3730056" y="2650875"/>
                  </a:cubicBezTo>
                  <a:cubicBezTo>
                    <a:pt x="3317547" y="2635434"/>
                    <a:pt x="2827499" y="2686366"/>
                    <a:pt x="2701004" y="2590217"/>
                  </a:cubicBezTo>
                  <a:close/>
                  <a:moveTo>
                    <a:pt x="19691" y="2248546"/>
                  </a:moveTo>
                  <a:cubicBezTo>
                    <a:pt x="-100797" y="1292396"/>
                    <a:pt x="348853" y="659059"/>
                    <a:pt x="898439" y="307194"/>
                  </a:cubicBezTo>
                  <a:cubicBezTo>
                    <a:pt x="1269469" y="598575"/>
                    <a:pt x="1773388" y="879352"/>
                    <a:pt x="1690237" y="1020281"/>
                  </a:cubicBezTo>
                  <a:cubicBezTo>
                    <a:pt x="1661713" y="1200709"/>
                    <a:pt x="629275" y="1847170"/>
                    <a:pt x="19691" y="2248546"/>
                  </a:cubicBezTo>
                  <a:close/>
                  <a:moveTo>
                    <a:pt x="1805382" y="3858278"/>
                  </a:moveTo>
                  <a:cubicBezTo>
                    <a:pt x="1676483" y="3404460"/>
                    <a:pt x="1433840" y="2881111"/>
                    <a:pt x="1583946" y="2815971"/>
                  </a:cubicBezTo>
                  <a:cubicBezTo>
                    <a:pt x="1713076" y="2686769"/>
                    <a:pt x="2928316" y="2770622"/>
                    <a:pt x="3657403" y="2804207"/>
                  </a:cubicBezTo>
                  <a:cubicBezTo>
                    <a:pt x="3192869" y="3648569"/>
                    <a:pt x="2456828" y="3896652"/>
                    <a:pt x="1805382" y="3858278"/>
                  </a:cubicBezTo>
                  <a:close/>
                  <a:moveTo>
                    <a:pt x="762284" y="3480575"/>
                  </a:moveTo>
                  <a:cubicBezTo>
                    <a:pt x="380940" y="3198297"/>
                    <a:pt x="161300" y="2806810"/>
                    <a:pt x="58293" y="2412172"/>
                  </a:cubicBezTo>
                  <a:cubicBezTo>
                    <a:pt x="450067" y="2149344"/>
                    <a:pt x="872820" y="1756853"/>
                    <a:pt x="981158" y="1879484"/>
                  </a:cubicBezTo>
                  <a:cubicBezTo>
                    <a:pt x="1143940" y="1962367"/>
                    <a:pt x="1439720" y="3144041"/>
                    <a:pt x="1633080" y="3847823"/>
                  </a:cubicBezTo>
                  <a:cubicBezTo>
                    <a:pt x="1278110" y="3779994"/>
                    <a:pt x="991090" y="3649942"/>
                    <a:pt x="762284" y="348057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08AE9CA-D3E8-4CD6-9D7C-DFA5E9BD735E}"/>
                </a:ext>
              </a:extLst>
            </p:cNvPr>
            <p:cNvSpPr/>
            <p:nvPr/>
          </p:nvSpPr>
          <p:spPr>
            <a:xfrm>
              <a:off x="8268788" y="3120081"/>
              <a:ext cx="291831" cy="251871"/>
            </a:xfrm>
            <a:custGeom>
              <a:avLst/>
              <a:gdLst>
                <a:gd name="connsiteX0" fmla="*/ 241139 w 366142"/>
                <a:gd name="connsiteY0" fmla="*/ 0 h 316007"/>
                <a:gd name="connsiteX1" fmla="*/ 306633 w 366142"/>
                <a:gd name="connsiteY1" fmla="*/ 31202 h 316007"/>
                <a:gd name="connsiteX2" fmla="*/ 349699 w 366142"/>
                <a:gd name="connsiteY2" fmla="*/ 10558 h 316007"/>
                <a:gd name="connsiteX3" fmla="*/ 325569 w 366142"/>
                <a:gd name="connsiteY3" fmla="*/ 59830 h 316007"/>
                <a:gd name="connsiteX4" fmla="*/ 366142 w 366142"/>
                <a:gd name="connsiteY4" fmla="*/ 52395 h 316007"/>
                <a:gd name="connsiteX5" fmla="*/ 334454 w 366142"/>
                <a:gd name="connsiteY5" fmla="*/ 94697 h 316007"/>
                <a:gd name="connsiteX6" fmla="*/ 316939 w 366142"/>
                <a:gd name="connsiteY6" fmla="*/ 174999 h 316007"/>
                <a:gd name="connsiteX7" fmla="*/ 184305 w 366142"/>
                <a:gd name="connsiteY7" fmla="*/ 311458 h 316007"/>
                <a:gd name="connsiteX8" fmla="*/ 27716 w 366142"/>
                <a:gd name="connsiteY8" fmla="*/ 295316 h 316007"/>
                <a:gd name="connsiteX9" fmla="*/ 0 w 366142"/>
                <a:gd name="connsiteY9" fmla="*/ 281129 h 316007"/>
                <a:gd name="connsiteX10" fmla="*/ 0 w 366142"/>
                <a:gd name="connsiteY10" fmla="*/ 268036 h 316007"/>
                <a:gd name="connsiteX11" fmla="*/ 23178 w 366142"/>
                <a:gd name="connsiteY11" fmla="*/ 266110 h 316007"/>
                <a:gd name="connsiteX12" fmla="*/ 108726 w 366142"/>
                <a:gd name="connsiteY12" fmla="*/ 240807 h 316007"/>
                <a:gd name="connsiteX13" fmla="*/ 20535 w 366142"/>
                <a:gd name="connsiteY13" fmla="*/ 200079 h 316007"/>
                <a:gd name="connsiteX14" fmla="*/ 70653 w 366142"/>
                <a:gd name="connsiteY14" fmla="*/ 194871 h 316007"/>
                <a:gd name="connsiteX15" fmla="*/ 20899 w 366142"/>
                <a:gd name="connsiteY15" fmla="*/ 168840 h 316007"/>
                <a:gd name="connsiteX16" fmla="*/ 0 w 366142"/>
                <a:gd name="connsiteY16" fmla="*/ 146258 h 316007"/>
                <a:gd name="connsiteX17" fmla="*/ 0 w 366142"/>
                <a:gd name="connsiteY17" fmla="*/ 116697 h 316007"/>
                <a:gd name="connsiteX18" fmla="*/ 14104 w 366142"/>
                <a:gd name="connsiteY18" fmla="*/ 121836 h 316007"/>
                <a:gd name="connsiteX19" fmla="*/ 40441 w 366142"/>
                <a:gd name="connsiteY19" fmla="*/ 126434 h 316007"/>
                <a:gd name="connsiteX20" fmla="*/ 20722 w 366142"/>
                <a:gd name="connsiteY20" fmla="*/ 8541 h 316007"/>
                <a:gd name="connsiteX21" fmla="*/ 168525 w 366142"/>
                <a:gd name="connsiteY21" fmla="*/ 104817 h 316007"/>
                <a:gd name="connsiteX22" fmla="*/ 165796 w 366142"/>
                <a:gd name="connsiteY22" fmla="*/ 68430 h 316007"/>
                <a:gd name="connsiteX23" fmla="*/ 241139 w 366142"/>
                <a:gd name="connsiteY23" fmla="*/ 0 h 31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142" h="316007">
                  <a:moveTo>
                    <a:pt x="241139" y="0"/>
                  </a:moveTo>
                  <a:cubicBezTo>
                    <a:pt x="265040" y="0"/>
                    <a:pt x="292051" y="14516"/>
                    <a:pt x="306633" y="31202"/>
                  </a:cubicBezTo>
                  <a:cubicBezTo>
                    <a:pt x="327151" y="29858"/>
                    <a:pt x="335397" y="19692"/>
                    <a:pt x="349699" y="10558"/>
                  </a:cubicBezTo>
                  <a:cubicBezTo>
                    <a:pt x="343170" y="29574"/>
                    <a:pt x="336047" y="54091"/>
                    <a:pt x="325569" y="59830"/>
                  </a:cubicBezTo>
                  <a:cubicBezTo>
                    <a:pt x="340338" y="61437"/>
                    <a:pt x="353079" y="55334"/>
                    <a:pt x="366142" y="52395"/>
                  </a:cubicBezTo>
                  <a:cubicBezTo>
                    <a:pt x="361514" y="66282"/>
                    <a:pt x="342655" y="74263"/>
                    <a:pt x="334454" y="94697"/>
                  </a:cubicBezTo>
                  <a:cubicBezTo>
                    <a:pt x="326254" y="115131"/>
                    <a:pt x="329982" y="126199"/>
                    <a:pt x="316939" y="174999"/>
                  </a:cubicBezTo>
                  <a:cubicBezTo>
                    <a:pt x="296102" y="242622"/>
                    <a:pt x="276174" y="279635"/>
                    <a:pt x="184305" y="311458"/>
                  </a:cubicBezTo>
                  <a:cubicBezTo>
                    <a:pt x="152057" y="320905"/>
                    <a:pt x="83508" y="315693"/>
                    <a:pt x="27716" y="295316"/>
                  </a:cubicBezTo>
                  <a:lnTo>
                    <a:pt x="0" y="281129"/>
                  </a:lnTo>
                  <a:lnTo>
                    <a:pt x="0" y="268036"/>
                  </a:lnTo>
                  <a:lnTo>
                    <a:pt x="23178" y="266110"/>
                  </a:lnTo>
                  <a:cubicBezTo>
                    <a:pt x="63548" y="261698"/>
                    <a:pt x="90116" y="254801"/>
                    <a:pt x="108726" y="240807"/>
                  </a:cubicBezTo>
                  <a:cubicBezTo>
                    <a:pt x="87700" y="241375"/>
                    <a:pt x="35310" y="244403"/>
                    <a:pt x="20535" y="200079"/>
                  </a:cubicBezTo>
                  <a:cubicBezTo>
                    <a:pt x="37583" y="203299"/>
                    <a:pt x="59856" y="197334"/>
                    <a:pt x="70653" y="194871"/>
                  </a:cubicBezTo>
                  <a:cubicBezTo>
                    <a:pt x="57204" y="189662"/>
                    <a:pt x="37595" y="181773"/>
                    <a:pt x="20899" y="168840"/>
                  </a:cubicBezTo>
                  <a:lnTo>
                    <a:pt x="0" y="146258"/>
                  </a:lnTo>
                  <a:lnTo>
                    <a:pt x="0" y="116697"/>
                  </a:lnTo>
                  <a:lnTo>
                    <a:pt x="14104" y="121836"/>
                  </a:lnTo>
                  <a:cubicBezTo>
                    <a:pt x="23887" y="123910"/>
                    <a:pt x="33812" y="125203"/>
                    <a:pt x="40441" y="126434"/>
                  </a:cubicBezTo>
                  <a:cubicBezTo>
                    <a:pt x="9945" y="103325"/>
                    <a:pt x="-5039" y="60063"/>
                    <a:pt x="20722" y="8541"/>
                  </a:cubicBezTo>
                  <a:cubicBezTo>
                    <a:pt x="76047" y="73391"/>
                    <a:pt x="116697" y="97001"/>
                    <a:pt x="168525" y="104817"/>
                  </a:cubicBezTo>
                  <a:cubicBezTo>
                    <a:pt x="166649" y="98530"/>
                    <a:pt x="164888" y="89662"/>
                    <a:pt x="165796" y="68430"/>
                  </a:cubicBezTo>
                  <a:cubicBezTo>
                    <a:pt x="166838" y="44047"/>
                    <a:pt x="190944" y="0"/>
                    <a:pt x="241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68FD541-D7FD-436B-9125-07734B7309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09375" y="4197069"/>
              <a:ext cx="172150" cy="348350"/>
            </a:xfrm>
            <a:custGeom>
              <a:avLst/>
              <a:gdLst>
                <a:gd name="connsiteX0" fmla="*/ 313271 w 432915"/>
                <a:gd name="connsiteY0" fmla="*/ 455355 h 455920"/>
                <a:gd name="connsiteX1" fmla="*/ 432915 w 432915"/>
                <a:gd name="connsiteY1" fmla="*/ 455355 h 455920"/>
                <a:gd name="connsiteX2" fmla="*/ 432915 w 432915"/>
                <a:gd name="connsiteY2" fmla="*/ 455920 h 455920"/>
                <a:gd name="connsiteX3" fmla="*/ 313271 w 432915"/>
                <a:gd name="connsiteY3" fmla="*/ 455920 h 455920"/>
                <a:gd name="connsiteX4" fmla="*/ 0 w 432915"/>
                <a:gd name="connsiteY4" fmla="*/ 455355 h 455920"/>
                <a:gd name="connsiteX5" fmla="*/ 228291 w 432915"/>
                <a:gd name="connsiteY5" fmla="*/ 455355 h 455920"/>
                <a:gd name="connsiteX6" fmla="*/ 228291 w 432915"/>
                <a:gd name="connsiteY6" fmla="*/ 455920 h 455920"/>
                <a:gd name="connsiteX7" fmla="*/ 0 w 432915"/>
                <a:gd name="connsiteY7" fmla="*/ 455920 h 455920"/>
                <a:gd name="connsiteX8" fmla="*/ 367184 w 432915"/>
                <a:gd name="connsiteY8" fmla="*/ 6 h 455920"/>
                <a:gd name="connsiteX9" fmla="*/ 399197 w 432915"/>
                <a:gd name="connsiteY9" fmla="*/ 2823 h 455920"/>
                <a:gd name="connsiteX10" fmla="*/ 393797 w 432915"/>
                <a:gd name="connsiteY10" fmla="*/ 69600 h 455920"/>
                <a:gd name="connsiteX11" fmla="*/ 313271 w 432915"/>
                <a:gd name="connsiteY11" fmla="*/ 96177 h 455920"/>
                <a:gd name="connsiteX12" fmla="*/ 313271 w 432915"/>
                <a:gd name="connsiteY12" fmla="*/ 140898 h 455920"/>
                <a:gd name="connsiteX13" fmla="*/ 391059 w 432915"/>
                <a:gd name="connsiteY13" fmla="*/ 140898 h 455920"/>
                <a:gd name="connsiteX14" fmla="*/ 385514 w 432915"/>
                <a:gd name="connsiteY14" fmla="*/ 215050 h 455920"/>
                <a:gd name="connsiteX15" fmla="*/ 313271 w 432915"/>
                <a:gd name="connsiteY15" fmla="*/ 216436 h 455920"/>
                <a:gd name="connsiteX16" fmla="*/ 313271 w 432915"/>
                <a:gd name="connsiteY16" fmla="*/ 455355 h 455920"/>
                <a:gd name="connsiteX17" fmla="*/ 228291 w 432915"/>
                <a:gd name="connsiteY17" fmla="*/ 455355 h 455920"/>
                <a:gd name="connsiteX18" fmla="*/ 228291 w 432915"/>
                <a:gd name="connsiteY18" fmla="*/ 216436 h 455920"/>
                <a:gd name="connsiteX19" fmla="*/ 173888 w 432915"/>
                <a:gd name="connsiteY19" fmla="*/ 216436 h 455920"/>
                <a:gd name="connsiteX20" fmla="*/ 173888 w 432915"/>
                <a:gd name="connsiteY20" fmla="*/ 140898 h 455920"/>
                <a:gd name="connsiteX21" fmla="*/ 228291 w 432915"/>
                <a:gd name="connsiteY21" fmla="*/ 140898 h 455920"/>
                <a:gd name="connsiteX22" fmla="*/ 228291 w 432915"/>
                <a:gd name="connsiteY22" fmla="*/ 90429 h 455920"/>
                <a:gd name="connsiteX23" fmla="*/ 228151 w 432915"/>
                <a:gd name="connsiteY23" fmla="*/ 89940 h 455920"/>
                <a:gd name="connsiteX24" fmla="*/ 324674 w 432915"/>
                <a:gd name="connsiteY24" fmla="*/ 971 h 455920"/>
                <a:gd name="connsiteX25" fmla="*/ 367184 w 432915"/>
                <a:gd name="connsiteY25" fmla="*/ 6 h 455920"/>
                <a:gd name="connsiteX0" fmla="*/ 313271 w 432915"/>
                <a:gd name="connsiteY0" fmla="*/ 455355 h 455920"/>
                <a:gd name="connsiteX1" fmla="*/ 432915 w 432915"/>
                <a:gd name="connsiteY1" fmla="*/ 455355 h 455920"/>
                <a:gd name="connsiteX2" fmla="*/ 313271 w 432915"/>
                <a:gd name="connsiteY2" fmla="*/ 455920 h 455920"/>
                <a:gd name="connsiteX3" fmla="*/ 313271 w 432915"/>
                <a:gd name="connsiteY3" fmla="*/ 455355 h 455920"/>
                <a:gd name="connsiteX4" fmla="*/ 0 w 432915"/>
                <a:gd name="connsiteY4" fmla="*/ 455355 h 455920"/>
                <a:gd name="connsiteX5" fmla="*/ 228291 w 432915"/>
                <a:gd name="connsiteY5" fmla="*/ 455355 h 455920"/>
                <a:gd name="connsiteX6" fmla="*/ 228291 w 432915"/>
                <a:gd name="connsiteY6" fmla="*/ 455920 h 455920"/>
                <a:gd name="connsiteX7" fmla="*/ 0 w 432915"/>
                <a:gd name="connsiteY7" fmla="*/ 455920 h 455920"/>
                <a:gd name="connsiteX8" fmla="*/ 0 w 432915"/>
                <a:gd name="connsiteY8" fmla="*/ 455355 h 455920"/>
                <a:gd name="connsiteX9" fmla="*/ 367184 w 432915"/>
                <a:gd name="connsiteY9" fmla="*/ 6 h 455920"/>
                <a:gd name="connsiteX10" fmla="*/ 399197 w 432915"/>
                <a:gd name="connsiteY10" fmla="*/ 2823 h 455920"/>
                <a:gd name="connsiteX11" fmla="*/ 393797 w 432915"/>
                <a:gd name="connsiteY11" fmla="*/ 69600 h 455920"/>
                <a:gd name="connsiteX12" fmla="*/ 313271 w 432915"/>
                <a:gd name="connsiteY12" fmla="*/ 96177 h 455920"/>
                <a:gd name="connsiteX13" fmla="*/ 313271 w 432915"/>
                <a:gd name="connsiteY13" fmla="*/ 140898 h 455920"/>
                <a:gd name="connsiteX14" fmla="*/ 391059 w 432915"/>
                <a:gd name="connsiteY14" fmla="*/ 140898 h 455920"/>
                <a:gd name="connsiteX15" fmla="*/ 385514 w 432915"/>
                <a:gd name="connsiteY15" fmla="*/ 215050 h 455920"/>
                <a:gd name="connsiteX16" fmla="*/ 313271 w 432915"/>
                <a:gd name="connsiteY16" fmla="*/ 216436 h 455920"/>
                <a:gd name="connsiteX17" fmla="*/ 313271 w 432915"/>
                <a:gd name="connsiteY17" fmla="*/ 455355 h 455920"/>
                <a:gd name="connsiteX18" fmla="*/ 228291 w 432915"/>
                <a:gd name="connsiteY18" fmla="*/ 455355 h 455920"/>
                <a:gd name="connsiteX19" fmla="*/ 228291 w 432915"/>
                <a:gd name="connsiteY19" fmla="*/ 216436 h 455920"/>
                <a:gd name="connsiteX20" fmla="*/ 173888 w 432915"/>
                <a:gd name="connsiteY20" fmla="*/ 216436 h 455920"/>
                <a:gd name="connsiteX21" fmla="*/ 173888 w 432915"/>
                <a:gd name="connsiteY21" fmla="*/ 140898 h 455920"/>
                <a:gd name="connsiteX22" fmla="*/ 228291 w 432915"/>
                <a:gd name="connsiteY22" fmla="*/ 140898 h 455920"/>
                <a:gd name="connsiteX23" fmla="*/ 228291 w 432915"/>
                <a:gd name="connsiteY23" fmla="*/ 90429 h 455920"/>
                <a:gd name="connsiteX24" fmla="*/ 228151 w 432915"/>
                <a:gd name="connsiteY24" fmla="*/ 89940 h 455920"/>
                <a:gd name="connsiteX25" fmla="*/ 324674 w 432915"/>
                <a:gd name="connsiteY25" fmla="*/ 971 h 455920"/>
                <a:gd name="connsiteX26" fmla="*/ 367184 w 432915"/>
                <a:gd name="connsiteY26" fmla="*/ 6 h 455920"/>
                <a:gd name="connsiteX0" fmla="*/ 313271 w 399197"/>
                <a:gd name="connsiteY0" fmla="*/ 455355 h 455920"/>
                <a:gd name="connsiteX1" fmla="*/ 313271 w 399197"/>
                <a:gd name="connsiteY1" fmla="*/ 455920 h 455920"/>
                <a:gd name="connsiteX2" fmla="*/ 313271 w 399197"/>
                <a:gd name="connsiteY2" fmla="*/ 455355 h 455920"/>
                <a:gd name="connsiteX3" fmla="*/ 0 w 399197"/>
                <a:gd name="connsiteY3" fmla="*/ 455355 h 455920"/>
                <a:gd name="connsiteX4" fmla="*/ 228291 w 399197"/>
                <a:gd name="connsiteY4" fmla="*/ 455355 h 455920"/>
                <a:gd name="connsiteX5" fmla="*/ 228291 w 399197"/>
                <a:gd name="connsiteY5" fmla="*/ 455920 h 455920"/>
                <a:gd name="connsiteX6" fmla="*/ 0 w 399197"/>
                <a:gd name="connsiteY6" fmla="*/ 455920 h 455920"/>
                <a:gd name="connsiteX7" fmla="*/ 0 w 399197"/>
                <a:gd name="connsiteY7" fmla="*/ 455355 h 455920"/>
                <a:gd name="connsiteX8" fmla="*/ 367184 w 399197"/>
                <a:gd name="connsiteY8" fmla="*/ 6 h 455920"/>
                <a:gd name="connsiteX9" fmla="*/ 399197 w 399197"/>
                <a:gd name="connsiteY9" fmla="*/ 2823 h 455920"/>
                <a:gd name="connsiteX10" fmla="*/ 393797 w 399197"/>
                <a:gd name="connsiteY10" fmla="*/ 69600 h 455920"/>
                <a:gd name="connsiteX11" fmla="*/ 313271 w 399197"/>
                <a:gd name="connsiteY11" fmla="*/ 96177 h 455920"/>
                <a:gd name="connsiteX12" fmla="*/ 313271 w 399197"/>
                <a:gd name="connsiteY12" fmla="*/ 140898 h 455920"/>
                <a:gd name="connsiteX13" fmla="*/ 391059 w 399197"/>
                <a:gd name="connsiteY13" fmla="*/ 140898 h 455920"/>
                <a:gd name="connsiteX14" fmla="*/ 385514 w 399197"/>
                <a:gd name="connsiteY14" fmla="*/ 215050 h 455920"/>
                <a:gd name="connsiteX15" fmla="*/ 313271 w 399197"/>
                <a:gd name="connsiteY15" fmla="*/ 216436 h 455920"/>
                <a:gd name="connsiteX16" fmla="*/ 313271 w 399197"/>
                <a:gd name="connsiteY16" fmla="*/ 455355 h 455920"/>
                <a:gd name="connsiteX17" fmla="*/ 228291 w 399197"/>
                <a:gd name="connsiteY17" fmla="*/ 455355 h 455920"/>
                <a:gd name="connsiteX18" fmla="*/ 228291 w 399197"/>
                <a:gd name="connsiteY18" fmla="*/ 216436 h 455920"/>
                <a:gd name="connsiteX19" fmla="*/ 173888 w 399197"/>
                <a:gd name="connsiteY19" fmla="*/ 216436 h 455920"/>
                <a:gd name="connsiteX20" fmla="*/ 173888 w 399197"/>
                <a:gd name="connsiteY20" fmla="*/ 140898 h 455920"/>
                <a:gd name="connsiteX21" fmla="*/ 228291 w 399197"/>
                <a:gd name="connsiteY21" fmla="*/ 140898 h 455920"/>
                <a:gd name="connsiteX22" fmla="*/ 228291 w 399197"/>
                <a:gd name="connsiteY22" fmla="*/ 90429 h 455920"/>
                <a:gd name="connsiteX23" fmla="*/ 228151 w 399197"/>
                <a:gd name="connsiteY23" fmla="*/ 89940 h 455920"/>
                <a:gd name="connsiteX24" fmla="*/ 324674 w 399197"/>
                <a:gd name="connsiteY24" fmla="*/ 971 h 455920"/>
                <a:gd name="connsiteX25" fmla="*/ 367184 w 399197"/>
                <a:gd name="connsiteY25" fmla="*/ 6 h 455920"/>
                <a:gd name="connsiteX0" fmla="*/ 313271 w 399197"/>
                <a:gd name="connsiteY0" fmla="*/ 455355 h 455920"/>
                <a:gd name="connsiteX1" fmla="*/ 313271 w 399197"/>
                <a:gd name="connsiteY1" fmla="*/ 455920 h 455920"/>
                <a:gd name="connsiteX2" fmla="*/ 313271 w 399197"/>
                <a:gd name="connsiteY2" fmla="*/ 455355 h 455920"/>
                <a:gd name="connsiteX3" fmla="*/ 0 w 399197"/>
                <a:gd name="connsiteY3" fmla="*/ 455920 h 455920"/>
                <a:gd name="connsiteX4" fmla="*/ 228291 w 399197"/>
                <a:gd name="connsiteY4" fmla="*/ 455355 h 455920"/>
                <a:gd name="connsiteX5" fmla="*/ 228291 w 399197"/>
                <a:gd name="connsiteY5" fmla="*/ 455920 h 455920"/>
                <a:gd name="connsiteX6" fmla="*/ 0 w 399197"/>
                <a:gd name="connsiteY6" fmla="*/ 455920 h 455920"/>
                <a:gd name="connsiteX7" fmla="*/ 367184 w 399197"/>
                <a:gd name="connsiteY7" fmla="*/ 6 h 455920"/>
                <a:gd name="connsiteX8" fmla="*/ 399197 w 399197"/>
                <a:gd name="connsiteY8" fmla="*/ 2823 h 455920"/>
                <a:gd name="connsiteX9" fmla="*/ 393797 w 399197"/>
                <a:gd name="connsiteY9" fmla="*/ 69600 h 455920"/>
                <a:gd name="connsiteX10" fmla="*/ 313271 w 399197"/>
                <a:gd name="connsiteY10" fmla="*/ 96177 h 455920"/>
                <a:gd name="connsiteX11" fmla="*/ 313271 w 399197"/>
                <a:gd name="connsiteY11" fmla="*/ 140898 h 455920"/>
                <a:gd name="connsiteX12" fmla="*/ 391059 w 399197"/>
                <a:gd name="connsiteY12" fmla="*/ 140898 h 455920"/>
                <a:gd name="connsiteX13" fmla="*/ 385514 w 399197"/>
                <a:gd name="connsiteY13" fmla="*/ 215050 h 455920"/>
                <a:gd name="connsiteX14" fmla="*/ 313271 w 399197"/>
                <a:gd name="connsiteY14" fmla="*/ 216436 h 455920"/>
                <a:gd name="connsiteX15" fmla="*/ 313271 w 399197"/>
                <a:gd name="connsiteY15" fmla="*/ 455355 h 455920"/>
                <a:gd name="connsiteX16" fmla="*/ 228291 w 399197"/>
                <a:gd name="connsiteY16" fmla="*/ 455355 h 455920"/>
                <a:gd name="connsiteX17" fmla="*/ 228291 w 399197"/>
                <a:gd name="connsiteY17" fmla="*/ 216436 h 455920"/>
                <a:gd name="connsiteX18" fmla="*/ 173888 w 399197"/>
                <a:gd name="connsiteY18" fmla="*/ 216436 h 455920"/>
                <a:gd name="connsiteX19" fmla="*/ 173888 w 399197"/>
                <a:gd name="connsiteY19" fmla="*/ 140898 h 455920"/>
                <a:gd name="connsiteX20" fmla="*/ 228291 w 399197"/>
                <a:gd name="connsiteY20" fmla="*/ 140898 h 455920"/>
                <a:gd name="connsiteX21" fmla="*/ 228291 w 399197"/>
                <a:gd name="connsiteY21" fmla="*/ 90429 h 455920"/>
                <a:gd name="connsiteX22" fmla="*/ 228151 w 399197"/>
                <a:gd name="connsiteY22" fmla="*/ 89940 h 455920"/>
                <a:gd name="connsiteX23" fmla="*/ 324674 w 399197"/>
                <a:gd name="connsiteY23" fmla="*/ 971 h 455920"/>
                <a:gd name="connsiteX24" fmla="*/ 367184 w 399197"/>
                <a:gd name="connsiteY24" fmla="*/ 6 h 455920"/>
                <a:gd name="connsiteX0" fmla="*/ 139383 w 225309"/>
                <a:gd name="connsiteY0" fmla="*/ 455355 h 455920"/>
                <a:gd name="connsiteX1" fmla="*/ 139383 w 225309"/>
                <a:gd name="connsiteY1" fmla="*/ 455920 h 455920"/>
                <a:gd name="connsiteX2" fmla="*/ 139383 w 225309"/>
                <a:gd name="connsiteY2" fmla="*/ 455355 h 455920"/>
                <a:gd name="connsiteX3" fmla="*/ 54403 w 225309"/>
                <a:gd name="connsiteY3" fmla="*/ 455920 h 455920"/>
                <a:gd name="connsiteX4" fmla="*/ 54403 w 225309"/>
                <a:gd name="connsiteY4" fmla="*/ 455355 h 455920"/>
                <a:gd name="connsiteX5" fmla="*/ 54403 w 225309"/>
                <a:gd name="connsiteY5" fmla="*/ 455920 h 455920"/>
                <a:gd name="connsiteX6" fmla="*/ 193296 w 225309"/>
                <a:gd name="connsiteY6" fmla="*/ 6 h 455920"/>
                <a:gd name="connsiteX7" fmla="*/ 225309 w 225309"/>
                <a:gd name="connsiteY7" fmla="*/ 2823 h 455920"/>
                <a:gd name="connsiteX8" fmla="*/ 219909 w 225309"/>
                <a:gd name="connsiteY8" fmla="*/ 69600 h 455920"/>
                <a:gd name="connsiteX9" fmla="*/ 139383 w 225309"/>
                <a:gd name="connsiteY9" fmla="*/ 96177 h 455920"/>
                <a:gd name="connsiteX10" fmla="*/ 139383 w 225309"/>
                <a:gd name="connsiteY10" fmla="*/ 140898 h 455920"/>
                <a:gd name="connsiteX11" fmla="*/ 217171 w 225309"/>
                <a:gd name="connsiteY11" fmla="*/ 140898 h 455920"/>
                <a:gd name="connsiteX12" fmla="*/ 211626 w 225309"/>
                <a:gd name="connsiteY12" fmla="*/ 215050 h 455920"/>
                <a:gd name="connsiteX13" fmla="*/ 139383 w 225309"/>
                <a:gd name="connsiteY13" fmla="*/ 216436 h 455920"/>
                <a:gd name="connsiteX14" fmla="*/ 139383 w 225309"/>
                <a:gd name="connsiteY14" fmla="*/ 455355 h 455920"/>
                <a:gd name="connsiteX15" fmla="*/ 54403 w 225309"/>
                <a:gd name="connsiteY15" fmla="*/ 455355 h 455920"/>
                <a:gd name="connsiteX16" fmla="*/ 54403 w 225309"/>
                <a:gd name="connsiteY16" fmla="*/ 216436 h 455920"/>
                <a:gd name="connsiteX17" fmla="*/ 0 w 225309"/>
                <a:gd name="connsiteY17" fmla="*/ 216436 h 455920"/>
                <a:gd name="connsiteX18" fmla="*/ 0 w 225309"/>
                <a:gd name="connsiteY18" fmla="*/ 140898 h 455920"/>
                <a:gd name="connsiteX19" fmla="*/ 54403 w 225309"/>
                <a:gd name="connsiteY19" fmla="*/ 140898 h 455920"/>
                <a:gd name="connsiteX20" fmla="*/ 54403 w 225309"/>
                <a:gd name="connsiteY20" fmla="*/ 90429 h 455920"/>
                <a:gd name="connsiteX21" fmla="*/ 54263 w 225309"/>
                <a:gd name="connsiteY21" fmla="*/ 89940 h 455920"/>
                <a:gd name="connsiteX22" fmla="*/ 150786 w 225309"/>
                <a:gd name="connsiteY22" fmla="*/ 971 h 455920"/>
                <a:gd name="connsiteX23" fmla="*/ 193296 w 225309"/>
                <a:gd name="connsiteY23" fmla="*/ 6 h 45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309" h="455920">
                  <a:moveTo>
                    <a:pt x="139383" y="455355"/>
                  </a:moveTo>
                  <a:lnTo>
                    <a:pt x="139383" y="455920"/>
                  </a:lnTo>
                  <a:lnTo>
                    <a:pt x="139383" y="455355"/>
                  </a:lnTo>
                  <a:close/>
                  <a:moveTo>
                    <a:pt x="54403" y="455920"/>
                  </a:moveTo>
                  <a:lnTo>
                    <a:pt x="54403" y="455355"/>
                  </a:lnTo>
                  <a:lnTo>
                    <a:pt x="54403" y="455920"/>
                  </a:lnTo>
                  <a:close/>
                  <a:moveTo>
                    <a:pt x="193296" y="6"/>
                  </a:moveTo>
                  <a:cubicBezTo>
                    <a:pt x="204595" y="73"/>
                    <a:pt x="214144" y="770"/>
                    <a:pt x="225309" y="2823"/>
                  </a:cubicBezTo>
                  <a:cubicBezTo>
                    <a:pt x="225271" y="27274"/>
                    <a:pt x="222913" y="50194"/>
                    <a:pt x="219909" y="69600"/>
                  </a:cubicBezTo>
                  <a:cubicBezTo>
                    <a:pt x="188141" y="67117"/>
                    <a:pt x="138250" y="66776"/>
                    <a:pt x="139383" y="96177"/>
                  </a:cubicBezTo>
                  <a:lnTo>
                    <a:pt x="139383" y="140898"/>
                  </a:lnTo>
                  <a:lnTo>
                    <a:pt x="217171" y="140898"/>
                  </a:lnTo>
                  <a:lnTo>
                    <a:pt x="211626" y="215050"/>
                  </a:lnTo>
                  <a:lnTo>
                    <a:pt x="139383" y="216436"/>
                  </a:lnTo>
                  <a:lnTo>
                    <a:pt x="139383" y="455355"/>
                  </a:lnTo>
                  <a:lnTo>
                    <a:pt x="54403" y="455355"/>
                  </a:lnTo>
                  <a:lnTo>
                    <a:pt x="54403" y="216436"/>
                  </a:lnTo>
                  <a:lnTo>
                    <a:pt x="0" y="216436"/>
                  </a:lnTo>
                  <a:lnTo>
                    <a:pt x="0" y="140898"/>
                  </a:lnTo>
                  <a:lnTo>
                    <a:pt x="54403" y="140898"/>
                  </a:lnTo>
                  <a:lnTo>
                    <a:pt x="54403" y="90429"/>
                  </a:lnTo>
                  <a:cubicBezTo>
                    <a:pt x="54356" y="90266"/>
                    <a:pt x="54310" y="90103"/>
                    <a:pt x="54263" y="89940"/>
                  </a:cubicBezTo>
                  <a:cubicBezTo>
                    <a:pt x="54393" y="21715"/>
                    <a:pt x="104084" y="2174"/>
                    <a:pt x="150786" y="971"/>
                  </a:cubicBezTo>
                  <a:cubicBezTo>
                    <a:pt x="168948" y="503"/>
                    <a:pt x="181997" y="-60"/>
                    <a:pt x="19329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3ED8533-DAB7-438F-88AA-D757F1B2E2C1}"/>
                </a:ext>
              </a:extLst>
            </p:cNvPr>
            <p:cNvSpPr/>
            <p:nvPr/>
          </p:nvSpPr>
          <p:spPr>
            <a:xfrm>
              <a:off x="8105957" y="3478924"/>
              <a:ext cx="284621" cy="282605"/>
            </a:xfrm>
            <a:custGeom>
              <a:avLst/>
              <a:gdLst>
                <a:gd name="connsiteX0" fmla="*/ 249204 w 299575"/>
                <a:gd name="connsiteY0" fmla="*/ 123541 h 297454"/>
                <a:gd name="connsiteX1" fmla="*/ 241250 w 299575"/>
                <a:gd name="connsiteY1" fmla="*/ 136266 h 297454"/>
                <a:gd name="connsiteX2" fmla="*/ 229055 w 299575"/>
                <a:gd name="connsiteY2" fmla="*/ 198302 h 297454"/>
                <a:gd name="connsiteX3" fmla="*/ 116648 w 299575"/>
                <a:gd name="connsiteY3" fmla="*/ 234888 h 297454"/>
                <a:gd name="connsiteX4" fmla="*/ 59914 w 299575"/>
                <a:gd name="connsiteY4" fmla="*/ 135736 h 297454"/>
                <a:gd name="connsiteX5" fmla="*/ 58324 w 299575"/>
                <a:gd name="connsiteY5" fmla="*/ 125662 h 297454"/>
                <a:gd name="connsiteX6" fmla="*/ 36585 w 299575"/>
                <a:gd name="connsiteY6" fmla="*/ 125131 h 297454"/>
                <a:gd name="connsiteX7" fmla="*/ 31813 w 299575"/>
                <a:gd name="connsiteY7" fmla="*/ 137857 h 297454"/>
                <a:gd name="connsiteX8" fmla="*/ 31813 w 299575"/>
                <a:gd name="connsiteY8" fmla="*/ 247082 h 297454"/>
                <a:gd name="connsiteX9" fmla="*/ 51961 w 299575"/>
                <a:gd name="connsiteY9" fmla="*/ 266701 h 297454"/>
                <a:gd name="connsiteX10" fmla="*/ 150052 w 299575"/>
                <a:gd name="connsiteY10" fmla="*/ 266701 h 297454"/>
                <a:gd name="connsiteX11" fmla="*/ 250794 w 299575"/>
                <a:gd name="connsiteY11" fmla="*/ 266701 h 297454"/>
                <a:gd name="connsiteX12" fmla="*/ 269352 w 299575"/>
                <a:gd name="connsiteY12" fmla="*/ 250264 h 297454"/>
                <a:gd name="connsiteX13" fmla="*/ 269352 w 299575"/>
                <a:gd name="connsiteY13" fmla="*/ 134675 h 297454"/>
                <a:gd name="connsiteX14" fmla="*/ 261863 w 299575"/>
                <a:gd name="connsiteY14" fmla="*/ 123541 h 297454"/>
                <a:gd name="connsiteX15" fmla="*/ 249204 w 299575"/>
                <a:gd name="connsiteY15" fmla="*/ 123541 h 297454"/>
                <a:gd name="connsiteX16" fmla="*/ 151642 w 299575"/>
                <a:gd name="connsiteY16" fmla="*/ 88016 h 297454"/>
                <a:gd name="connsiteX17" fmla="*/ 89076 w 299575"/>
                <a:gd name="connsiteY17" fmla="*/ 147931 h 297454"/>
                <a:gd name="connsiteX18" fmla="*/ 150582 w 299575"/>
                <a:gd name="connsiteY18" fmla="*/ 208377 h 297454"/>
                <a:gd name="connsiteX19" fmla="*/ 212088 w 299575"/>
                <a:gd name="connsiteY19" fmla="*/ 148461 h 297454"/>
                <a:gd name="connsiteX20" fmla="*/ 151642 w 299575"/>
                <a:gd name="connsiteY20" fmla="*/ 88016 h 297454"/>
                <a:gd name="connsiteX21" fmla="*/ 234357 w 299575"/>
                <a:gd name="connsiteY21" fmla="*/ 29162 h 297454"/>
                <a:gd name="connsiteX22" fmla="*/ 203605 w 299575"/>
                <a:gd name="connsiteY22" fmla="*/ 60444 h 297454"/>
                <a:gd name="connsiteX23" fmla="*/ 235948 w 299575"/>
                <a:gd name="connsiteY23" fmla="*/ 92258 h 297454"/>
                <a:gd name="connsiteX24" fmla="*/ 268822 w 299575"/>
                <a:gd name="connsiteY24" fmla="*/ 59914 h 297454"/>
                <a:gd name="connsiteX25" fmla="*/ 268822 w 299575"/>
                <a:gd name="connsiteY25" fmla="*/ 53552 h 297454"/>
                <a:gd name="connsiteX26" fmla="*/ 245492 w 299575"/>
                <a:gd name="connsiteY26" fmla="*/ 29162 h 297454"/>
                <a:gd name="connsiteX27" fmla="*/ 234357 w 299575"/>
                <a:gd name="connsiteY27" fmla="*/ 29162 h 297454"/>
                <a:gd name="connsiteX28" fmla="*/ 41887 w 299575"/>
                <a:gd name="connsiteY28" fmla="*/ 0 h 297454"/>
                <a:gd name="connsiteX29" fmla="*/ 258217 w 299575"/>
                <a:gd name="connsiteY29" fmla="*/ 0 h 297454"/>
                <a:gd name="connsiteX30" fmla="*/ 299575 w 299575"/>
                <a:gd name="connsiteY30" fmla="*/ 41887 h 297454"/>
                <a:gd name="connsiteX31" fmla="*/ 299575 w 299575"/>
                <a:gd name="connsiteY31" fmla="*/ 255567 h 297454"/>
                <a:gd name="connsiteX32" fmla="*/ 257687 w 299575"/>
                <a:gd name="connsiteY32" fmla="*/ 297454 h 297454"/>
                <a:gd name="connsiteX33" fmla="*/ 149522 w 299575"/>
                <a:gd name="connsiteY33" fmla="*/ 297454 h 297454"/>
                <a:gd name="connsiteX34" fmla="*/ 41357 w 299575"/>
                <a:gd name="connsiteY34" fmla="*/ 297454 h 297454"/>
                <a:gd name="connsiteX35" fmla="*/ 0 w 299575"/>
                <a:gd name="connsiteY35" fmla="*/ 256096 h 297454"/>
                <a:gd name="connsiteX36" fmla="*/ 0 w 299575"/>
                <a:gd name="connsiteY36" fmla="*/ 41357 h 297454"/>
                <a:gd name="connsiteX37" fmla="*/ 41887 w 299575"/>
                <a:gd name="connsiteY37" fmla="*/ 0 h 29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99575" h="297454">
                  <a:moveTo>
                    <a:pt x="249204" y="123541"/>
                  </a:moveTo>
                  <a:cubicBezTo>
                    <a:pt x="240190" y="123011"/>
                    <a:pt x="239659" y="128843"/>
                    <a:pt x="241250" y="136266"/>
                  </a:cubicBezTo>
                  <a:cubicBezTo>
                    <a:pt x="245492" y="158536"/>
                    <a:pt x="240720" y="179214"/>
                    <a:pt x="229055" y="198302"/>
                  </a:cubicBezTo>
                  <a:cubicBezTo>
                    <a:pt x="206255" y="234888"/>
                    <a:pt x="158536" y="250264"/>
                    <a:pt x="116648" y="234888"/>
                  </a:cubicBezTo>
                  <a:cubicBezTo>
                    <a:pt x="83774" y="222692"/>
                    <a:pt x="50901" y="185577"/>
                    <a:pt x="59914" y="135736"/>
                  </a:cubicBezTo>
                  <a:cubicBezTo>
                    <a:pt x="60444" y="132555"/>
                    <a:pt x="62565" y="127252"/>
                    <a:pt x="58324" y="125662"/>
                  </a:cubicBezTo>
                  <a:cubicBezTo>
                    <a:pt x="51431" y="122481"/>
                    <a:pt x="43477" y="123541"/>
                    <a:pt x="36585" y="125131"/>
                  </a:cubicBezTo>
                  <a:cubicBezTo>
                    <a:pt x="30222" y="126722"/>
                    <a:pt x="31813" y="133085"/>
                    <a:pt x="31813" y="137857"/>
                  </a:cubicBezTo>
                  <a:cubicBezTo>
                    <a:pt x="31813" y="174442"/>
                    <a:pt x="31813" y="210497"/>
                    <a:pt x="31813" y="247082"/>
                  </a:cubicBezTo>
                  <a:cubicBezTo>
                    <a:pt x="31813" y="262989"/>
                    <a:pt x="35524" y="266701"/>
                    <a:pt x="51961" y="266701"/>
                  </a:cubicBezTo>
                  <a:cubicBezTo>
                    <a:pt x="84835" y="266701"/>
                    <a:pt x="117178" y="266701"/>
                    <a:pt x="150052" y="266701"/>
                  </a:cubicBezTo>
                  <a:cubicBezTo>
                    <a:pt x="183456" y="266701"/>
                    <a:pt x="217390" y="266701"/>
                    <a:pt x="250794" y="266701"/>
                  </a:cubicBezTo>
                  <a:cubicBezTo>
                    <a:pt x="262459" y="266701"/>
                    <a:pt x="269352" y="261929"/>
                    <a:pt x="269352" y="250264"/>
                  </a:cubicBezTo>
                  <a:cubicBezTo>
                    <a:pt x="269352" y="211558"/>
                    <a:pt x="269352" y="173382"/>
                    <a:pt x="269352" y="134675"/>
                  </a:cubicBezTo>
                  <a:cubicBezTo>
                    <a:pt x="268822" y="126987"/>
                    <a:pt x="265773" y="124337"/>
                    <a:pt x="261863" y="123541"/>
                  </a:cubicBezTo>
                  <a:cubicBezTo>
                    <a:pt x="257952" y="122746"/>
                    <a:pt x="253180" y="123806"/>
                    <a:pt x="249204" y="123541"/>
                  </a:cubicBezTo>
                  <a:close/>
                  <a:moveTo>
                    <a:pt x="151642" y="88016"/>
                  </a:moveTo>
                  <a:cubicBezTo>
                    <a:pt x="116648" y="87486"/>
                    <a:pt x="89076" y="113997"/>
                    <a:pt x="89076" y="147931"/>
                  </a:cubicBezTo>
                  <a:cubicBezTo>
                    <a:pt x="89076" y="180805"/>
                    <a:pt x="117178" y="208377"/>
                    <a:pt x="150582" y="208377"/>
                  </a:cubicBezTo>
                  <a:cubicBezTo>
                    <a:pt x="183986" y="208377"/>
                    <a:pt x="212088" y="181335"/>
                    <a:pt x="212088" y="148461"/>
                  </a:cubicBezTo>
                  <a:cubicBezTo>
                    <a:pt x="212088" y="115058"/>
                    <a:pt x="185577" y="88546"/>
                    <a:pt x="151642" y="88016"/>
                  </a:cubicBezTo>
                  <a:close/>
                  <a:moveTo>
                    <a:pt x="234357" y="29162"/>
                  </a:moveTo>
                  <a:cubicBezTo>
                    <a:pt x="207846" y="29162"/>
                    <a:pt x="204135" y="32873"/>
                    <a:pt x="203605" y="60444"/>
                  </a:cubicBezTo>
                  <a:cubicBezTo>
                    <a:pt x="203605" y="90137"/>
                    <a:pt x="205195" y="92258"/>
                    <a:pt x="235948" y="92258"/>
                  </a:cubicBezTo>
                  <a:cubicBezTo>
                    <a:pt x="267762" y="92258"/>
                    <a:pt x="268822" y="91197"/>
                    <a:pt x="268822" y="59914"/>
                  </a:cubicBezTo>
                  <a:cubicBezTo>
                    <a:pt x="268822" y="57794"/>
                    <a:pt x="268822" y="55673"/>
                    <a:pt x="268822" y="53552"/>
                  </a:cubicBezTo>
                  <a:cubicBezTo>
                    <a:pt x="268822" y="35524"/>
                    <a:pt x="263519" y="29692"/>
                    <a:pt x="245492" y="29162"/>
                  </a:cubicBezTo>
                  <a:cubicBezTo>
                    <a:pt x="241781" y="29162"/>
                    <a:pt x="238069" y="29162"/>
                    <a:pt x="234357" y="29162"/>
                  </a:cubicBezTo>
                  <a:close/>
                  <a:moveTo>
                    <a:pt x="41887" y="0"/>
                  </a:moveTo>
                  <a:cubicBezTo>
                    <a:pt x="113998" y="0"/>
                    <a:pt x="186108" y="0"/>
                    <a:pt x="258217" y="0"/>
                  </a:cubicBezTo>
                  <a:cubicBezTo>
                    <a:pt x="284728" y="0"/>
                    <a:pt x="299575" y="14846"/>
                    <a:pt x="299575" y="41887"/>
                  </a:cubicBezTo>
                  <a:cubicBezTo>
                    <a:pt x="299575" y="112937"/>
                    <a:pt x="299575" y="184517"/>
                    <a:pt x="299575" y="255567"/>
                  </a:cubicBezTo>
                  <a:cubicBezTo>
                    <a:pt x="299575" y="283138"/>
                    <a:pt x="285789" y="297454"/>
                    <a:pt x="257687" y="297454"/>
                  </a:cubicBezTo>
                  <a:cubicBezTo>
                    <a:pt x="221632" y="297454"/>
                    <a:pt x="185577" y="297454"/>
                    <a:pt x="149522" y="297454"/>
                  </a:cubicBezTo>
                  <a:cubicBezTo>
                    <a:pt x="113467" y="297454"/>
                    <a:pt x="77412" y="297454"/>
                    <a:pt x="41357" y="297454"/>
                  </a:cubicBezTo>
                  <a:cubicBezTo>
                    <a:pt x="14315" y="297454"/>
                    <a:pt x="0" y="283138"/>
                    <a:pt x="0" y="256096"/>
                  </a:cubicBezTo>
                  <a:cubicBezTo>
                    <a:pt x="0" y="184517"/>
                    <a:pt x="0" y="112937"/>
                    <a:pt x="0" y="41357"/>
                  </a:cubicBezTo>
                  <a:cubicBezTo>
                    <a:pt x="0" y="14315"/>
                    <a:pt x="14846" y="0"/>
                    <a:pt x="41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183072E-E21E-450F-B070-EA40E30F96FB}"/>
              </a:ext>
            </a:extLst>
          </p:cNvPr>
          <p:cNvGrpSpPr/>
          <p:nvPr/>
        </p:nvGrpSpPr>
        <p:grpSpPr>
          <a:xfrm>
            <a:off x="9162762" y="3587474"/>
            <a:ext cx="685487" cy="484211"/>
            <a:chOff x="6484672" y="2318645"/>
            <a:chExt cx="1209377" cy="854274"/>
          </a:xfrm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ECBCBA0A-E9E4-418E-8021-78E61E9DA4B5}"/>
                </a:ext>
              </a:extLst>
            </p:cNvPr>
            <p:cNvSpPr/>
            <p:nvPr/>
          </p:nvSpPr>
          <p:spPr>
            <a:xfrm>
              <a:off x="6484672" y="2318645"/>
              <a:ext cx="599480" cy="854274"/>
            </a:xfrm>
            <a:custGeom>
              <a:avLst/>
              <a:gdLst/>
              <a:ahLst/>
              <a:cxnLst/>
              <a:rect l="l" t="t" r="r" b="b"/>
              <a:pathLst>
                <a:path w="599480" h="854274">
                  <a:moveTo>
                    <a:pt x="308967" y="0"/>
                  </a:moveTo>
                  <a:cubicBezTo>
                    <a:pt x="396676" y="0"/>
                    <a:pt x="482600" y="22027"/>
                    <a:pt x="566737" y="66080"/>
                  </a:cubicBezTo>
                  <a:lnTo>
                    <a:pt x="482203" y="230386"/>
                  </a:lnTo>
                  <a:cubicBezTo>
                    <a:pt x="436048" y="194271"/>
                    <a:pt x="389492" y="176213"/>
                    <a:pt x="342537" y="176213"/>
                  </a:cubicBezTo>
                  <a:cubicBezTo>
                    <a:pt x="319859" y="176213"/>
                    <a:pt x="299566" y="181989"/>
                    <a:pt x="281657" y="193542"/>
                  </a:cubicBezTo>
                  <a:cubicBezTo>
                    <a:pt x="261367" y="206688"/>
                    <a:pt x="251222" y="224216"/>
                    <a:pt x="251222" y="246125"/>
                  </a:cubicBezTo>
                  <a:cubicBezTo>
                    <a:pt x="251222" y="267630"/>
                    <a:pt x="264539" y="286150"/>
                    <a:pt x="291173" y="301684"/>
                  </a:cubicBezTo>
                  <a:cubicBezTo>
                    <a:pt x="303104" y="308859"/>
                    <a:pt x="338885" y="321209"/>
                    <a:pt x="398515" y="338733"/>
                  </a:cubicBezTo>
                  <a:cubicBezTo>
                    <a:pt x="473258" y="360586"/>
                    <a:pt x="526529" y="391579"/>
                    <a:pt x="558329" y="431713"/>
                  </a:cubicBezTo>
                  <a:cubicBezTo>
                    <a:pt x="585763" y="465882"/>
                    <a:pt x="599480" y="509786"/>
                    <a:pt x="599480" y="563426"/>
                  </a:cubicBezTo>
                  <a:cubicBezTo>
                    <a:pt x="599480" y="700900"/>
                    <a:pt x="539155" y="790498"/>
                    <a:pt x="418504" y="832219"/>
                  </a:cubicBezTo>
                  <a:cubicBezTo>
                    <a:pt x="376436" y="846922"/>
                    <a:pt x="331192" y="854274"/>
                    <a:pt x="282773" y="854274"/>
                  </a:cubicBezTo>
                  <a:cubicBezTo>
                    <a:pt x="181173" y="854274"/>
                    <a:pt x="86915" y="823516"/>
                    <a:pt x="0" y="762000"/>
                  </a:cubicBezTo>
                  <a:lnTo>
                    <a:pt x="90487" y="591741"/>
                  </a:lnTo>
                  <a:cubicBezTo>
                    <a:pt x="154118" y="649288"/>
                    <a:pt x="216356" y="678061"/>
                    <a:pt x="277201" y="678061"/>
                  </a:cubicBezTo>
                  <a:cubicBezTo>
                    <a:pt x="304642" y="678061"/>
                    <a:pt x="327908" y="671646"/>
                    <a:pt x="347002" y="658816"/>
                  </a:cubicBezTo>
                  <a:cubicBezTo>
                    <a:pt x="369270" y="644386"/>
                    <a:pt x="380404" y="623941"/>
                    <a:pt x="380404" y="597480"/>
                  </a:cubicBezTo>
                  <a:cubicBezTo>
                    <a:pt x="380404" y="573426"/>
                    <a:pt x="368080" y="553380"/>
                    <a:pt x="343430" y="537344"/>
                  </a:cubicBezTo>
                  <a:cubicBezTo>
                    <a:pt x="325143" y="525314"/>
                    <a:pt x="294332" y="513085"/>
                    <a:pt x="250998" y="500658"/>
                  </a:cubicBezTo>
                  <a:cubicBezTo>
                    <a:pt x="198524" y="485199"/>
                    <a:pt x="165528" y="474495"/>
                    <a:pt x="152009" y="468548"/>
                  </a:cubicBezTo>
                  <a:cubicBezTo>
                    <a:pt x="130541" y="459433"/>
                    <a:pt x="112253" y="448729"/>
                    <a:pt x="97147" y="436439"/>
                  </a:cubicBezTo>
                  <a:cubicBezTo>
                    <a:pt x="53814" y="400763"/>
                    <a:pt x="32147" y="346854"/>
                    <a:pt x="32147" y="274709"/>
                  </a:cubicBezTo>
                  <a:cubicBezTo>
                    <a:pt x="32147" y="199390"/>
                    <a:pt x="54570" y="136956"/>
                    <a:pt x="99417" y="87409"/>
                  </a:cubicBezTo>
                  <a:cubicBezTo>
                    <a:pt x="151805" y="29136"/>
                    <a:pt x="221654" y="0"/>
                    <a:pt x="30896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6DC5760-D7E2-40AD-BC24-2AA9A1A7BD8B}"/>
                </a:ext>
              </a:extLst>
            </p:cNvPr>
            <p:cNvSpPr/>
            <p:nvPr/>
          </p:nvSpPr>
          <p:spPr>
            <a:xfrm>
              <a:off x="7231491" y="2339482"/>
              <a:ext cx="462558" cy="812601"/>
            </a:xfrm>
            <a:custGeom>
              <a:avLst/>
              <a:gdLst/>
              <a:ahLst/>
              <a:cxnLst/>
              <a:rect l="l" t="t" r="r" b="b"/>
              <a:pathLst>
                <a:path w="462558" h="812601">
                  <a:moveTo>
                    <a:pt x="0" y="0"/>
                  </a:moveTo>
                  <a:lnTo>
                    <a:pt x="462558" y="0"/>
                  </a:lnTo>
                  <a:lnTo>
                    <a:pt x="462558" y="176212"/>
                  </a:lnTo>
                  <a:lnTo>
                    <a:pt x="211336" y="176212"/>
                  </a:lnTo>
                  <a:lnTo>
                    <a:pt x="211336" y="314920"/>
                  </a:lnTo>
                  <a:lnTo>
                    <a:pt x="448866" y="314920"/>
                  </a:lnTo>
                  <a:lnTo>
                    <a:pt x="448866" y="491132"/>
                  </a:lnTo>
                  <a:lnTo>
                    <a:pt x="211336" y="491132"/>
                  </a:lnTo>
                  <a:lnTo>
                    <a:pt x="211336" y="636389"/>
                  </a:lnTo>
                  <a:lnTo>
                    <a:pt x="462558" y="636389"/>
                  </a:lnTo>
                  <a:lnTo>
                    <a:pt x="462558" y="812601"/>
                  </a:lnTo>
                  <a:lnTo>
                    <a:pt x="0" y="8126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Text Placeholder 1">
            <a:extLst>
              <a:ext uri="{FF2B5EF4-FFF2-40B4-BE49-F238E27FC236}">
                <a16:creationId xmlns:a16="http://schemas.microsoft.com/office/drawing/2014/main" id="{A68DCEBA-DE08-42FE-9998-6639C5B4929C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b="1" dirty="0">
                <a:solidFill>
                  <a:schemeClr val="tx2"/>
                </a:solidFill>
                <a:latin typeface="Lato Black" charset="0"/>
              </a:rPr>
              <a:t>Search Engine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42BB1AF1-3A0A-4654-974F-B8B9C9F82EA8}"/>
              </a:ext>
            </a:extLst>
          </p:cNvPr>
          <p:cNvSpPr txBox="1"/>
          <p:nvPr/>
        </p:nvSpPr>
        <p:spPr>
          <a:xfrm>
            <a:off x="309401" y="901472"/>
            <a:ext cx="1157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Query </a:t>
            </a:r>
            <a:r>
              <a:rPr lang="it-IT" dirty="0" err="1"/>
              <a:t>Examples</a:t>
            </a:r>
            <a:endParaRPr lang="it-IT" dirty="0"/>
          </a:p>
        </p:txBody>
      </p:sp>
      <p:sp>
        <p:nvSpPr>
          <p:cNvPr id="117" name="Oval 10">
            <a:extLst>
              <a:ext uri="{FF2B5EF4-FFF2-40B4-BE49-F238E27FC236}">
                <a16:creationId xmlns:a16="http://schemas.microsoft.com/office/drawing/2014/main" id="{41630196-7AB7-40D2-A032-94D183724A99}"/>
              </a:ext>
            </a:extLst>
          </p:cNvPr>
          <p:cNvSpPr/>
          <p:nvPr/>
        </p:nvSpPr>
        <p:spPr>
          <a:xfrm>
            <a:off x="4007035" y="4711292"/>
            <a:ext cx="630965" cy="63096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18" name="Oval 11">
            <a:extLst>
              <a:ext uri="{FF2B5EF4-FFF2-40B4-BE49-F238E27FC236}">
                <a16:creationId xmlns:a16="http://schemas.microsoft.com/office/drawing/2014/main" id="{E877AA85-522B-435E-AF12-DCAB357BF5F6}"/>
              </a:ext>
            </a:extLst>
          </p:cNvPr>
          <p:cNvSpPr/>
          <p:nvPr/>
        </p:nvSpPr>
        <p:spPr>
          <a:xfrm>
            <a:off x="909069" y="4711292"/>
            <a:ext cx="630965" cy="63096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grpSp>
        <p:nvGrpSpPr>
          <p:cNvPr id="119" name="Group 12">
            <a:extLst>
              <a:ext uri="{FF2B5EF4-FFF2-40B4-BE49-F238E27FC236}">
                <a16:creationId xmlns:a16="http://schemas.microsoft.com/office/drawing/2014/main" id="{BE817B6A-88C4-44A5-A688-848929112DEB}"/>
              </a:ext>
            </a:extLst>
          </p:cNvPr>
          <p:cNvGrpSpPr/>
          <p:nvPr/>
        </p:nvGrpSpPr>
        <p:grpSpPr>
          <a:xfrm>
            <a:off x="1608125" y="4578856"/>
            <a:ext cx="2412029" cy="757338"/>
            <a:chOff x="3131840" y="2220255"/>
            <a:chExt cx="3096344" cy="757338"/>
          </a:xfrm>
        </p:grpSpPr>
        <p:sp>
          <p:nvSpPr>
            <p:cNvPr id="120" name="TextBox 13">
              <a:extLst>
                <a:ext uri="{FF2B5EF4-FFF2-40B4-BE49-F238E27FC236}">
                  <a16:creationId xmlns:a16="http://schemas.microsoft.com/office/drawing/2014/main" id="{A773F2DF-7F1C-4A80-A3E1-9B296F2045CD}"/>
                </a:ext>
              </a:extLst>
            </p:cNvPr>
            <p:cNvSpPr txBox="1"/>
            <p:nvPr/>
          </p:nvSpPr>
          <p:spPr>
            <a:xfrm>
              <a:off x="3131840" y="2220255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2"/>
                  </a:solidFill>
                  <a:latin typeface="Lato Black" charset="0"/>
                </a:rPr>
                <a:t>Boolean query</a:t>
              </a:r>
              <a:endParaRPr lang="ko-KR" altLang="en-US" sz="1200" b="1" dirty="0">
                <a:solidFill>
                  <a:schemeClr val="tx2"/>
                </a:solidFill>
                <a:latin typeface="Lato Black" charset="0"/>
              </a:endParaRPr>
            </a:p>
          </p:txBody>
        </p:sp>
        <p:sp>
          <p:nvSpPr>
            <p:cNvPr id="121" name="TextBox 14">
              <a:extLst>
                <a:ext uri="{FF2B5EF4-FFF2-40B4-BE49-F238E27FC236}">
                  <a16:creationId xmlns:a16="http://schemas.microsoft.com/office/drawing/2014/main" id="{58B4CC5F-429B-4375-8DAF-B3354AC23E38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latin typeface="Lato Regular" charset="0"/>
                </a:rPr>
                <a:t>(</a:t>
              </a:r>
              <a:r>
                <a:rPr lang="en-US" sz="1350" dirty="0" err="1">
                  <a:latin typeface="Lato Regular" charset="0"/>
                </a:rPr>
                <a:t>user:NasaHUBBLE</a:t>
              </a:r>
              <a:r>
                <a:rPr lang="en-US" sz="1350" dirty="0">
                  <a:latin typeface="Lato Regular" charset="0"/>
                </a:rPr>
                <a:t> AND data:2020-02-01) OR space</a:t>
              </a:r>
              <a:endParaRPr lang="en-US" altLang="ko-KR" sz="1350" dirty="0">
                <a:latin typeface="Lato Regular" charset="0"/>
              </a:endParaRPr>
            </a:p>
          </p:txBody>
        </p:sp>
      </p:grpSp>
      <p:grpSp>
        <p:nvGrpSpPr>
          <p:cNvPr id="122" name="Group 15">
            <a:extLst>
              <a:ext uri="{FF2B5EF4-FFF2-40B4-BE49-F238E27FC236}">
                <a16:creationId xmlns:a16="http://schemas.microsoft.com/office/drawing/2014/main" id="{54DF8D12-A997-4B42-8ED9-87322139B2EF}"/>
              </a:ext>
            </a:extLst>
          </p:cNvPr>
          <p:cNvGrpSpPr/>
          <p:nvPr/>
        </p:nvGrpSpPr>
        <p:grpSpPr>
          <a:xfrm>
            <a:off x="4689856" y="4616635"/>
            <a:ext cx="2412029" cy="549590"/>
            <a:chOff x="3131840" y="2220254"/>
            <a:chExt cx="3096344" cy="549590"/>
          </a:xfrm>
        </p:grpSpPr>
        <p:sp>
          <p:nvSpPr>
            <p:cNvPr id="123" name="TextBox 16">
              <a:extLst>
                <a:ext uri="{FF2B5EF4-FFF2-40B4-BE49-F238E27FC236}">
                  <a16:creationId xmlns:a16="http://schemas.microsoft.com/office/drawing/2014/main" id="{2796FC03-2365-4A0A-9D30-39988EC42FF9}"/>
                </a:ext>
              </a:extLst>
            </p:cNvPr>
            <p:cNvSpPr txBox="1"/>
            <p:nvPr/>
          </p:nvSpPr>
          <p:spPr>
            <a:xfrm>
              <a:off x="3131840" y="2220254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t-IT" sz="1200" b="1" dirty="0" err="1">
                  <a:solidFill>
                    <a:schemeClr val="tx2"/>
                  </a:solidFill>
                  <a:latin typeface="Lato Black" charset="0"/>
                </a:rPr>
                <a:t>Quotes</a:t>
              </a:r>
              <a:r>
                <a:rPr lang="it-IT" sz="1200" b="1" dirty="0">
                  <a:solidFill>
                    <a:schemeClr val="tx2"/>
                  </a:solidFill>
                  <a:latin typeface="Lato Black" charset="0"/>
                </a:rPr>
                <a:t> query</a:t>
              </a:r>
              <a:endParaRPr lang="ko-KR" altLang="en-US" sz="1200" b="1" dirty="0">
                <a:solidFill>
                  <a:schemeClr val="tx2"/>
                </a:solidFill>
                <a:latin typeface="Lato Black" charset="0"/>
              </a:endParaRPr>
            </a:p>
          </p:txBody>
        </p:sp>
        <p:sp>
          <p:nvSpPr>
            <p:cNvPr id="124" name="TextBox 17">
              <a:extLst>
                <a:ext uri="{FF2B5EF4-FFF2-40B4-BE49-F238E27FC236}">
                  <a16:creationId xmlns:a16="http://schemas.microsoft.com/office/drawing/2014/main" id="{BD5BBF34-0469-42CB-A452-EE29F45650DD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350" dirty="0">
                  <a:latin typeface="Lato Regular" charset="0"/>
                </a:rPr>
                <a:t>“Kobe Bryant”</a:t>
              </a:r>
              <a:endParaRPr lang="en-US" altLang="ko-KR" sz="1350" dirty="0">
                <a:latin typeface="Lato Regular" charset="0"/>
              </a:endParaRPr>
            </a:p>
          </p:txBody>
        </p:sp>
      </p:grpSp>
      <p:pic>
        <p:nvPicPr>
          <p:cNvPr id="112" name="Elemento grafico 111">
            <a:extLst>
              <a:ext uri="{FF2B5EF4-FFF2-40B4-BE49-F238E27FC236}">
                <a16:creationId xmlns:a16="http://schemas.microsoft.com/office/drawing/2014/main" id="{6A8253D8-75FC-46D2-AD62-1095E6D07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386" y="3522641"/>
            <a:ext cx="348148" cy="348148"/>
          </a:xfrm>
          <a:prstGeom prst="rect">
            <a:avLst/>
          </a:prstGeom>
        </p:spPr>
      </p:pic>
      <p:pic>
        <p:nvPicPr>
          <p:cNvPr id="127" name="Elemento grafico 126">
            <a:extLst>
              <a:ext uri="{FF2B5EF4-FFF2-40B4-BE49-F238E27FC236}">
                <a16:creationId xmlns:a16="http://schemas.microsoft.com/office/drawing/2014/main" id="{AA15AD5E-C7CD-467C-A89E-A6486F50A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8027" y="2346892"/>
            <a:ext cx="377089" cy="377089"/>
          </a:xfrm>
          <a:prstGeom prst="rect">
            <a:avLst/>
          </a:prstGeom>
        </p:spPr>
      </p:pic>
      <p:pic>
        <p:nvPicPr>
          <p:cNvPr id="128" name="Elemento grafico 127">
            <a:extLst>
              <a:ext uri="{FF2B5EF4-FFF2-40B4-BE49-F238E27FC236}">
                <a16:creationId xmlns:a16="http://schemas.microsoft.com/office/drawing/2014/main" id="{AE350265-78FD-409C-8800-CB73015C4F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9534" y="4821478"/>
            <a:ext cx="411601" cy="411601"/>
          </a:xfrm>
          <a:prstGeom prst="rect">
            <a:avLst/>
          </a:prstGeom>
        </p:spPr>
      </p:pic>
      <p:sp>
        <p:nvSpPr>
          <p:cNvPr id="129" name="Parallelogram 15">
            <a:extLst>
              <a:ext uri="{FF2B5EF4-FFF2-40B4-BE49-F238E27FC236}">
                <a16:creationId xmlns:a16="http://schemas.microsoft.com/office/drawing/2014/main" id="{87813143-197E-4B1C-AB97-61DE48601978}"/>
              </a:ext>
            </a:extLst>
          </p:cNvPr>
          <p:cNvSpPr/>
          <p:nvPr/>
        </p:nvSpPr>
        <p:spPr>
          <a:xfrm flipH="1">
            <a:off x="4117825" y="3522641"/>
            <a:ext cx="422054" cy="377270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0" name="Rounded Rectangle 5">
            <a:extLst>
              <a:ext uri="{FF2B5EF4-FFF2-40B4-BE49-F238E27FC236}">
                <a16:creationId xmlns:a16="http://schemas.microsoft.com/office/drawing/2014/main" id="{A390D52C-7D9F-43E6-9717-FC68F05D967A}"/>
              </a:ext>
            </a:extLst>
          </p:cNvPr>
          <p:cNvSpPr/>
          <p:nvPr/>
        </p:nvSpPr>
        <p:spPr>
          <a:xfrm flipH="1">
            <a:off x="4108310" y="4853384"/>
            <a:ext cx="406806" cy="36992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1" name="Block Arc 14">
            <a:extLst>
              <a:ext uri="{FF2B5EF4-FFF2-40B4-BE49-F238E27FC236}">
                <a16:creationId xmlns:a16="http://schemas.microsoft.com/office/drawing/2014/main" id="{4D15B26B-AF45-4DBD-A62D-138A89C4F4B5}"/>
              </a:ext>
            </a:extLst>
          </p:cNvPr>
          <p:cNvSpPr/>
          <p:nvPr/>
        </p:nvSpPr>
        <p:spPr>
          <a:xfrm rot="16200000">
            <a:off x="1012070" y="2321493"/>
            <a:ext cx="425043" cy="43127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990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48BBC2E-AE62-4BB3-A0A0-5F63929C92BB}"/>
              </a:ext>
            </a:extLst>
          </p:cNvPr>
          <p:cNvGrpSpPr/>
          <p:nvPr/>
        </p:nvGrpSpPr>
        <p:grpSpPr>
          <a:xfrm>
            <a:off x="4345831" y="4067605"/>
            <a:ext cx="3463288" cy="1902842"/>
            <a:chOff x="-548507" y="477868"/>
            <a:chExt cx="11570449" cy="63571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A6E8481-3AB3-45E1-A440-2F23D60DD66D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B6CD753-04FC-4319-AC94-B137B972FDB6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549C632-E165-48AD-A891-D4216ABE3A9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8B5DF6-5D53-4E85-8014-6DD8CC694201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E5156B0-8852-46BD-BF54-6974C42CA0C4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DBB1B38-0AA0-47B1-9498-26BF915FE3BC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6F7A6C2-0059-4489-A041-02FB43C2F76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5E4C542C-738B-4BC7-AEB7-7D6C8E3A1D0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811A6E9-24E0-41F3-BA3E-146D0EF77E9A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2FCEC7B3-2F1D-44D4-95D8-991C7E06817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797907ED-2F00-4520-954F-F37E2B3BFE8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C0CD6EB-EB77-401E-9F24-16A2F06F754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자유형: 도형 56">
            <a:extLst>
              <a:ext uri="{FF2B5EF4-FFF2-40B4-BE49-F238E27FC236}">
                <a16:creationId xmlns:a16="http://schemas.microsoft.com/office/drawing/2014/main" id="{003816D6-70F3-442F-9827-C416B0D07683}"/>
              </a:ext>
            </a:extLst>
          </p:cNvPr>
          <p:cNvSpPr/>
          <p:nvPr/>
        </p:nvSpPr>
        <p:spPr>
          <a:xfrm>
            <a:off x="4843375" y="3160251"/>
            <a:ext cx="2489220" cy="2531903"/>
          </a:xfrm>
          <a:custGeom>
            <a:avLst/>
            <a:gdLst>
              <a:gd name="connsiteX0" fmla="*/ 1105472 w 2315872"/>
              <a:gd name="connsiteY0" fmla="*/ 0 h 2531903"/>
              <a:gd name="connsiteX1" fmla="*/ 1303018 w 2315872"/>
              <a:gd name="connsiteY1" fmla="*/ 0 h 2531903"/>
              <a:gd name="connsiteX2" fmla="*/ 1461252 w 2315872"/>
              <a:gd name="connsiteY2" fmla="*/ 853676 h 2531903"/>
              <a:gd name="connsiteX3" fmla="*/ 1468099 w 2315872"/>
              <a:gd name="connsiteY3" fmla="*/ 875733 h 2531903"/>
              <a:gd name="connsiteX4" fmla="*/ 1481512 w 2315872"/>
              <a:gd name="connsiteY4" fmla="*/ 874451 h 2531903"/>
              <a:gd name="connsiteX5" fmla="*/ 1693009 w 2315872"/>
              <a:gd name="connsiteY5" fmla="*/ 951693 h 2531903"/>
              <a:gd name="connsiteX6" fmla="*/ 1778864 w 2315872"/>
              <a:gd name="connsiteY6" fmla="*/ 939250 h 2531903"/>
              <a:gd name="connsiteX7" fmla="*/ 1937868 w 2315872"/>
              <a:gd name="connsiteY7" fmla="*/ 980789 h 2531903"/>
              <a:gd name="connsiteX8" fmla="*/ 2073680 w 2315872"/>
              <a:gd name="connsiteY8" fmla="*/ 951181 h 2531903"/>
              <a:gd name="connsiteX9" fmla="*/ 2306734 w 2315872"/>
              <a:gd name="connsiteY9" fmla="*/ 1049617 h 2531903"/>
              <a:gd name="connsiteX10" fmla="*/ 2315872 w 2315872"/>
              <a:gd name="connsiteY10" fmla="*/ 2531903 h 2531903"/>
              <a:gd name="connsiteX11" fmla="*/ 0 w 2315872"/>
              <a:gd name="connsiteY11" fmla="*/ 2527276 h 2531903"/>
              <a:gd name="connsiteX12" fmla="*/ 0 w 2315872"/>
              <a:gd name="connsiteY12" fmla="*/ 1366197 h 2531903"/>
              <a:gd name="connsiteX13" fmla="*/ 9341 w 2315872"/>
              <a:gd name="connsiteY13" fmla="*/ 1367196 h 2531903"/>
              <a:gd name="connsiteX14" fmla="*/ 318333 w 2315872"/>
              <a:gd name="connsiteY14" fmla="*/ 1139063 h 2531903"/>
              <a:gd name="connsiteX15" fmla="*/ 343347 w 2315872"/>
              <a:gd name="connsiteY15" fmla="*/ 1141452 h 2531903"/>
              <a:gd name="connsiteX16" fmla="*/ 335416 w 2315872"/>
              <a:gd name="connsiteY16" fmla="*/ 1077386 h 2531903"/>
              <a:gd name="connsiteX17" fmla="*/ 655539 w 2315872"/>
              <a:gd name="connsiteY17" fmla="*/ 773978 h 2531903"/>
              <a:gd name="connsiteX18" fmla="*/ 750325 w 2315872"/>
              <a:gd name="connsiteY18" fmla="*/ 787508 h 2531903"/>
              <a:gd name="connsiteX19" fmla="*/ 829107 w 2315872"/>
              <a:gd name="connsiteY19" fmla="*/ 760300 h 2531903"/>
              <a:gd name="connsiteX20" fmla="*/ 954349 w 2315872"/>
              <a:gd name="connsiteY20" fmla="*/ 646554 h 2531903"/>
              <a:gd name="connsiteX21" fmla="*/ 988090 w 2315872"/>
              <a:gd name="connsiteY21" fmla="*/ 633279 h 253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315872" h="2531903">
                <a:moveTo>
                  <a:pt x="1105472" y="0"/>
                </a:moveTo>
                <a:lnTo>
                  <a:pt x="1303018" y="0"/>
                </a:lnTo>
                <a:lnTo>
                  <a:pt x="1461252" y="853676"/>
                </a:lnTo>
                <a:lnTo>
                  <a:pt x="1468099" y="875733"/>
                </a:lnTo>
                <a:lnTo>
                  <a:pt x="1481512" y="874451"/>
                </a:lnTo>
                <a:cubicBezTo>
                  <a:pt x="1562957" y="874451"/>
                  <a:pt x="1637299" y="903278"/>
                  <a:pt x="1693009" y="951693"/>
                </a:cubicBezTo>
                <a:cubicBezTo>
                  <a:pt x="1720087" y="943127"/>
                  <a:pt x="1748998" y="939250"/>
                  <a:pt x="1778864" y="939250"/>
                </a:cubicBezTo>
                <a:cubicBezTo>
                  <a:pt x="1837001" y="939250"/>
                  <a:pt x="1891518" y="953939"/>
                  <a:pt x="1937868" y="980789"/>
                </a:cubicBezTo>
                <a:cubicBezTo>
                  <a:pt x="1978812" y="961490"/>
                  <a:pt x="2024976" y="951181"/>
                  <a:pt x="2073680" y="951181"/>
                </a:cubicBezTo>
                <a:cubicBezTo>
                  <a:pt x="2166341" y="951181"/>
                  <a:pt x="2249809" y="988495"/>
                  <a:pt x="2306734" y="1049617"/>
                </a:cubicBezTo>
                <a:lnTo>
                  <a:pt x="2315872" y="2531903"/>
                </a:lnTo>
                <a:lnTo>
                  <a:pt x="0" y="2527276"/>
                </a:lnTo>
                <a:lnTo>
                  <a:pt x="0" y="1366197"/>
                </a:lnTo>
                <a:lnTo>
                  <a:pt x="9341" y="1367196"/>
                </a:lnTo>
                <a:cubicBezTo>
                  <a:pt x="43658" y="1235892"/>
                  <a:pt x="169064" y="1139063"/>
                  <a:pt x="318333" y="1139063"/>
                </a:cubicBezTo>
                <a:cubicBezTo>
                  <a:pt x="326787" y="1139063"/>
                  <a:pt x="335166" y="1139373"/>
                  <a:pt x="343347" y="1141452"/>
                </a:cubicBezTo>
                <a:cubicBezTo>
                  <a:pt x="337896" y="1120918"/>
                  <a:pt x="335416" y="1099426"/>
                  <a:pt x="335416" y="1077386"/>
                </a:cubicBezTo>
                <a:cubicBezTo>
                  <a:pt x="335416" y="909819"/>
                  <a:pt x="478741" y="773978"/>
                  <a:pt x="655539" y="773978"/>
                </a:cubicBezTo>
                <a:cubicBezTo>
                  <a:pt x="688541" y="773978"/>
                  <a:pt x="720376" y="778711"/>
                  <a:pt x="750325" y="787508"/>
                </a:cubicBezTo>
                <a:lnTo>
                  <a:pt x="829107" y="760300"/>
                </a:lnTo>
                <a:cubicBezTo>
                  <a:pt x="861027" y="713053"/>
                  <a:pt x="904014" y="673898"/>
                  <a:pt x="954349" y="646554"/>
                </a:cubicBezTo>
                <a:lnTo>
                  <a:pt x="988090" y="6332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자유형: 도형 55">
            <a:extLst>
              <a:ext uri="{FF2B5EF4-FFF2-40B4-BE49-F238E27FC236}">
                <a16:creationId xmlns:a16="http://schemas.microsoft.com/office/drawing/2014/main" id="{D4AAFEF1-87DF-4DAE-9A17-E09401C0F1B9}"/>
              </a:ext>
            </a:extLst>
          </p:cNvPr>
          <p:cNvSpPr/>
          <p:nvPr/>
        </p:nvSpPr>
        <p:spPr>
          <a:xfrm>
            <a:off x="4848286" y="3142393"/>
            <a:ext cx="2479398" cy="2545135"/>
          </a:xfrm>
          <a:custGeom>
            <a:avLst/>
            <a:gdLst>
              <a:gd name="connsiteX0" fmla="*/ 1150510 w 2306734"/>
              <a:gd name="connsiteY0" fmla="*/ 0 h 2545135"/>
              <a:gd name="connsiteX1" fmla="*/ 1257994 w 2306734"/>
              <a:gd name="connsiteY1" fmla="*/ 0 h 2545135"/>
              <a:gd name="connsiteX2" fmla="*/ 1369590 w 2306734"/>
              <a:gd name="connsiteY2" fmla="*/ 1306465 h 2545135"/>
              <a:gd name="connsiteX3" fmla="*/ 1407581 w 2306734"/>
              <a:gd name="connsiteY3" fmla="*/ 1350335 h 2545135"/>
              <a:gd name="connsiteX4" fmla="*/ 1624338 w 2306734"/>
              <a:gd name="connsiteY4" fmla="*/ 1503312 h 2545135"/>
              <a:gd name="connsiteX5" fmla="*/ 1733275 w 2306734"/>
              <a:gd name="connsiteY5" fmla="*/ 1482313 h 2545135"/>
              <a:gd name="connsiteX6" fmla="*/ 1820687 w 2306734"/>
              <a:gd name="connsiteY6" fmla="*/ 1496631 h 2545135"/>
              <a:gd name="connsiteX7" fmla="*/ 2109550 w 2306734"/>
              <a:gd name="connsiteY7" fmla="*/ 1281367 h 2545135"/>
              <a:gd name="connsiteX8" fmla="*/ 2306734 w 2306734"/>
              <a:gd name="connsiteY8" fmla="*/ 1357093 h 2545135"/>
              <a:gd name="connsiteX9" fmla="*/ 2306734 w 2306734"/>
              <a:gd name="connsiteY9" fmla="*/ 2545135 h 2545135"/>
              <a:gd name="connsiteX10" fmla="*/ 0 w 2306734"/>
              <a:gd name="connsiteY10" fmla="*/ 2545135 h 2545135"/>
              <a:gd name="connsiteX11" fmla="*/ 0 w 2306734"/>
              <a:gd name="connsiteY11" fmla="*/ 1864764 h 2545135"/>
              <a:gd name="connsiteX12" fmla="*/ 210730 w 2306734"/>
              <a:gd name="connsiteY12" fmla="*/ 1778935 h 2545135"/>
              <a:gd name="connsiteX13" fmla="*/ 346789 w 2306734"/>
              <a:gd name="connsiteY13" fmla="*/ 1812526 h 2545135"/>
              <a:gd name="connsiteX14" fmla="*/ 539025 w 2306734"/>
              <a:gd name="connsiteY14" fmla="*/ 1602716 h 2545135"/>
              <a:gd name="connsiteX15" fmla="*/ 836862 w 2306734"/>
              <a:gd name="connsiteY15" fmla="*/ 1354583 h 2545135"/>
              <a:gd name="connsiteX16" fmla="*/ 861940 w 2306734"/>
              <a:gd name="connsiteY16" fmla="*/ 1358186 h 2545135"/>
              <a:gd name="connsiteX17" fmla="*/ 866201 w 2306734"/>
              <a:gd name="connsiteY17" fmla="*/ 1350335 h 2545135"/>
              <a:gd name="connsiteX18" fmla="*/ 981290 w 2306734"/>
              <a:gd name="connsiteY18" fmla="*/ 1245810 h 2545135"/>
              <a:gd name="connsiteX19" fmla="*/ 1046280 w 2306734"/>
              <a:gd name="connsiteY19" fmla="*/ 1220240 h 254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06734" h="2545135">
                <a:moveTo>
                  <a:pt x="1150510" y="0"/>
                </a:moveTo>
                <a:lnTo>
                  <a:pt x="1257994" y="0"/>
                </a:lnTo>
                <a:lnTo>
                  <a:pt x="1369590" y="1306465"/>
                </a:lnTo>
                <a:lnTo>
                  <a:pt x="1407581" y="1350335"/>
                </a:lnTo>
                <a:cubicBezTo>
                  <a:pt x="1543841" y="1383039"/>
                  <a:pt x="1561230" y="1415744"/>
                  <a:pt x="1624338" y="1503312"/>
                </a:cubicBezTo>
                <a:cubicBezTo>
                  <a:pt x="1657942" y="1489486"/>
                  <a:pt x="1694771" y="1482313"/>
                  <a:pt x="1733275" y="1482313"/>
                </a:cubicBezTo>
                <a:cubicBezTo>
                  <a:pt x="1763818" y="1482313"/>
                  <a:pt x="1793307" y="1486827"/>
                  <a:pt x="1820687" y="1496631"/>
                </a:cubicBezTo>
                <a:cubicBezTo>
                  <a:pt x="1857174" y="1371843"/>
                  <a:pt x="1972797" y="1281367"/>
                  <a:pt x="2109550" y="1281367"/>
                </a:cubicBezTo>
                <a:cubicBezTo>
                  <a:pt x="2185561" y="1281367"/>
                  <a:pt x="2255041" y="1309319"/>
                  <a:pt x="2306734" y="1357093"/>
                </a:cubicBezTo>
                <a:lnTo>
                  <a:pt x="2306734" y="2545135"/>
                </a:lnTo>
                <a:lnTo>
                  <a:pt x="0" y="2545135"/>
                </a:lnTo>
                <a:lnTo>
                  <a:pt x="0" y="1864764"/>
                </a:lnTo>
                <a:cubicBezTo>
                  <a:pt x="54196" y="1811523"/>
                  <a:pt x="128658" y="1778935"/>
                  <a:pt x="210730" y="1778935"/>
                </a:cubicBezTo>
                <a:cubicBezTo>
                  <a:pt x="259882" y="1778935"/>
                  <a:pt x="306307" y="1790624"/>
                  <a:pt x="346789" y="1812526"/>
                </a:cubicBezTo>
                <a:cubicBezTo>
                  <a:pt x="369874" y="1713549"/>
                  <a:pt x="443556" y="1634731"/>
                  <a:pt x="539025" y="1602716"/>
                </a:cubicBezTo>
                <a:cubicBezTo>
                  <a:pt x="564520" y="1461492"/>
                  <a:pt x="688206" y="1354583"/>
                  <a:pt x="836862" y="1354583"/>
                </a:cubicBezTo>
                <a:lnTo>
                  <a:pt x="861940" y="1358186"/>
                </a:lnTo>
                <a:lnTo>
                  <a:pt x="866201" y="1350335"/>
                </a:lnTo>
                <a:cubicBezTo>
                  <a:pt x="895533" y="1306918"/>
                  <a:pt x="935036" y="1270937"/>
                  <a:pt x="981290" y="1245810"/>
                </a:cubicBezTo>
                <a:lnTo>
                  <a:pt x="1046280" y="12202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" name="Oval 17">
            <a:extLst>
              <a:ext uri="{FF2B5EF4-FFF2-40B4-BE49-F238E27FC236}">
                <a16:creationId xmlns:a16="http://schemas.microsoft.com/office/drawing/2014/main" id="{E29EB3BA-3C62-4225-9C8E-B05382F3BC00}"/>
              </a:ext>
            </a:extLst>
          </p:cNvPr>
          <p:cNvSpPr/>
          <p:nvPr/>
        </p:nvSpPr>
        <p:spPr>
          <a:xfrm>
            <a:off x="5594048" y="1631154"/>
            <a:ext cx="1080103" cy="1777970"/>
          </a:xfrm>
          <a:custGeom>
            <a:avLst/>
            <a:gdLst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0411 w 2487611"/>
              <a:gd name="connsiteY48" fmla="*/ 101253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91732 h 4117729"/>
              <a:gd name="connsiteX1" fmla="*/ 1668701 w 2487611"/>
              <a:gd name="connsiteY1" fmla="*/ 3492316 h 4117729"/>
              <a:gd name="connsiteX2" fmla="*/ 1698103 w 2487611"/>
              <a:gd name="connsiteY2" fmla="*/ 3835959 h 4117729"/>
              <a:gd name="connsiteX3" fmla="*/ 1503571 w 2487611"/>
              <a:gd name="connsiteY3" fmla="*/ 3618467 h 4117729"/>
              <a:gd name="connsiteX4" fmla="*/ 1461585 w 2487611"/>
              <a:gd name="connsiteY4" fmla="*/ 3832208 h 4117729"/>
              <a:gd name="connsiteX5" fmla="*/ 1244671 w 2487611"/>
              <a:gd name="connsiteY5" fmla="*/ 4117729 h 4117729"/>
              <a:gd name="connsiteX6" fmla="*/ 1079392 w 2487611"/>
              <a:gd name="connsiteY6" fmla="*/ 3811970 h 4117729"/>
              <a:gd name="connsiteX7" fmla="*/ 987763 w 2487611"/>
              <a:gd name="connsiteY7" fmla="*/ 3679772 h 4117729"/>
              <a:gd name="connsiteX8" fmla="*/ 854400 w 2487611"/>
              <a:gd name="connsiteY8" fmla="*/ 3746494 h 4117729"/>
              <a:gd name="connsiteX9" fmla="*/ 869102 w 2487611"/>
              <a:gd name="connsiteY9" fmla="*/ 3423079 h 4117729"/>
              <a:gd name="connsiteX10" fmla="*/ 1052587 w 2487611"/>
              <a:gd name="connsiteY10" fmla="*/ 3225534 h 4117729"/>
              <a:gd name="connsiteX11" fmla="*/ 1019981 w 2487611"/>
              <a:gd name="connsiteY11" fmla="*/ 3269557 h 4117729"/>
              <a:gd name="connsiteX12" fmla="*/ 1012121 w 2487611"/>
              <a:gd name="connsiteY12" fmla="*/ 3442474 h 4117729"/>
              <a:gd name="connsiteX13" fmla="*/ 1083424 w 2487611"/>
              <a:gd name="connsiteY13" fmla="*/ 3406801 h 4117729"/>
              <a:gd name="connsiteX14" fmla="*/ 1132416 w 2487611"/>
              <a:gd name="connsiteY14" fmla="*/ 3477481 h 4117729"/>
              <a:gd name="connsiteX15" fmla="*/ 1220783 w 2487611"/>
              <a:gd name="connsiteY15" fmla="*/ 3640958 h 4117729"/>
              <a:gd name="connsiteX16" fmla="*/ 1336759 w 2487611"/>
              <a:gd name="connsiteY16" fmla="*/ 3488301 h 4117729"/>
              <a:gd name="connsiteX17" fmla="*/ 1359207 w 2487611"/>
              <a:gd name="connsiteY17" fmla="*/ 3374022 h 4117729"/>
              <a:gd name="connsiteX18" fmla="*/ 1463216 w 2487611"/>
              <a:gd name="connsiteY18" fmla="*/ 3490306 h 4117729"/>
              <a:gd name="connsiteX19" fmla="*/ 1447496 w 2487611"/>
              <a:gd name="connsiteY19" fmla="*/ 3306574 h 4117729"/>
              <a:gd name="connsiteX20" fmla="*/ 1355591 w 2487611"/>
              <a:gd name="connsiteY20" fmla="*/ 3191732 h 4117729"/>
              <a:gd name="connsiteX21" fmla="*/ 803026 w 2487611"/>
              <a:gd name="connsiteY21" fmla="*/ 2884167 h 4117729"/>
              <a:gd name="connsiteX22" fmla="*/ 1689473 w 2487611"/>
              <a:gd name="connsiteY22" fmla="*/ 2884167 h 4117729"/>
              <a:gd name="connsiteX23" fmla="*/ 1482985 w 2487611"/>
              <a:gd name="connsiteY23" fmla="*/ 3164215 h 4117729"/>
              <a:gd name="connsiteX24" fmla="*/ 1009514 w 2487611"/>
              <a:gd name="connsiteY24" fmla="*/ 3164215 h 4117729"/>
              <a:gd name="connsiteX25" fmla="*/ 803026 w 2487611"/>
              <a:gd name="connsiteY25" fmla="*/ 2884167 h 4117729"/>
              <a:gd name="connsiteX26" fmla="*/ 1246249 w 2487611"/>
              <a:gd name="connsiteY26" fmla="*/ 1584102 h 4117729"/>
              <a:gd name="connsiteX27" fmla="*/ 1346518 w 2487611"/>
              <a:gd name="connsiteY27" fmla="*/ 1684371 h 4117729"/>
              <a:gd name="connsiteX28" fmla="*/ 1246249 w 2487611"/>
              <a:gd name="connsiteY28" fmla="*/ 1784640 h 4117729"/>
              <a:gd name="connsiteX29" fmla="*/ 1145980 w 2487611"/>
              <a:gd name="connsiteY29" fmla="*/ 1684371 h 4117729"/>
              <a:gd name="connsiteX30" fmla="*/ 1246249 w 2487611"/>
              <a:gd name="connsiteY30" fmla="*/ 1584102 h 4117729"/>
              <a:gd name="connsiteX31" fmla="*/ 1246249 w 2487611"/>
              <a:gd name="connsiteY31" fmla="*/ 1514596 h 4117729"/>
              <a:gd name="connsiteX32" fmla="*/ 1076474 w 2487611"/>
              <a:gd name="connsiteY32" fmla="*/ 1684371 h 4117729"/>
              <a:gd name="connsiteX33" fmla="*/ 1246249 w 2487611"/>
              <a:gd name="connsiteY33" fmla="*/ 1854146 h 4117729"/>
              <a:gd name="connsiteX34" fmla="*/ 1416024 w 2487611"/>
              <a:gd name="connsiteY34" fmla="*/ 1684371 h 4117729"/>
              <a:gd name="connsiteX35" fmla="*/ 1246249 w 2487611"/>
              <a:gd name="connsiteY35" fmla="*/ 1514596 h 4117729"/>
              <a:gd name="connsiteX36" fmla="*/ 1246249 w 2487611"/>
              <a:gd name="connsiteY36" fmla="*/ 761226 h 4117729"/>
              <a:gd name="connsiteX37" fmla="*/ 1446787 w 2487611"/>
              <a:gd name="connsiteY37" fmla="*/ 961764 h 4117729"/>
              <a:gd name="connsiteX38" fmla="*/ 1246249 w 2487611"/>
              <a:gd name="connsiteY38" fmla="*/ 1162302 h 4117729"/>
              <a:gd name="connsiteX39" fmla="*/ 1045711 w 2487611"/>
              <a:gd name="connsiteY39" fmla="*/ 961764 h 4117729"/>
              <a:gd name="connsiteX40" fmla="*/ 1246249 w 2487611"/>
              <a:gd name="connsiteY40" fmla="*/ 761226 h 4117729"/>
              <a:gd name="connsiteX41" fmla="*/ 1246249 w 2487611"/>
              <a:gd name="connsiteY41" fmla="*/ 622214 h 4117729"/>
              <a:gd name="connsiteX42" fmla="*/ 906699 w 2487611"/>
              <a:gd name="connsiteY42" fmla="*/ 961764 h 4117729"/>
              <a:gd name="connsiteX43" fmla="*/ 1246249 w 2487611"/>
              <a:gd name="connsiteY43" fmla="*/ 1301314 h 4117729"/>
              <a:gd name="connsiteX44" fmla="*/ 1585799 w 2487611"/>
              <a:gd name="connsiteY44" fmla="*/ 961764 h 4117729"/>
              <a:gd name="connsiteX45" fmla="*/ 1246249 w 2487611"/>
              <a:gd name="connsiteY45" fmla="*/ 622214 h 4117729"/>
              <a:gd name="connsiteX46" fmla="*/ 1237076 w 2487611"/>
              <a:gd name="connsiteY46" fmla="*/ 0 h 4117729"/>
              <a:gd name="connsiteX47" fmla="*/ 1243449 w 2487611"/>
              <a:gd name="connsiteY47" fmla="*/ 110915 h 4117729"/>
              <a:gd name="connsiteX48" fmla="*/ 1258169 w 2487611"/>
              <a:gd name="connsiteY48" fmla="*/ 12605 h 4117729"/>
              <a:gd name="connsiteX49" fmla="*/ 1891856 w 2487611"/>
              <a:gd name="connsiteY49" fmla="*/ 713203 h 4117729"/>
              <a:gd name="connsiteX50" fmla="*/ 2096831 w 2487611"/>
              <a:gd name="connsiteY50" fmla="*/ 1552470 h 4117729"/>
              <a:gd name="connsiteX51" fmla="*/ 2003408 w 2487611"/>
              <a:gd name="connsiteY51" fmla="*/ 2054055 h 4117729"/>
              <a:gd name="connsiteX52" fmla="*/ 2224895 w 2487611"/>
              <a:gd name="connsiteY52" fmla="*/ 2189415 h 4117729"/>
              <a:gd name="connsiteX53" fmla="*/ 2487611 w 2487611"/>
              <a:gd name="connsiteY53" fmla="*/ 2919570 h 4117729"/>
              <a:gd name="connsiteX54" fmla="*/ 1777602 w 2487611"/>
              <a:gd name="connsiteY54" fmla="*/ 2655584 h 4117729"/>
              <a:gd name="connsiteX55" fmla="*/ 1697050 w 2487611"/>
              <a:gd name="connsiteY55" fmla="*/ 2803564 h 4117729"/>
              <a:gd name="connsiteX56" fmla="*/ 789847 w 2487611"/>
              <a:gd name="connsiteY56" fmla="*/ 2803564 h 4117729"/>
              <a:gd name="connsiteX57" fmla="*/ 709405 w 2487611"/>
              <a:gd name="connsiteY57" fmla="*/ 2655809 h 4117729"/>
              <a:gd name="connsiteX58" fmla="*/ 0 w 2487611"/>
              <a:gd name="connsiteY58" fmla="*/ 2919570 h 4117729"/>
              <a:gd name="connsiteX59" fmla="*/ 262716 w 2487611"/>
              <a:gd name="connsiteY59" fmla="*/ 2189415 h 4117729"/>
              <a:gd name="connsiteX60" fmla="*/ 483603 w 2487611"/>
              <a:gd name="connsiteY60" fmla="*/ 2054421 h 4117729"/>
              <a:gd name="connsiteX61" fmla="*/ 390066 w 2487611"/>
              <a:gd name="connsiteY61" fmla="*/ 1552470 h 4117729"/>
              <a:gd name="connsiteX62" fmla="*/ 595041 w 2487611"/>
              <a:gd name="connsiteY62" fmla="*/ 713203 h 4117729"/>
              <a:gd name="connsiteX63" fmla="*/ 1237076 w 2487611"/>
              <a:gd name="connsiteY63" fmla="*/ 0 h 411772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7076 w 2487611"/>
              <a:gd name="connsiteY46" fmla="*/ 544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7076 w 2487611"/>
              <a:gd name="connsiteY63" fmla="*/ 5440 h 412316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8115 w 2487611"/>
              <a:gd name="connsiteY46" fmla="*/ 2487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8115 w 2487611"/>
              <a:gd name="connsiteY63" fmla="*/ 24870 h 4123169"/>
              <a:gd name="connsiteX0" fmla="*/ 1355591 w 2487611"/>
              <a:gd name="connsiteY0" fmla="*/ 3172302 h 4098299"/>
              <a:gd name="connsiteX1" fmla="*/ 1668701 w 2487611"/>
              <a:gd name="connsiteY1" fmla="*/ 3472886 h 4098299"/>
              <a:gd name="connsiteX2" fmla="*/ 1698103 w 2487611"/>
              <a:gd name="connsiteY2" fmla="*/ 3816529 h 4098299"/>
              <a:gd name="connsiteX3" fmla="*/ 1503571 w 2487611"/>
              <a:gd name="connsiteY3" fmla="*/ 3599037 h 4098299"/>
              <a:gd name="connsiteX4" fmla="*/ 1461585 w 2487611"/>
              <a:gd name="connsiteY4" fmla="*/ 3812778 h 4098299"/>
              <a:gd name="connsiteX5" fmla="*/ 1244671 w 2487611"/>
              <a:gd name="connsiteY5" fmla="*/ 4098299 h 4098299"/>
              <a:gd name="connsiteX6" fmla="*/ 1079392 w 2487611"/>
              <a:gd name="connsiteY6" fmla="*/ 3792540 h 4098299"/>
              <a:gd name="connsiteX7" fmla="*/ 987763 w 2487611"/>
              <a:gd name="connsiteY7" fmla="*/ 3660342 h 4098299"/>
              <a:gd name="connsiteX8" fmla="*/ 854400 w 2487611"/>
              <a:gd name="connsiteY8" fmla="*/ 3727064 h 4098299"/>
              <a:gd name="connsiteX9" fmla="*/ 869102 w 2487611"/>
              <a:gd name="connsiteY9" fmla="*/ 3403649 h 4098299"/>
              <a:gd name="connsiteX10" fmla="*/ 1052587 w 2487611"/>
              <a:gd name="connsiteY10" fmla="*/ 3206104 h 4098299"/>
              <a:gd name="connsiteX11" fmla="*/ 1019981 w 2487611"/>
              <a:gd name="connsiteY11" fmla="*/ 3250127 h 4098299"/>
              <a:gd name="connsiteX12" fmla="*/ 1012121 w 2487611"/>
              <a:gd name="connsiteY12" fmla="*/ 3423044 h 4098299"/>
              <a:gd name="connsiteX13" fmla="*/ 1083424 w 2487611"/>
              <a:gd name="connsiteY13" fmla="*/ 3387371 h 4098299"/>
              <a:gd name="connsiteX14" fmla="*/ 1132416 w 2487611"/>
              <a:gd name="connsiteY14" fmla="*/ 3458051 h 4098299"/>
              <a:gd name="connsiteX15" fmla="*/ 1220783 w 2487611"/>
              <a:gd name="connsiteY15" fmla="*/ 3621528 h 4098299"/>
              <a:gd name="connsiteX16" fmla="*/ 1336759 w 2487611"/>
              <a:gd name="connsiteY16" fmla="*/ 3468871 h 4098299"/>
              <a:gd name="connsiteX17" fmla="*/ 1359207 w 2487611"/>
              <a:gd name="connsiteY17" fmla="*/ 3354592 h 4098299"/>
              <a:gd name="connsiteX18" fmla="*/ 1463216 w 2487611"/>
              <a:gd name="connsiteY18" fmla="*/ 3470876 h 4098299"/>
              <a:gd name="connsiteX19" fmla="*/ 1447496 w 2487611"/>
              <a:gd name="connsiteY19" fmla="*/ 3287144 h 4098299"/>
              <a:gd name="connsiteX20" fmla="*/ 1355591 w 2487611"/>
              <a:gd name="connsiteY20" fmla="*/ 3172302 h 4098299"/>
              <a:gd name="connsiteX21" fmla="*/ 803026 w 2487611"/>
              <a:gd name="connsiteY21" fmla="*/ 2864737 h 4098299"/>
              <a:gd name="connsiteX22" fmla="*/ 1689473 w 2487611"/>
              <a:gd name="connsiteY22" fmla="*/ 2864737 h 4098299"/>
              <a:gd name="connsiteX23" fmla="*/ 1482985 w 2487611"/>
              <a:gd name="connsiteY23" fmla="*/ 3144785 h 4098299"/>
              <a:gd name="connsiteX24" fmla="*/ 1009514 w 2487611"/>
              <a:gd name="connsiteY24" fmla="*/ 3144785 h 4098299"/>
              <a:gd name="connsiteX25" fmla="*/ 803026 w 2487611"/>
              <a:gd name="connsiteY25" fmla="*/ 2864737 h 4098299"/>
              <a:gd name="connsiteX26" fmla="*/ 1246249 w 2487611"/>
              <a:gd name="connsiteY26" fmla="*/ 1564672 h 4098299"/>
              <a:gd name="connsiteX27" fmla="*/ 1346518 w 2487611"/>
              <a:gd name="connsiteY27" fmla="*/ 1664941 h 4098299"/>
              <a:gd name="connsiteX28" fmla="*/ 1246249 w 2487611"/>
              <a:gd name="connsiteY28" fmla="*/ 1765210 h 4098299"/>
              <a:gd name="connsiteX29" fmla="*/ 1145980 w 2487611"/>
              <a:gd name="connsiteY29" fmla="*/ 1664941 h 4098299"/>
              <a:gd name="connsiteX30" fmla="*/ 1246249 w 2487611"/>
              <a:gd name="connsiteY30" fmla="*/ 1564672 h 4098299"/>
              <a:gd name="connsiteX31" fmla="*/ 1246249 w 2487611"/>
              <a:gd name="connsiteY31" fmla="*/ 1495166 h 4098299"/>
              <a:gd name="connsiteX32" fmla="*/ 1076474 w 2487611"/>
              <a:gd name="connsiteY32" fmla="*/ 1664941 h 4098299"/>
              <a:gd name="connsiteX33" fmla="*/ 1246249 w 2487611"/>
              <a:gd name="connsiteY33" fmla="*/ 1834716 h 4098299"/>
              <a:gd name="connsiteX34" fmla="*/ 1416024 w 2487611"/>
              <a:gd name="connsiteY34" fmla="*/ 1664941 h 4098299"/>
              <a:gd name="connsiteX35" fmla="*/ 1246249 w 2487611"/>
              <a:gd name="connsiteY35" fmla="*/ 1495166 h 4098299"/>
              <a:gd name="connsiteX36" fmla="*/ 1246249 w 2487611"/>
              <a:gd name="connsiteY36" fmla="*/ 741796 h 4098299"/>
              <a:gd name="connsiteX37" fmla="*/ 1446787 w 2487611"/>
              <a:gd name="connsiteY37" fmla="*/ 942334 h 4098299"/>
              <a:gd name="connsiteX38" fmla="*/ 1246249 w 2487611"/>
              <a:gd name="connsiteY38" fmla="*/ 1142872 h 4098299"/>
              <a:gd name="connsiteX39" fmla="*/ 1045711 w 2487611"/>
              <a:gd name="connsiteY39" fmla="*/ 942334 h 4098299"/>
              <a:gd name="connsiteX40" fmla="*/ 1246249 w 2487611"/>
              <a:gd name="connsiteY40" fmla="*/ 741796 h 4098299"/>
              <a:gd name="connsiteX41" fmla="*/ 1246249 w 2487611"/>
              <a:gd name="connsiteY41" fmla="*/ 602784 h 4098299"/>
              <a:gd name="connsiteX42" fmla="*/ 906699 w 2487611"/>
              <a:gd name="connsiteY42" fmla="*/ 942334 h 4098299"/>
              <a:gd name="connsiteX43" fmla="*/ 1246249 w 2487611"/>
              <a:gd name="connsiteY43" fmla="*/ 1281884 h 4098299"/>
              <a:gd name="connsiteX44" fmla="*/ 1585799 w 2487611"/>
              <a:gd name="connsiteY44" fmla="*/ 942334 h 4098299"/>
              <a:gd name="connsiteX45" fmla="*/ 1246249 w 2487611"/>
              <a:gd name="connsiteY45" fmla="*/ 602784 h 4098299"/>
              <a:gd name="connsiteX46" fmla="*/ 1238115 w 2487611"/>
              <a:gd name="connsiteY46" fmla="*/ 0 h 4098299"/>
              <a:gd name="connsiteX47" fmla="*/ 1243449 w 2487611"/>
              <a:gd name="connsiteY47" fmla="*/ 91485 h 4098299"/>
              <a:gd name="connsiteX48" fmla="*/ 1229544 w 2487611"/>
              <a:gd name="connsiteY48" fmla="*/ 4448 h 4098299"/>
              <a:gd name="connsiteX49" fmla="*/ 1891856 w 2487611"/>
              <a:gd name="connsiteY49" fmla="*/ 693773 h 4098299"/>
              <a:gd name="connsiteX50" fmla="*/ 2096831 w 2487611"/>
              <a:gd name="connsiteY50" fmla="*/ 1533040 h 4098299"/>
              <a:gd name="connsiteX51" fmla="*/ 2003408 w 2487611"/>
              <a:gd name="connsiteY51" fmla="*/ 2034625 h 4098299"/>
              <a:gd name="connsiteX52" fmla="*/ 2224895 w 2487611"/>
              <a:gd name="connsiteY52" fmla="*/ 2169985 h 4098299"/>
              <a:gd name="connsiteX53" fmla="*/ 2487611 w 2487611"/>
              <a:gd name="connsiteY53" fmla="*/ 2900140 h 4098299"/>
              <a:gd name="connsiteX54" fmla="*/ 1777602 w 2487611"/>
              <a:gd name="connsiteY54" fmla="*/ 2636154 h 4098299"/>
              <a:gd name="connsiteX55" fmla="*/ 1697050 w 2487611"/>
              <a:gd name="connsiteY55" fmla="*/ 2784134 h 4098299"/>
              <a:gd name="connsiteX56" fmla="*/ 789847 w 2487611"/>
              <a:gd name="connsiteY56" fmla="*/ 2784134 h 4098299"/>
              <a:gd name="connsiteX57" fmla="*/ 709405 w 2487611"/>
              <a:gd name="connsiteY57" fmla="*/ 2636379 h 4098299"/>
              <a:gd name="connsiteX58" fmla="*/ 0 w 2487611"/>
              <a:gd name="connsiteY58" fmla="*/ 2900140 h 4098299"/>
              <a:gd name="connsiteX59" fmla="*/ 262716 w 2487611"/>
              <a:gd name="connsiteY59" fmla="*/ 2169985 h 4098299"/>
              <a:gd name="connsiteX60" fmla="*/ 483603 w 2487611"/>
              <a:gd name="connsiteY60" fmla="*/ 2034991 h 4098299"/>
              <a:gd name="connsiteX61" fmla="*/ 390066 w 2487611"/>
              <a:gd name="connsiteY61" fmla="*/ 1533040 h 4098299"/>
              <a:gd name="connsiteX62" fmla="*/ 595041 w 2487611"/>
              <a:gd name="connsiteY62" fmla="*/ 693773 h 4098299"/>
              <a:gd name="connsiteX63" fmla="*/ 1238115 w 2487611"/>
              <a:gd name="connsiteY63" fmla="*/ 0 h 4098299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43449 w 2487611"/>
              <a:gd name="connsiteY47" fmla="*/ 87037 h 4093851"/>
              <a:gd name="connsiteX48" fmla="*/ 1229544 w 2487611"/>
              <a:gd name="connsiteY48" fmla="*/ 0 h 4093851"/>
              <a:gd name="connsiteX49" fmla="*/ 1891856 w 2487611"/>
              <a:gd name="connsiteY49" fmla="*/ 689325 h 4093851"/>
              <a:gd name="connsiteX50" fmla="*/ 2096831 w 2487611"/>
              <a:gd name="connsiteY50" fmla="*/ 1528592 h 4093851"/>
              <a:gd name="connsiteX51" fmla="*/ 2003408 w 2487611"/>
              <a:gd name="connsiteY51" fmla="*/ 2030177 h 4093851"/>
              <a:gd name="connsiteX52" fmla="*/ 2224895 w 2487611"/>
              <a:gd name="connsiteY52" fmla="*/ 2165537 h 4093851"/>
              <a:gd name="connsiteX53" fmla="*/ 2487611 w 2487611"/>
              <a:gd name="connsiteY53" fmla="*/ 2895692 h 4093851"/>
              <a:gd name="connsiteX54" fmla="*/ 1777602 w 2487611"/>
              <a:gd name="connsiteY54" fmla="*/ 2631706 h 4093851"/>
              <a:gd name="connsiteX55" fmla="*/ 1697050 w 2487611"/>
              <a:gd name="connsiteY55" fmla="*/ 2779686 h 4093851"/>
              <a:gd name="connsiteX56" fmla="*/ 789847 w 2487611"/>
              <a:gd name="connsiteY56" fmla="*/ 2779686 h 4093851"/>
              <a:gd name="connsiteX57" fmla="*/ 709405 w 2487611"/>
              <a:gd name="connsiteY57" fmla="*/ 2631931 h 4093851"/>
              <a:gd name="connsiteX58" fmla="*/ 0 w 2487611"/>
              <a:gd name="connsiteY58" fmla="*/ 2895692 h 4093851"/>
              <a:gd name="connsiteX59" fmla="*/ 262716 w 2487611"/>
              <a:gd name="connsiteY59" fmla="*/ 2165537 h 4093851"/>
              <a:gd name="connsiteX60" fmla="*/ 483603 w 2487611"/>
              <a:gd name="connsiteY60" fmla="*/ 2030543 h 4093851"/>
              <a:gd name="connsiteX61" fmla="*/ 390066 w 2487611"/>
              <a:gd name="connsiteY61" fmla="*/ 1528592 h 4093851"/>
              <a:gd name="connsiteX62" fmla="*/ 595041 w 2487611"/>
              <a:gd name="connsiteY62" fmla="*/ 689325 h 4093851"/>
              <a:gd name="connsiteX63" fmla="*/ 1225855 w 2487611"/>
              <a:gd name="connsiteY63" fmla="*/ 9198 h 4093851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29544 w 2487611"/>
              <a:gd name="connsiteY47" fmla="*/ 0 h 4093851"/>
              <a:gd name="connsiteX48" fmla="*/ 1891856 w 2487611"/>
              <a:gd name="connsiteY48" fmla="*/ 689325 h 4093851"/>
              <a:gd name="connsiteX49" fmla="*/ 2096831 w 2487611"/>
              <a:gd name="connsiteY49" fmla="*/ 1528592 h 4093851"/>
              <a:gd name="connsiteX50" fmla="*/ 2003408 w 2487611"/>
              <a:gd name="connsiteY50" fmla="*/ 2030177 h 4093851"/>
              <a:gd name="connsiteX51" fmla="*/ 2224895 w 2487611"/>
              <a:gd name="connsiteY51" fmla="*/ 2165537 h 4093851"/>
              <a:gd name="connsiteX52" fmla="*/ 2487611 w 2487611"/>
              <a:gd name="connsiteY52" fmla="*/ 2895692 h 4093851"/>
              <a:gd name="connsiteX53" fmla="*/ 1777602 w 2487611"/>
              <a:gd name="connsiteY53" fmla="*/ 2631706 h 4093851"/>
              <a:gd name="connsiteX54" fmla="*/ 1697050 w 2487611"/>
              <a:gd name="connsiteY54" fmla="*/ 2779686 h 4093851"/>
              <a:gd name="connsiteX55" fmla="*/ 789847 w 2487611"/>
              <a:gd name="connsiteY55" fmla="*/ 2779686 h 4093851"/>
              <a:gd name="connsiteX56" fmla="*/ 709405 w 2487611"/>
              <a:gd name="connsiteY56" fmla="*/ 2631931 h 4093851"/>
              <a:gd name="connsiteX57" fmla="*/ 0 w 2487611"/>
              <a:gd name="connsiteY57" fmla="*/ 2895692 h 4093851"/>
              <a:gd name="connsiteX58" fmla="*/ 262716 w 2487611"/>
              <a:gd name="connsiteY58" fmla="*/ 2165537 h 4093851"/>
              <a:gd name="connsiteX59" fmla="*/ 483603 w 2487611"/>
              <a:gd name="connsiteY59" fmla="*/ 2030543 h 4093851"/>
              <a:gd name="connsiteX60" fmla="*/ 390066 w 2487611"/>
              <a:gd name="connsiteY60" fmla="*/ 1528592 h 4093851"/>
              <a:gd name="connsiteX61" fmla="*/ 595041 w 2487611"/>
              <a:gd name="connsiteY61" fmla="*/ 689325 h 4093851"/>
              <a:gd name="connsiteX62" fmla="*/ 1225855 w 2487611"/>
              <a:gd name="connsiteY62" fmla="*/ 9198 h 4093851"/>
              <a:gd name="connsiteX0" fmla="*/ 1355591 w 2487611"/>
              <a:gd name="connsiteY0" fmla="*/ 3168890 h 4094887"/>
              <a:gd name="connsiteX1" fmla="*/ 1668701 w 2487611"/>
              <a:gd name="connsiteY1" fmla="*/ 3469474 h 4094887"/>
              <a:gd name="connsiteX2" fmla="*/ 1698103 w 2487611"/>
              <a:gd name="connsiteY2" fmla="*/ 3813117 h 4094887"/>
              <a:gd name="connsiteX3" fmla="*/ 1503571 w 2487611"/>
              <a:gd name="connsiteY3" fmla="*/ 3595625 h 4094887"/>
              <a:gd name="connsiteX4" fmla="*/ 1461585 w 2487611"/>
              <a:gd name="connsiteY4" fmla="*/ 3809366 h 4094887"/>
              <a:gd name="connsiteX5" fmla="*/ 1244671 w 2487611"/>
              <a:gd name="connsiteY5" fmla="*/ 4094887 h 4094887"/>
              <a:gd name="connsiteX6" fmla="*/ 1079392 w 2487611"/>
              <a:gd name="connsiteY6" fmla="*/ 3789128 h 4094887"/>
              <a:gd name="connsiteX7" fmla="*/ 987763 w 2487611"/>
              <a:gd name="connsiteY7" fmla="*/ 3656930 h 4094887"/>
              <a:gd name="connsiteX8" fmla="*/ 854400 w 2487611"/>
              <a:gd name="connsiteY8" fmla="*/ 3723652 h 4094887"/>
              <a:gd name="connsiteX9" fmla="*/ 869102 w 2487611"/>
              <a:gd name="connsiteY9" fmla="*/ 3400237 h 4094887"/>
              <a:gd name="connsiteX10" fmla="*/ 1052587 w 2487611"/>
              <a:gd name="connsiteY10" fmla="*/ 3202692 h 4094887"/>
              <a:gd name="connsiteX11" fmla="*/ 1019981 w 2487611"/>
              <a:gd name="connsiteY11" fmla="*/ 3246715 h 4094887"/>
              <a:gd name="connsiteX12" fmla="*/ 1012121 w 2487611"/>
              <a:gd name="connsiteY12" fmla="*/ 3419632 h 4094887"/>
              <a:gd name="connsiteX13" fmla="*/ 1083424 w 2487611"/>
              <a:gd name="connsiteY13" fmla="*/ 3383959 h 4094887"/>
              <a:gd name="connsiteX14" fmla="*/ 1132416 w 2487611"/>
              <a:gd name="connsiteY14" fmla="*/ 3454639 h 4094887"/>
              <a:gd name="connsiteX15" fmla="*/ 1220783 w 2487611"/>
              <a:gd name="connsiteY15" fmla="*/ 3618116 h 4094887"/>
              <a:gd name="connsiteX16" fmla="*/ 1336759 w 2487611"/>
              <a:gd name="connsiteY16" fmla="*/ 3465459 h 4094887"/>
              <a:gd name="connsiteX17" fmla="*/ 1359207 w 2487611"/>
              <a:gd name="connsiteY17" fmla="*/ 3351180 h 4094887"/>
              <a:gd name="connsiteX18" fmla="*/ 1463216 w 2487611"/>
              <a:gd name="connsiteY18" fmla="*/ 3467464 h 4094887"/>
              <a:gd name="connsiteX19" fmla="*/ 1447496 w 2487611"/>
              <a:gd name="connsiteY19" fmla="*/ 3283732 h 4094887"/>
              <a:gd name="connsiteX20" fmla="*/ 1355591 w 2487611"/>
              <a:gd name="connsiteY20" fmla="*/ 3168890 h 4094887"/>
              <a:gd name="connsiteX21" fmla="*/ 803026 w 2487611"/>
              <a:gd name="connsiteY21" fmla="*/ 2861325 h 4094887"/>
              <a:gd name="connsiteX22" fmla="*/ 1689473 w 2487611"/>
              <a:gd name="connsiteY22" fmla="*/ 2861325 h 4094887"/>
              <a:gd name="connsiteX23" fmla="*/ 1482985 w 2487611"/>
              <a:gd name="connsiteY23" fmla="*/ 3141373 h 4094887"/>
              <a:gd name="connsiteX24" fmla="*/ 1009514 w 2487611"/>
              <a:gd name="connsiteY24" fmla="*/ 3141373 h 4094887"/>
              <a:gd name="connsiteX25" fmla="*/ 803026 w 2487611"/>
              <a:gd name="connsiteY25" fmla="*/ 2861325 h 4094887"/>
              <a:gd name="connsiteX26" fmla="*/ 1246249 w 2487611"/>
              <a:gd name="connsiteY26" fmla="*/ 1561260 h 4094887"/>
              <a:gd name="connsiteX27" fmla="*/ 1346518 w 2487611"/>
              <a:gd name="connsiteY27" fmla="*/ 1661529 h 4094887"/>
              <a:gd name="connsiteX28" fmla="*/ 1246249 w 2487611"/>
              <a:gd name="connsiteY28" fmla="*/ 1761798 h 4094887"/>
              <a:gd name="connsiteX29" fmla="*/ 1145980 w 2487611"/>
              <a:gd name="connsiteY29" fmla="*/ 1661529 h 4094887"/>
              <a:gd name="connsiteX30" fmla="*/ 1246249 w 2487611"/>
              <a:gd name="connsiteY30" fmla="*/ 1561260 h 4094887"/>
              <a:gd name="connsiteX31" fmla="*/ 1246249 w 2487611"/>
              <a:gd name="connsiteY31" fmla="*/ 1491754 h 4094887"/>
              <a:gd name="connsiteX32" fmla="*/ 1076474 w 2487611"/>
              <a:gd name="connsiteY32" fmla="*/ 1661529 h 4094887"/>
              <a:gd name="connsiteX33" fmla="*/ 1246249 w 2487611"/>
              <a:gd name="connsiteY33" fmla="*/ 1831304 h 4094887"/>
              <a:gd name="connsiteX34" fmla="*/ 1416024 w 2487611"/>
              <a:gd name="connsiteY34" fmla="*/ 1661529 h 4094887"/>
              <a:gd name="connsiteX35" fmla="*/ 1246249 w 2487611"/>
              <a:gd name="connsiteY35" fmla="*/ 1491754 h 4094887"/>
              <a:gd name="connsiteX36" fmla="*/ 1246249 w 2487611"/>
              <a:gd name="connsiteY36" fmla="*/ 738384 h 4094887"/>
              <a:gd name="connsiteX37" fmla="*/ 1446787 w 2487611"/>
              <a:gd name="connsiteY37" fmla="*/ 938922 h 4094887"/>
              <a:gd name="connsiteX38" fmla="*/ 1246249 w 2487611"/>
              <a:gd name="connsiteY38" fmla="*/ 1139460 h 4094887"/>
              <a:gd name="connsiteX39" fmla="*/ 1045711 w 2487611"/>
              <a:gd name="connsiteY39" fmla="*/ 938922 h 4094887"/>
              <a:gd name="connsiteX40" fmla="*/ 1246249 w 2487611"/>
              <a:gd name="connsiteY40" fmla="*/ 738384 h 4094887"/>
              <a:gd name="connsiteX41" fmla="*/ 1246249 w 2487611"/>
              <a:gd name="connsiteY41" fmla="*/ 599372 h 4094887"/>
              <a:gd name="connsiteX42" fmla="*/ 906699 w 2487611"/>
              <a:gd name="connsiteY42" fmla="*/ 938922 h 4094887"/>
              <a:gd name="connsiteX43" fmla="*/ 1246249 w 2487611"/>
              <a:gd name="connsiteY43" fmla="*/ 1278472 h 4094887"/>
              <a:gd name="connsiteX44" fmla="*/ 1585799 w 2487611"/>
              <a:gd name="connsiteY44" fmla="*/ 938922 h 4094887"/>
              <a:gd name="connsiteX45" fmla="*/ 1246249 w 2487611"/>
              <a:gd name="connsiteY45" fmla="*/ 599372 h 4094887"/>
              <a:gd name="connsiteX46" fmla="*/ 1235050 w 2487611"/>
              <a:gd name="connsiteY46" fmla="*/ 0 h 4094887"/>
              <a:gd name="connsiteX47" fmla="*/ 1229544 w 2487611"/>
              <a:gd name="connsiteY47" fmla="*/ 1036 h 4094887"/>
              <a:gd name="connsiteX48" fmla="*/ 1891856 w 2487611"/>
              <a:gd name="connsiteY48" fmla="*/ 690361 h 4094887"/>
              <a:gd name="connsiteX49" fmla="*/ 2096831 w 2487611"/>
              <a:gd name="connsiteY49" fmla="*/ 1529628 h 4094887"/>
              <a:gd name="connsiteX50" fmla="*/ 2003408 w 2487611"/>
              <a:gd name="connsiteY50" fmla="*/ 2031213 h 4094887"/>
              <a:gd name="connsiteX51" fmla="*/ 2224895 w 2487611"/>
              <a:gd name="connsiteY51" fmla="*/ 2166573 h 4094887"/>
              <a:gd name="connsiteX52" fmla="*/ 2487611 w 2487611"/>
              <a:gd name="connsiteY52" fmla="*/ 2896728 h 4094887"/>
              <a:gd name="connsiteX53" fmla="*/ 1777602 w 2487611"/>
              <a:gd name="connsiteY53" fmla="*/ 2632742 h 4094887"/>
              <a:gd name="connsiteX54" fmla="*/ 1697050 w 2487611"/>
              <a:gd name="connsiteY54" fmla="*/ 2780722 h 4094887"/>
              <a:gd name="connsiteX55" fmla="*/ 789847 w 2487611"/>
              <a:gd name="connsiteY55" fmla="*/ 2780722 h 4094887"/>
              <a:gd name="connsiteX56" fmla="*/ 709405 w 2487611"/>
              <a:gd name="connsiteY56" fmla="*/ 2632967 h 4094887"/>
              <a:gd name="connsiteX57" fmla="*/ 0 w 2487611"/>
              <a:gd name="connsiteY57" fmla="*/ 2896728 h 4094887"/>
              <a:gd name="connsiteX58" fmla="*/ 262716 w 2487611"/>
              <a:gd name="connsiteY58" fmla="*/ 2166573 h 4094887"/>
              <a:gd name="connsiteX59" fmla="*/ 483603 w 2487611"/>
              <a:gd name="connsiteY59" fmla="*/ 2031579 h 4094887"/>
              <a:gd name="connsiteX60" fmla="*/ 390066 w 2487611"/>
              <a:gd name="connsiteY60" fmla="*/ 1529628 h 4094887"/>
              <a:gd name="connsiteX61" fmla="*/ 595041 w 2487611"/>
              <a:gd name="connsiteY61" fmla="*/ 690361 h 4094887"/>
              <a:gd name="connsiteX62" fmla="*/ 1235050 w 2487611"/>
              <a:gd name="connsiteY62" fmla="*/ 0 h 409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87611" h="4094887">
                <a:moveTo>
                  <a:pt x="1355591" y="3168890"/>
                </a:moveTo>
                <a:cubicBezTo>
                  <a:pt x="1473595" y="3210993"/>
                  <a:pt x="1581876" y="3305191"/>
                  <a:pt x="1668701" y="3469474"/>
                </a:cubicBezTo>
                <a:cubicBezTo>
                  <a:pt x="1695925" y="3526851"/>
                  <a:pt x="1780322" y="3714906"/>
                  <a:pt x="1698103" y="3813117"/>
                </a:cubicBezTo>
                <a:cubicBezTo>
                  <a:pt x="1602299" y="3649464"/>
                  <a:pt x="1614173" y="3625906"/>
                  <a:pt x="1503571" y="3595625"/>
                </a:cubicBezTo>
                <a:cubicBezTo>
                  <a:pt x="1496942" y="3685463"/>
                  <a:pt x="1467966" y="3774165"/>
                  <a:pt x="1461585" y="3809366"/>
                </a:cubicBezTo>
                <a:cubicBezTo>
                  <a:pt x="1385470" y="3978592"/>
                  <a:pt x="1404096" y="3968132"/>
                  <a:pt x="1244671" y="4094887"/>
                </a:cubicBezTo>
                <a:cubicBezTo>
                  <a:pt x="1246206" y="3880802"/>
                  <a:pt x="1159532" y="3834965"/>
                  <a:pt x="1079392" y="3789128"/>
                </a:cubicBezTo>
                <a:cubicBezTo>
                  <a:pt x="1026853" y="3769315"/>
                  <a:pt x="996695" y="3717697"/>
                  <a:pt x="987763" y="3656930"/>
                </a:cubicBezTo>
                <a:cubicBezTo>
                  <a:pt x="943900" y="3685346"/>
                  <a:pt x="898437" y="3695225"/>
                  <a:pt x="854400" y="3723652"/>
                </a:cubicBezTo>
                <a:cubicBezTo>
                  <a:pt x="854400" y="3658863"/>
                  <a:pt x="789060" y="3535267"/>
                  <a:pt x="869102" y="3400237"/>
                </a:cubicBezTo>
                <a:cubicBezTo>
                  <a:pt x="905823" y="3342803"/>
                  <a:pt x="973047" y="3258718"/>
                  <a:pt x="1052587" y="3202692"/>
                </a:cubicBezTo>
                <a:lnTo>
                  <a:pt x="1019981" y="3246715"/>
                </a:lnTo>
                <a:cubicBezTo>
                  <a:pt x="977187" y="3318910"/>
                  <a:pt x="1012121" y="3384991"/>
                  <a:pt x="1012121" y="3419632"/>
                </a:cubicBezTo>
                <a:cubicBezTo>
                  <a:pt x="1035665" y="3404433"/>
                  <a:pt x="1059972" y="3399151"/>
                  <a:pt x="1083424" y="3383959"/>
                </a:cubicBezTo>
                <a:cubicBezTo>
                  <a:pt x="1088200" y="3416448"/>
                  <a:pt x="1104325" y="3444046"/>
                  <a:pt x="1132416" y="3454639"/>
                </a:cubicBezTo>
                <a:cubicBezTo>
                  <a:pt x="1175263" y="3479146"/>
                  <a:pt x="1221604" y="3503653"/>
                  <a:pt x="1220783" y="3618116"/>
                </a:cubicBezTo>
                <a:cubicBezTo>
                  <a:pt x="1306022" y="3550346"/>
                  <a:pt x="1296063" y="3555938"/>
                  <a:pt x="1336759" y="3465459"/>
                </a:cubicBezTo>
                <a:cubicBezTo>
                  <a:pt x="1340170" y="3446638"/>
                  <a:pt x="1355662" y="3399214"/>
                  <a:pt x="1359207" y="3351180"/>
                </a:cubicBezTo>
                <a:cubicBezTo>
                  <a:pt x="1418341" y="3367371"/>
                  <a:pt x="1411993" y="3379966"/>
                  <a:pt x="1463216" y="3467464"/>
                </a:cubicBezTo>
                <a:cubicBezTo>
                  <a:pt x="1507175" y="3414955"/>
                  <a:pt x="1462051" y="3314410"/>
                  <a:pt x="1447496" y="3283732"/>
                </a:cubicBezTo>
                <a:cubicBezTo>
                  <a:pt x="1420721" y="3233074"/>
                  <a:pt x="1390133" y="3194880"/>
                  <a:pt x="1355591" y="3168890"/>
                </a:cubicBezTo>
                <a:close/>
                <a:moveTo>
                  <a:pt x="803026" y="2861325"/>
                </a:moveTo>
                <a:lnTo>
                  <a:pt x="1689473" y="2861325"/>
                </a:lnTo>
                <a:lnTo>
                  <a:pt x="1482985" y="3141373"/>
                </a:lnTo>
                <a:lnTo>
                  <a:pt x="1009514" y="3141373"/>
                </a:lnTo>
                <a:lnTo>
                  <a:pt x="803026" y="2861325"/>
                </a:lnTo>
                <a:close/>
                <a:moveTo>
                  <a:pt x="1246249" y="1561260"/>
                </a:moveTo>
                <a:cubicBezTo>
                  <a:pt x="1301626" y="1561260"/>
                  <a:pt x="1346518" y="1606152"/>
                  <a:pt x="1346518" y="1661529"/>
                </a:cubicBezTo>
                <a:cubicBezTo>
                  <a:pt x="1346518" y="1716906"/>
                  <a:pt x="1301626" y="1761798"/>
                  <a:pt x="1246249" y="1761798"/>
                </a:cubicBezTo>
                <a:cubicBezTo>
                  <a:pt x="1190872" y="1761798"/>
                  <a:pt x="1145980" y="1716906"/>
                  <a:pt x="1145980" y="1661529"/>
                </a:cubicBezTo>
                <a:cubicBezTo>
                  <a:pt x="1145980" y="1606152"/>
                  <a:pt x="1190872" y="1561260"/>
                  <a:pt x="1246249" y="1561260"/>
                </a:cubicBezTo>
                <a:close/>
                <a:moveTo>
                  <a:pt x="1246249" y="1491754"/>
                </a:moveTo>
                <a:cubicBezTo>
                  <a:pt x="1152485" y="1491754"/>
                  <a:pt x="1076474" y="1567765"/>
                  <a:pt x="1076474" y="1661529"/>
                </a:cubicBezTo>
                <a:cubicBezTo>
                  <a:pt x="1076474" y="1755293"/>
                  <a:pt x="1152485" y="1831304"/>
                  <a:pt x="1246249" y="1831304"/>
                </a:cubicBezTo>
                <a:cubicBezTo>
                  <a:pt x="1340013" y="1831304"/>
                  <a:pt x="1416024" y="1755293"/>
                  <a:pt x="1416024" y="1661529"/>
                </a:cubicBezTo>
                <a:cubicBezTo>
                  <a:pt x="1416024" y="1567765"/>
                  <a:pt x="1340013" y="1491754"/>
                  <a:pt x="1246249" y="1491754"/>
                </a:cubicBezTo>
                <a:close/>
                <a:moveTo>
                  <a:pt x="1246249" y="738384"/>
                </a:moveTo>
                <a:cubicBezTo>
                  <a:pt x="1357003" y="738384"/>
                  <a:pt x="1446787" y="828168"/>
                  <a:pt x="1446787" y="938922"/>
                </a:cubicBezTo>
                <a:cubicBezTo>
                  <a:pt x="1446787" y="1049676"/>
                  <a:pt x="1357003" y="1139460"/>
                  <a:pt x="1246249" y="1139460"/>
                </a:cubicBezTo>
                <a:cubicBezTo>
                  <a:pt x="1135495" y="1139460"/>
                  <a:pt x="1045711" y="1049676"/>
                  <a:pt x="1045711" y="938922"/>
                </a:cubicBezTo>
                <a:cubicBezTo>
                  <a:pt x="1045711" y="828168"/>
                  <a:pt x="1135495" y="738384"/>
                  <a:pt x="1246249" y="738384"/>
                </a:cubicBezTo>
                <a:close/>
                <a:moveTo>
                  <a:pt x="1246249" y="599372"/>
                </a:moveTo>
                <a:cubicBezTo>
                  <a:pt x="1058721" y="599372"/>
                  <a:pt x="906699" y="751394"/>
                  <a:pt x="906699" y="938922"/>
                </a:cubicBezTo>
                <a:cubicBezTo>
                  <a:pt x="906699" y="1126450"/>
                  <a:pt x="1058721" y="1278472"/>
                  <a:pt x="1246249" y="1278472"/>
                </a:cubicBezTo>
                <a:cubicBezTo>
                  <a:pt x="1433777" y="1278472"/>
                  <a:pt x="1585799" y="1126450"/>
                  <a:pt x="1585799" y="938922"/>
                </a:cubicBezTo>
                <a:cubicBezTo>
                  <a:pt x="1585799" y="751394"/>
                  <a:pt x="1433777" y="599372"/>
                  <a:pt x="1246249" y="599372"/>
                </a:cubicBezTo>
                <a:close/>
                <a:moveTo>
                  <a:pt x="1235050" y="0"/>
                </a:moveTo>
                <a:lnTo>
                  <a:pt x="1229544" y="1036"/>
                </a:lnTo>
                <a:cubicBezTo>
                  <a:pt x="1489347" y="133873"/>
                  <a:pt x="1749649" y="461397"/>
                  <a:pt x="1891856" y="690361"/>
                </a:cubicBezTo>
                <a:cubicBezTo>
                  <a:pt x="2013592" y="919326"/>
                  <a:pt x="2102003" y="1246061"/>
                  <a:pt x="2096831" y="1529628"/>
                </a:cubicBezTo>
                <a:cubicBezTo>
                  <a:pt x="2096831" y="1659128"/>
                  <a:pt x="2058845" y="1842372"/>
                  <a:pt x="2003408" y="2031213"/>
                </a:cubicBezTo>
                <a:lnTo>
                  <a:pt x="2224895" y="2166573"/>
                </a:lnTo>
                <a:lnTo>
                  <a:pt x="2487611" y="2896728"/>
                </a:lnTo>
                <a:lnTo>
                  <a:pt x="1777602" y="2632742"/>
                </a:lnTo>
                <a:cubicBezTo>
                  <a:pt x="1749049" y="2692676"/>
                  <a:pt x="1721557" y="2743254"/>
                  <a:pt x="1697050" y="2780722"/>
                </a:cubicBezTo>
                <a:lnTo>
                  <a:pt x="789847" y="2780722"/>
                </a:lnTo>
                <a:cubicBezTo>
                  <a:pt x="765372" y="2743301"/>
                  <a:pt x="737918" y="2692803"/>
                  <a:pt x="709405" y="2632967"/>
                </a:cubicBezTo>
                <a:lnTo>
                  <a:pt x="0" y="2896728"/>
                </a:lnTo>
                <a:lnTo>
                  <a:pt x="262716" y="2166573"/>
                </a:lnTo>
                <a:lnTo>
                  <a:pt x="483603" y="2031579"/>
                </a:lnTo>
                <a:cubicBezTo>
                  <a:pt x="428102" y="1842611"/>
                  <a:pt x="390066" y="1659212"/>
                  <a:pt x="390066" y="1529628"/>
                </a:cubicBezTo>
                <a:cubicBezTo>
                  <a:pt x="384894" y="1246061"/>
                  <a:pt x="473305" y="919326"/>
                  <a:pt x="595041" y="690361"/>
                </a:cubicBezTo>
                <a:cubicBezTo>
                  <a:pt x="737248" y="461397"/>
                  <a:pt x="957359" y="97388"/>
                  <a:pt x="1235050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48EEF9-F556-4BE1-BDBA-BAD45579F9D5}"/>
              </a:ext>
            </a:extLst>
          </p:cNvPr>
          <p:cNvSpPr txBox="1"/>
          <p:nvPr/>
        </p:nvSpPr>
        <p:spPr>
          <a:xfrm>
            <a:off x="5428138" y="5081445"/>
            <a:ext cx="1411922" cy="5078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END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Oval Callout 21">
            <a:extLst>
              <a:ext uri="{FF2B5EF4-FFF2-40B4-BE49-F238E27FC236}">
                <a16:creationId xmlns:a16="http://schemas.microsoft.com/office/drawing/2014/main" id="{B45244B8-2EE7-4815-B5D1-D900E1E954C1}"/>
              </a:ext>
            </a:extLst>
          </p:cNvPr>
          <p:cNvSpPr/>
          <p:nvPr/>
        </p:nvSpPr>
        <p:spPr>
          <a:xfrm rot="1882940">
            <a:off x="8942746" y="2018063"/>
            <a:ext cx="1767671" cy="1767475"/>
          </a:xfrm>
          <a:prstGeom prst="wedgeEllipseCallout">
            <a:avLst>
              <a:gd name="adj1" fmla="val -53426"/>
              <a:gd name="adj2" fmla="val 787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1" name="Oval Callout 22">
            <a:extLst>
              <a:ext uri="{FF2B5EF4-FFF2-40B4-BE49-F238E27FC236}">
                <a16:creationId xmlns:a16="http://schemas.microsoft.com/office/drawing/2014/main" id="{0F76C057-510F-4F6B-A93A-B6550DD1AC5F}"/>
              </a:ext>
            </a:extLst>
          </p:cNvPr>
          <p:cNvSpPr/>
          <p:nvPr/>
        </p:nvSpPr>
        <p:spPr>
          <a:xfrm rot="1882940">
            <a:off x="1481584" y="2018064"/>
            <a:ext cx="1767671" cy="1767475"/>
          </a:xfrm>
          <a:prstGeom prst="wedgeEllipseCallout">
            <a:avLst>
              <a:gd name="adj1" fmla="val 100855"/>
              <a:gd name="adj2" fmla="val -1791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44" name="그룹 6">
            <a:extLst>
              <a:ext uri="{FF2B5EF4-FFF2-40B4-BE49-F238E27FC236}">
                <a16:creationId xmlns:a16="http://schemas.microsoft.com/office/drawing/2014/main" id="{273B373F-D2C5-47DC-A153-219BF78D8EE2}"/>
              </a:ext>
            </a:extLst>
          </p:cNvPr>
          <p:cNvGrpSpPr/>
          <p:nvPr/>
        </p:nvGrpSpPr>
        <p:grpSpPr>
          <a:xfrm>
            <a:off x="1266261" y="4334074"/>
            <a:ext cx="2617901" cy="1099929"/>
            <a:chOff x="2010671" y="4058224"/>
            <a:chExt cx="2007493" cy="1099929"/>
          </a:xfrm>
        </p:grpSpPr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A0226586-CF04-429A-8874-E7636798E697}"/>
                </a:ext>
              </a:extLst>
            </p:cNvPr>
            <p:cNvSpPr/>
            <p:nvPr/>
          </p:nvSpPr>
          <p:spPr>
            <a:xfrm>
              <a:off x="2011465" y="4058224"/>
              <a:ext cx="20066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Queries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Rectangle 18">
              <a:extLst>
                <a:ext uri="{FF2B5EF4-FFF2-40B4-BE49-F238E27FC236}">
                  <a16:creationId xmlns:a16="http://schemas.microsoft.com/office/drawing/2014/main" id="{45A45EEF-903E-45C5-A652-7E4BA45DD4C6}"/>
                </a:ext>
              </a:extLst>
            </p:cNvPr>
            <p:cNvSpPr/>
            <p:nvPr/>
          </p:nvSpPr>
          <p:spPr>
            <a:xfrm>
              <a:off x="2010671" y="4419489"/>
              <a:ext cx="200669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Search Engine can perform various kind of query with good performances</a:t>
              </a:r>
            </a:p>
          </p:txBody>
        </p:sp>
      </p:grpSp>
      <p:grpSp>
        <p:nvGrpSpPr>
          <p:cNvPr id="47" name="그룹 5">
            <a:extLst>
              <a:ext uri="{FF2B5EF4-FFF2-40B4-BE49-F238E27FC236}">
                <a16:creationId xmlns:a16="http://schemas.microsoft.com/office/drawing/2014/main" id="{59B94536-1D52-4E3D-A500-67C54DBFBA14}"/>
              </a:ext>
            </a:extLst>
          </p:cNvPr>
          <p:cNvGrpSpPr/>
          <p:nvPr/>
        </p:nvGrpSpPr>
        <p:grpSpPr>
          <a:xfrm>
            <a:off x="7848945" y="4334074"/>
            <a:ext cx="2634239" cy="884485"/>
            <a:chOff x="8157498" y="4058224"/>
            <a:chExt cx="2006699" cy="884485"/>
          </a:xfrm>
        </p:grpSpPr>
        <p:sp>
          <p:nvSpPr>
            <p:cNvPr id="48" name="Rectangle 18">
              <a:extLst>
                <a:ext uri="{FF2B5EF4-FFF2-40B4-BE49-F238E27FC236}">
                  <a16:creationId xmlns:a16="http://schemas.microsoft.com/office/drawing/2014/main" id="{BA9E29C1-30BD-439F-9E46-B44EB06BDBA0}"/>
                </a:ext>
              </a:extLst>
            </p:cNvPr>
            <p:cNvSpPr/>
            <p:nvPr/>
          </p:nvSpPr>
          <p:spPr>
            <a:xfrm>
              <a:off x="8157498" y="4058224"/>
              <a:ext cx="20066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Results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Rectangle 18">
              <a:extLst>
                <a:ext uri="{FF2B5EF4-FFF2-40B4-BE49-F238E27FC236}">
                  <a16:creationId xmlns:a16="http://schemas.microsoft.com/office/drawing/2014/main" id="{58B96914-A497-4808-B33E-B27A6B4D4077}"/>
                </a:ext>
              </a:extLst>
            </p:cNvPr>
            <p:cNvSpPr/>
            <p:nvPr/>
          </p:nvSpPr>
          <p:spPr>
            <a:xfrm>
              <a:off x="8157498" y="4419489"/>
              <a:ext cx="20066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change evidently according to the user preferences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2" name="Text Placeholder 1">
            <a:extLst>
              <a:ext uri="{FF2B5EF4-FFF2-40B4-BE49-F238E27FC236}">
                <a16:creationId xmlns:a16="http://schemas.microsoft.com/office/drawing/2014/main" id="{AD720071-CA85-4AA7-8E77-E2F1E9B2F1DE}"/>
              </a:ext>
            </a:extLst>
          </p:cNvPr>
          <p:cNvSpPr txBox="1">
            <a:spLocks/>
          </p:cNvSpPr>
          <p:nvPr/>
        </p:nvSpPr>
        <p:spPr>
          <a:xfrm>
            <a:off x="475929" y="491909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b="1" dirty="0">
                <a:solidFill>
                  <a:schemeClr val="tx2"/>
                </a:solidFill>
                <a:latin typeface="Lato Black" charset="0"/>
              </a:rPr>
              <a:t>Conclusion</a:t>
            </a:r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B12F4849-C2ED-451E-9773-4F42C18ABC32}"/>
              </a:ext>
            </a:extLst>
          </p:cNvPr>
          <p:cNvSpPr>
            <a:spLocks/>
          </p:cNvSpPr>
          <p:nvPr/>
        </p:nvSpPr>
        <p:spPr bwMode="auto">
          <a:xfrm>
            <a:off x="9469187" y="2578426"/>
            <a:ext cx="846764" cy="669674"/>
          </a:xfrm>
          <a:custGeom>
            <a:avLst/>
            <a:gdLst>
              <a:gd name="T0" fmla="*/ 346 w 346"/>
              <a:gd name="T1" fmla="*/ 32 h 281"/>
              <a:gd name="T2" fmla="*/ 306 w 346"/>
              <a:gd name="T3" fmla="*/ 43 h 281"/>
              <a:gd name="T4" fmla="*/ 337 w 346"/>
              <a:gd name="T5" fmla="*/ 4 h 281"/>
              <a:gd name="T6" fmla="*/ 292 w 346"/>
              <a:gd name="T7" fmla="*/ 20 h 281"/>
              <a:gd name="T8" fmla="*/ 240 w 346"/>
              <a:gd name="T9" fmla="*/ 0 h 281"/>
              <a:gd name="T10" fmla="*/ 170 w 346"/>
              <a:gd name="T11" fmla="*/ 70 h 281"/>
              <a:gd name="T12" fmla="*/ 172 w 346"/>
              <a:gd name="T13" fmla="*/ 86 h 281"/>
              <a:gd name="T14" fmla="*/ 25 w 346"/>
              <a:gd name="T15" fmla="*/ 11 h 281"/>
              <a:gd name="T16" fmla="*/ 15 w 346"/>
              <a:gd name="T17" fmla="*/ 47 h 281"/>
              <a:gd name="T18" fmla="*/ 47 w 346"/>
              <a:gd name="T19" fmla="*/ 106 h 281"/>
              <a:gd name="T20" fmla="*/ 13 w 346"/>
              <a:gd name="T21" fmla="*/ 97 h 281"/>
              <a:gd name="T22" fmla="*/ 13 w 346"/>
              <a:gd name="T23" fmla="*/ 99 h 281"/>
              <a:gd name="T24" fmla="*/ 72 w 346"/>
              <a:gd name="T25" fmla="*/ 167 h 281"/>
              <a:gd name="T26" fmla="*/ 52 w 346"/>
              <a:gd name="T27" fmla="*/ 172 h 281"/>
              <a:gd name="T28" fmla="*/ 38 w 346"/>
              <a:gd name="T29" fmla="*/ 170 h 281"/>
              <a:gd name="T30" fmla="*/ 106 w 346"/>
              <a:gd name="T31" fmla="*/ 219 h 281"/>
              <a:gd name="T32" fmla="*/ 18 w 346"/>
              <a:gd name="T33" fmla="*/ 249 h 281"/>
              <a:gd name="T34" fmla="*/ 0 w 346"/>
              <a:gd name="T35" fmla="*/ 249 h 281"/>
              <a:gd name="T36" fmla="*/ 108 w 346"/>
              <a:gd name="T37" fmla="*/ 281 h 281"/>
              <a:gd name="T38" fmla="*/ 312 w 346"/>
              <a:gd name="T39" fmla="*/ 79 h 281"/>
              <a:gd name="T40" fmla="*/ 312 w 346"/>
              <a:gd name="T41" fmla="*/ 70 h 281"/>
              <a:gd name="T42" fmla="*/ 346 w 346"/>
              <a:gd name="T43" fmla="*/ 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1">
                <a:moveTo>
                  <a:pt x="346" y="32"/>
                </a:moveTo>
                <a:cubicBezTo>
                  <a:pt x="335" y="38"/>
                  <a:pt x="321" y="41"/>
                  <a:pt x="306" y="43"/>
                </a:cubicBezTo>
                <a:cubicBezTo>
                  <a:pt x="321" y="34"/>
                  <a:pt x="333" y="20"/>
                  <a:pt x="337" y="4"/>
                </a:cubicBezTo>
                <a:cubicBezTo>
                  <a:pt x="324" y="11"/>
                  <a:pt x="308" y="18"/>
                  <a:pt x="292" y="20"/>
                </a:cubicBezTo>
                <a:cubicBezTo>
                  <a:pt x="281" y="7"/>
                  <a:pt x="260" y="0"/>
                  <a:pt x="240" y="0"/>
                </a:cubicBezTo>
                <a:cubicBezTo>
                  <a:pt x="201" y="0"/>
                  <a:pt x="170" y="32"/>
                  <a:pt x="170" y="70"/>
                </a:cubicBezTo>
                <a:cubicBezTo>
                  <a:pt x="170" y="75"/>
                  <a:pt x="170" y="81"/>
                  <a:pt x="172" y="86"/>
                </a:cubicBezTo>
                <a:cubicBezTo>
                  <a:pt x="113" y="84"/>
                  <a:pt x="59" y="54"/>
                  <a:pt x="25" y="11"/>
                </a:cubicBezTo>
                <a:cubicBezTo>
                  <a:pt x="18" y="22"/>
                  <a:pt x="15" y="34"/>
                  <a:pt x="15" y="47"/>
                </a:cubicBezTo>
                <a:cubicBezTo>
                  <a:pt x="15" y="72"/>
                  <a:pt x="27" y="95"/>
                  <a:pt x="47" y="106"/>
                </a:cubicBezTo>
                <a:cubicBezTo>
                  <a:pt x="36" y="106"/>
                  <a:pt x="25" y="104"/>
                  <a:pt x="13" y="97"/>
                </a:cubicBezTo>
                <a:cubicBezTo>
                  <a:pt x="13" y="99"/>
                  <a:pt x="13" y="99"/>
                  <a:pt x="13" y="99"/>
                </a:cubicBezTo>
                <a:cubicBezTo>
                  <a:pt x="13" y="133"/>
                  <a:pt x="38" y="163"/>
                  <a:pt x="72" y="167"/>
                </a:cubicBezTo>
                <a:cubicBezTo>
                  <a:pt x="65" y="170"/>
                  <a:pt x="59" y="172"/>
                  <a:pt x="52" y="172"/>
                </a:cubicBezTo>
                <a:cubicBezTo>
                  <a:pt x="47" y="172"/>
                  <a:pt x="43" y="170"/>
                  <a:pt x="38" y="170"/>
                </a:cubicBezTo>
                <a:cubicBezTo>
                  <a:pt x="47" y="197"/>
                  <a:pt x="74" y="219"/>
                  <a:pt x="106" y="219"/>
                </a:cubicBezTo>
                <a:cubicBezTo>
                  <a:pt x="81" y="238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69"/>
                  <a:pt x="70" y="281"/>
                  <a:pt x="108" y="281"/>
                </a:cubicBezTo>
                <a:cubicBezTo>
                  <a:pt x="240" y="281"/>
                  <a:pt x="312" y="172"/>
                  <a:pt x="312" y="79"/>
                </a:cubicBezTo>
                <a:cubicBezTo>
                  <a:pt x="312" y="75"/>
                  <a:pt x="312" y="72"/>
                  <a:pt x="312" y="70"/>
                </a:cubicBezTo>
                <a:cubicBezTo>
                  <a:pt x="326" y="59"/>
                  <a:pt x="337" y="47"/>
                  <a:pt x="346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4" name="Freeform 10">
            <a:extLst>
              <a:ext uri="{FF2B5EF4-FFF2-40B4-BE49-F238E27FC236}">
                <a16:creationId xmlns:a16="http://schemas.microsoft.com/office/drawing/2014/main" id="{D49540EA-1C19-4FC1-98A9-2ADAF53FA021}"/>
              </a:ext>
            </a:extLst>
          </p:cNvPr>
          <p:cNvSpPr>
            <a:spLocks noEditPoints="1"/>
          </p:cNvSpPr>
          <p:nvPr/>
        </p:nvSpPr>
        <p:spPr bwMode="auto">
          <a:xfrm>
            <a:off x="1883599" y="2483734"/>
            <a:ext cx="983673" cy="836133"/>
          </a:xfrm>
          <a:custGeom>
            <a:avLst/>
            <a:gdLst>
              <a:gd name="T0" fmla="*/ 138 w 198"/>
              <a:gd name="T1" fmla="*/ 51 h 172"/>
              <a:gd name="T2" fmla="*/ 155 w 198"/>
              <a:gd name="T3" fmla="*/ 39 h 172"/>
              <a:gd name="T4" fmla="*/ 144 w 198"/>
              <a:gd name="T5" fmla="*/ 56 h 172"/>
              <a:gd name="T6" fmla="*/ 104 w 198"/>
              <a:gd name="T7" fmla="*/ 70 h 172"/>
              <a:gd name="T8" fmla="*/ 84 w 198"/>
              <a:gd name="T9" fmla="*/ 89 h 172"/>
              <a:gd name="T10" fmla="*/ 81 w 198"/>
              <a:gd name="T11" fmla="*/ 82 h 172"/>
              <a:gd name="T12" fmla="*/ 117 w 198"/>
              <a:gd name="T13" fmla="*/ 72 h 172"/>
              <a:gd name="T14" fmla="*/ 140 w 198"/>
              <a:gd name="T15" fmla="*/ 102 h 172"/>
              <a:gd name="T16" fmla="*/ 133 w 198"/>
              <a:gd name="T17" fmla="*/ 103 h 172"/>
              <a:gd name="T18" fmla="*/ 137 w 198"/>
              <a:gd name="T19" fmla="*/ 68 h 172"/>
              <a:gd name="T20" fmla="*/ 121 w 198"/>
              <a:gd name="T21" fmla="*/ 101 h 172"/>
              <a:gd name="T22" fmla="*/ 77 w 198"/>
              <a:gd name="T23" fmla="*/ 57 h 172"/>
              <a:gd name="T24" fmla="*/ 124 w 198"/>
              <a:gd name="T25" fmla="*/ 60 h 172"/>
              <a:gd name="T26" fmla="*/ 127 w 198"/>
              <a:gd name="T27" fmla="*/ 51 h 172"/>
              <a:gd name="T28" fmla="*/ 71 w 198"/>
              <a:gd name="T29" fmla="*/ 107 h 172"/>
              <a:gd name="T30" fmla="*/ 122 w 198"/>
              <a:gd name="T31" fmla="*/ 114 h 172"/>
              <a:gd name="T32" fmla="*/ 122 w 198"/>
              <a:gd name="T33" fmla="*/ 120 h 172"/>
              <a:gd name="T34" fmla="*/ 178 w 198"/>
              <a:gd name="T35" fmla="*/ 170 h 172"/>
              <a:gd name="T36" fmla="*/ 179 w 198"/>
              <a:gd name="T37" fmla="*/ 170 h 172"/>
              <a:gd name="T38" fmla="*/ 190 w 198"/>
              <a:gd name="T39" fmla="*/ 163 h 172"/>
              <a:gd name="T40" fmla="*/ 189 w 198"/>
              <a:gd name="T41" fmla="*/ 159 h 172"/>
              <a:gd name="T42" fmla="*/ 190 w 198"/>
              <a:gd name="T43" fmla="*/ 153 h 172"/>
              <a:gd name="T44" fmla="*/ 198 w 198"/>
              <a:gd name="T45" fmla="*/ 132 h 172"/>
              <a:gd name="T46" fmla="*/ 170 w 198"/>
              <a:gd name="T47" fmla="*/ 125 h 172"/>
              <a:gd name="T48" fmla="*/ 186 w 198"/>
              <a:gd name="T49" fmla="*/ 20 h 172"/>
              <a:gd name="T50" fmla="*/ 12 w 198"/>
              <a:gd name="T51" fmla="*/ 125 h 172"/>
              <a:gd name="T52" fmla="*/ 140 w 198"/>
              <a:gd name="T53" fmla="*/ 146 h 172"/>
              <a:gd name="T54" fmla="*/ 0 w 198"/>
              <a:gd name="T55" fmla="*/ 132 h 172"/>
              <a:gd name="T56" fmla="*/ 14 w 198"/>
              <a:gd name="T57" fmla="*/ 0 h 172"/>
              <a:gd name="T58" fmla="*/ 198 w 198"/>
              <a:gd name="T59" fmla="*/ 14 h 172"/>
              <a:gd name="T60" fmla="*/ 22 w 198"/>
              <a:gd name="T61" fmla="*/ 16 h 172"/>
              <a:gd name="T62" fmla="*/ 22 w 198"/>
              <a:gd name="T63" fmla="*/ 8 h 172"/>
              <a:gd name="T64" fmla="*/ 33 w 198"/>
              <a:gd name="T65" fmla="*/ 12 h 172"/>
              <a:gd name="T66" fmla="*/ 41 w 198"/>
              <a:gd name="T67" fmla="*/ 12 h 172"/>
              <a:gd name="T68" fmla="*/ 33 w 198"/>
              <a:gd name="T69" fmla="*/ 12 h 172"/>
              <a:gd name="T70" fmla="*/ 52 w 198"/>
              <a:gd name="T71" fmla="*/ 16 h 172"/>
              <a:gd name="T72" fmla="*/ 52 w 198"/>
              <a:gd name="T73" fmla="*/ 8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8" h="172">
                <a:moveTo>
                  <a:pt x="117" y="72"/>
                </a:moveTo>
                <a:cubicBezTo>
                  <a:pt x="138" y="51"/>
                  <a:pt x="138" y="51"/>
                  <a:pt x="138" y="51"/>
                </a:cubicBezTo>
                <a:cubicBezTo>
                  <a:pt x="133" y="45"/>
                  <a:pt x="133" y="45"/>
                  <a:pt x="133" y="45"/>
                </a:cubicBezTo>
                <a:cubicBezTo>
                  <a:pt x="155" y="39"/>
                  <a:pt x="155" y="39"/>
                  <a:pt x="155" y="39"/>
                </a:cubicBezTo>
                <a:cubicBezTo>
                  <a:pt x="149" y="61"/>
                  <a:pt x="149" y="61"/>
                  <a:pt x="149" y="61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17" y="83"/>
                  <a:pt x="117" y="83"/>
                  <a:pt x="117" y="83"/>
                </a:cubicBezTo>
                <a:cubicBezTo>
                  <a:pt x="104" y="70"/>
                  <a:pt x="104" y="70"/>
                  <a:pt x="104" y="70"/>
                </a:cubicBezTo>
                <a:cubicBezTo>
                  <a:pt x="87" y="88"/>
                  <a:pt x="87" y="88"/>
                  <a:pt x="87" y="88"/>
                </a:cubicBezTo>
                <a:cubicBezTo>
                  <a:pt x="86" y="88"/>
                  <a:pt x="85" y="89"/>
                  <a:pt x="84" y="89"/>
                </a:cubicBezTo>
                <a:cubicBezTo>
                  <a:pt x="83" y="89"/>
                  <a:pt x="82" y="88"/>
                  <a:pt x="81" y="88"/>
                </a:cubicBezTo>
                <a:cubicBezTo>
                  <a:pt x="80" y="86"/>
                  <a:pt x="80" y="84"/>
                  <a:pt x="81" y="82"/>
                </a:cubicBezTo>
                <a:cubicBezTo>
                  <a:pt x="104" y="59"/>
                  <a:pt x="104" y="59"/>
                  <a:pt x="104" y="59"/>
                </a:cubicBezTo>
                <a:lnTo>
                  <a:pt x="117" y="72"/>
                </a:lnTo>
                <a:close/>
                <a:moveTo>
                  <a:pt x="190" y="153"/>
                </a:moveTo>
                <a:cubicBezTo>
                  <a:pt x="150" y="113"/>
                  <a:pt x="140" y="102"/>
                  <a:pt x="140" y="102"/>
                </a:cubicBezTo>
                <a:cubicBezTo>
                  <a:pt x="138" y="101"/>
                  <a:pt x="135" y="101"/>
                  <a:pt x="134" y="102"/>
                </a:cubicBezTo>
                <a:cubicBezTo>
                  <a:pt x="133" y="103"/>
                  <a:pt x="133" y="103"/>
                  <a:pt x="133" y="103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8" y="91"/>
                  <a:pt x="140" y="79"/>
                  <a:pt x="137" y="68"/>
                </a:cubicBezTo>
                <a:cubicBezTo>
                  <a:pt x="130" y="76"/>
                  <a:pt x="130" y="76"/>
                  <a:pt x="130" y="76"/>
                </a:cubicBezTo>
                <a:cubicBezTo>
                  <a:pt x="131" y="85"/>
                  <a:pt x="128" y="94"/>
                  <a:pt x="121" y="101"/>
                </a:cubicBezTo>
                <a:cubicBezTo>
                  <a:pt x="109" y="113"/>
                  <a:pt x="89" y="113"/>
                  <a:pt x="76" y="101"/>
                </a:cubicBezTo>
                <a:cubicBezTo>
                  <a:pt x="64" y="89"/>
                  <a:pt x="64" y="69"/>
                  <a:pt x="77" y="57"/>
                </a:cubicBezTo>
                <a:cubicBezTo>
                  <a:pt x="89" y="44"/>
                  <a:pt x="109" y="45"/>
                  <a:pt x="121" y="57"/>
                </a:cubicBezTo>
                <a:cubicBezTo>
                  <a:pt x="122" y="58"/>
                  <a:pt x="123" y="59"/>
                  <a:pt x="124" y="60"/>
                </a:cubicBezTo>
                <a:cubicBezTo>
                  <a:pt x="130" y="54"/>
                  <a:pt x="130" y="54"/>
                  <a:pt x="130" y="54"/>
                </a:cubicBezTo>
                <a:cubicBezTo>
                  <a:pt x="129" y="53"/>
                  <a:pt x="128" y="52"/>
                  <a:pt x="127" y="51"/>
                </a:cubicBezTo>
                <a:cubicBezTo>
                  <a:pt x="111" y="35"/>
                  <a:pt x="86" y="35"/>
                  <a:pt x="71" y="51"/>
                </a:cubicBezTo>
                <a:cubicBezTo>
                  <a:pt x="55" y="66"/>
                  <a:pt x="55" y="92"/>
                  <a:pt x="71" y="107"/>
                </a:cubicBezTo>
                <a:cubicBezTo>
                  <a:pt x="84" y="121"/>
                  <a:pt x="105" y="122"/>
                  <a:pt x="121" y="112"/>
                </a:cubicBezTo>
                <a:cubicBezTo>
                  <a:pt x="122" y="114"/>
                  <a:pt x="122" y="114"/>
                  <a:pt x="122" y="114"/>
                </a:cubicBezTo>
                <a:cubicBezTo>
                  <a:pt x="122" y="114"/>
                  <a:pt x="122" y="114"/>
                  <a:pt x="122" y="114"/>
                </a:cubicBezTo>
                <a:cubicBezTo>
                  <a:pt x="120" y="116"/>
                  <a:pt x="120" y="118"/>
                  <a:pt x="122" y="120"/>
                </a:cubicBezTo>
                <a:cubicBezTo>
                  <a:pt x="161" y="159"/>
                  <a:pt x="172" y="170"/>
                  <a:pt x="172" y="170"/>
                </a:cubicBezTo>
                <a:cubicBezTo>
                  <a:pt x="174" y="172"/>
                  <a:pt x="176" y="172"/>
                  <a:pt x="178" y="170"/>
                </a:cubicBezTo>
                <a:cubicBezTo>
                  <a:pt x="178" y="170"/>
                  <a:pt x="178" y="170"/>
                  <a:pt x="178" y="170"/>
                </a:cubicBezTo>
                <a:cubicBezTo>
                  <a:pt x="179" y="170"/>
                  <a:pt x="179" y="170"/>
                  <a:pt x="179" y="170"/>
                </a:cubicBezTo>
                <a:cubicBezTo>
                  <a:pt x="180" y="171"/>
                  <a:pt x="181" y="171"/>
                  <a:pt x="182" y="170"/>
                </a:cubicBezTo>
                <a:cubicBezTo>
                  <a:pt x="190" y="163"/>
                  <a:pt x="190" y="163"/>
                  <a:pt x="190" y="163"/>
                </a:cubicBezTo>
                <a:cubicBezTo>
                  <a:pt x="191" y="162"/>
                  <a:pt x="191" y="160"/>
                  <a:pt x="190" y="159"/>
                </a:cubicBezTo>
                <a:cubicBezTo>
                  <a:pt x="189" y="159"/>
                  <a:pt x="189" y="159"/>
                  <a:pt x="189" y="159"/>
                </a:cubicBezTo>
                <a:cubicBezTo>
                  <a:pt x="190" y="158"/>
                  <a:pt x="190" y="158"/>
                  <a:pt x="190" y="158"/>
                </a:cubicBezTo>
                <a:cubicBezTo>
                  <a:pt x="191" y="157"/>
                  <a:pt x="191" y="154"/>
                  <a:pt x="190" y="153"/>
                </a:cubicBezTo>
                <a:close/>
                <a:moveTo>
                  <a:pt x="198" y="14"/>
                </a:moveTo>
                <a:cubicBezTo>
                  <a:pt x="198" y="132"/>
                  <a:pt x="198" y="132"/>
                  <a:pt x="198" y="132"/>
                </a:cubicBezTo>
                <a:cubicBezTo>
                  <a:pt x="198" y="138"/>
                  <a:pt x="195" y="142"/>
                  <a:pt x="190" y="145"/>
                </a:cubicBezTo>
                <a:cubicBezTo>
                  <a:pt x="170" y="125"/>
                  <a:pt x="170" y="125"/>
                  <a:pt x="170" y="125"/>
                </a:cubicBezTo>
                <a:cubicBezTo>
                  <a:pt x="186" y="125"/>
                  <a:pt x="186" y="125"/>
                  <a:pt x="186" y="125"/>
                </a:cubicBezTo>
                <a:cubicBezTo>
                  <a:pt x="186" y="20"/>
                  <a:pt x="186" y="20"/>
                  <a:pt x="186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125"/>
                  <a:pt x="12" y="125"/>
                  <a:pt x="12" y="125"/>
                </a:cubicBezTo>
                <a:cubicBezTo>
                  <a:pt x="119" y="125"/>
                  <a:pt x="119" y="125"/>
                  <a:pt x="119" y="125"/>
                </a:cubicBezTo>
                <a:cubicBezTo>
                  <a:pt x="140" y="146"/>
                  <a:pt x="140" y="146"/>
                  <a:pt x="140" y="146"/>
                </a:cubicBezTo>
                <a:cubicBezTo>
                  <a:pt x="14" y="146"/>
                  <a:pt x="14" y="146"/>
                  <a:pt x="14" y="146"/>
                </a:cubicBezTo>
                <a:cubicBezTo>
                  <a:pt x="7" y="146"/>
                  <a:pt x="0" y="140"/>
                  <a:pt x="0" y="132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7" y="0"/>
                  <a:pt x="14" y="0"/>
                </a:cubicBezTo>
                <a:cubicBezTo>
                  <a:pt x="184" y="0"/>
                  <a:pt x="184" y="0"/>
                  <a:pt x="184" y="0"/>
                </a:cubicBezTo>
                <a:cubicBezTo>
                  <a:pt x="192" y="0"/>
                  <a:pt x="198" y="7"/>
                  <a:pt x="198" y="14"/>
                </a:cubicBezTo>
                <a:close/>
                <a:moveTo>
                  <a:pt x="17" y="12"/>
                </a:moveTo>
                <a:cubicBezTo>
                  <a:pt x="17" y="14"/>
                  <a:pt x="19" y="16"/>
                  <a:pt x="22" y="16"/>
                </a:cubicBezTo>
                <a:cubicBezTo>
                  <a:pt x="24" y="16"/>
                  <a:pt x="26" y="14"/>
                  <a:pt x="26" y="12"/>
                </a:cubicBezTo>
                <a:cubicBezTo>
                  <a:pt x="26" y="10"/>
                  <a:pt x="24" y="8"/>
                  <a:pt x="22" y="8"/>
                </a:cubicBezTo>
                <a:cubicBezTo>
                  <a:pt x="19" y="8"/>
                  <a:pt x="17" y="10"/>
                  <a:pt x="17" y="12"/>
                </a:cubicBezTo>
                <a:close/>
                <a:moveTo>
                  <a:pt x="33" y="12"/>
                </a:moveTo>
                <a:cubicBezTo>
                  <a:pt x="33" y="14"/>
                  <a:pt x="35" y="16"/>
                  <a:pt x="37" y="16"/>
                </a:cubicBezTo>
                <a:cubicBezTo>
                  <a:pt x="39" y="16"/>
                  <a:pt x="41" y="14"/>
                  <a:pt x="41" y="12"/>
                </a:cubicBezTo>
                <a:cubicBezTo>
                  <a:pt x="41" y="10"/>
                  <a:pt x="39" y="8"/>
                  <a:pt x="37" y="8"/>
                </a:cubicBezTo>
                <a:cubicBezTo>
                  <a:pt x="35" y="8"/>
                  <a:pt x="33" y="10"/>
                  <a:pt x="33" y="12"/>
                </a:cubicBezTo>
                <a:close/>
                <a:moveTo>
                  <a:pt x="48" y="12"/>
                </a:moveTo>
                <a:cubicBezTo>
                  <a:pt x="48" y="14"/>
                  <a:pt x="50" y="16"/>
                  <a:pt x="52" y="16"/>
                </a:cubicBezTo>
                <a:cubicBezTo>
                  <a:pt x="55" y="16"/>
                  <a:pt x="57" y="14"/>
                  <a:pt x="57" y="12"/>
                </a:cubicBezTo>
                <a:cubicBezTo>
                  <a:pt x="57" y="10"/>
                  <a:pt x="55" y="8"/>
                  <a:pt x="52" y="8"/>
                </a:cubicBezTo>
                <a:cubicBezTo>
                  <a:pt x="50" y="8"/>
                  <a:pt x="48" y="10"/>
                  <a:pt x="48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88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Bl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410</Words>
  <Application>Microsoft Office PowerPoint</Application>
  <PresentationFormat>Widescreen</PresentationFormat>
  <Paragraphs>114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Lato Black</vt:lpstr>
      <vt:lpstr>Lato Regular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 </dc:title>
  <dc:creator>Luca Romanato</dc:creator>
  <cp:lastModifiedBy>Luca Romanato</cp:lastModifiedBy>
  <cp:revision>40</cp:revision>
  <dcterms:created xsi:type="dcterms:W3CDTF">2020-02-03T16:14:22Z</dcterms:created>
  <dcterms:modified xsi:type="dcterms:W3CDTF">2020-02-04T14:37:56Z</dcterms:modified>
</cp:coreProperties>
</file>