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Obiettivo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max 10x₁ + 7x₂ + 9x₃</a:t>
            </a:r>
            <a:br/>
            <a:r>
              <a:t>2x₁ + 3x₂ + 2x₃ = 5</a:t>
            </a:r>
            <a:br/>
            <a:br/>
            <a:r>
              <a:t>3x₁ + 2x₂ + 3x₃ ≤ 5</a:t>
            </a:r>
            <a:r>
              <a:rPr b="1">
                <a:solidFill>
                  <a:srgbClr val="00B050"/>
                </a:solidFill>
              </a:rPr>
              <a:t>2x₁ + 3x₂ + x₃ ≥ 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Trasformarlo in un problema QUBO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Difficoltà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Trasformare   in vincoli equazionali</a:t>
            </a:r>
            <a:br/>
            <a:r>
              <a:t> il numero di variabili per passare a QUBO(1)(2)</a:t>
            </a:r>
            <a:r>
              <a:rPr b="1">
                <a:solidFill>
                  <a:srgbClr val="FF0000"/>
                </a:solidFill>
              </a:rPr>
              <a:t>minimizzando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