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8" r:id="rId2"/>
    <p:sldId id="259" r:id="rId3"/>
    <p:sldId id="270" r:id="rId4"/>
    <p:sldId id="260" r:id="rId5"/>
    <p:sldId id="261" r:id="rId6"/>
    <p:sldId id="262" r:id="rId7"/>
    <p:sldId id="263" r:id="rId8"/>
    <p:sldId id="264" r:id="rId9"/>
    <p:sldId id="265" r:id="rId10"/>
    <p:sldId id="266" r:id="rId11"/>
    <p:sldId id="267" r:id="rId12"/>
    <p:sldId id="268" r:id="rId13"/>
    <p:sldId id="269" r:id="rId14"/>
    <p:sldId id="271" r:id="rId15"/>
    <p:sldId id="273" r:id="rId16"/>
    <p:sldId id="272" r:id="rId17"/>
    <p:sldId id="274" r:id="rId18"/>
    <p:sldId id="275" r:id="rId19"/>
    <p:sldId id="276" r:id="rId20"/>
    <p:sldId id="277" r:id="rId21"/>
    <p:sldId id="278" r:id="rId22"/>
    <p:sldId id="279" r:id="rId23"/>
    <p:sldId id="280"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D3FF"/>
    <a:srgbClr val="0000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6F01CE-9429-44A7-9E04-79A09B1F2B73}" v="4" dt="2022-03-06T16:56:57.075"/>
    <p1510:client id="{F1987E1D-400D-41B9-B03B-AB1C4AB05830}" v="4" dt="2022-03-06T16:02:27.0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90"/>
    <p:restoredTop sz="94605"/>
  </p:normalViewPr>
  <p:slideViewPr>
    <p:cSldViewPr snapToGrid="0" snapToObjects="1">
      <p:cViewPr varScale="1">
        <p:scale>
          <a:sx n="109" d="100"/>
          <a:sy n="109" d="100"/>
        </p:scale>
        <p:origin x="86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erick Vella" userId="f24396ba-e095-4c24-aaf6-c094a5107fe9" providerId="ADAL" clId="{F1987E1D-400D-41B9-B03B-AB1C4AB05830}"/>
    <pc:docChg chg="undo custSel addSld delSld modSld">
      <pc:chgData name="Roderick Vella" userId="f24396ba-e095-4c24-aaf6-c094a5107fe9" providerId="ADAL" clId="{F1987E1D-400D-41B9-B03B-AB1C4AB05830}" dt="2022-03-06T16:03:28.910" v="240" actId="27636"/>
      <pc:docMkLst>
        <pc:docMk/>
      </pc:docMkLst>
      <pc:sldChg chg="modSp mod">
        <pc:chgData name="Roderick Vella" userId="f24396ba-e095-4c24-aaf6-c094a5107fe9" providerId="ADAL" clId="{F1987E1D-400D-41B9-B03B-AB1C4AB05830}" dt="2022-03-06T15:50:35.671" v="30" actId="20577"/>
        <pc:sldMkLst>
          <pc:docMk/>
          <pc:sldMk cId="249572528" sldId="258"/>
        </pc:sldMkLst>
        <pc:spChg chg="mod">
          <ac:chgData name="Roderick Vella" userId="f24396ba-e095-4c24-aaf6-c094a5107fe9" providerId="ADAL" clId="{F1987E1D-400D-41B9-B03B-AB1C4AB05830}" dt="2022-03-06T15:50:35.671" v="30" actId="20577"/>
          <ac:spMkLst>
            <pc:docMk/>
            <pc:sldMk cId="249572528" sldId="258"/>
            <ac:spMk id="14" creationId="{48AE51BC-7C11-9244-8F40-B7C7B23B55C3}"/>
          </ac:spMkLst>
        </pc:spChg>
      </pc:sldChg>
      <pc:sldChg chg="modSp mod">
        <pc:chgData name="Roderick Vella" userId="f24396ba-e095-4c24-aaf6-c094a5107fe9" providerId="ADAL" clId="{F1987E1D-400D-41B9-B03B-AB1C4AB05830}" dt="2022-03-06T15:51:26.119" v="64" actId="20577"/>
        <pc:sldMkLst>
          <pc:docMk/>
          <pc:sldMk cId="1047203044" sldId="259"/>
        </pc:sldMkLst>
        <pc:spChg chg="mod">
          <ac:chgData name="Roderick Vella" userId="f24396ba-e095-4c24-aaf6-c094a5107fe9" providerId="ADAL" clId="{F1987E1D-400D-41B9-B03B-AB1C4AB05830}" dt="2022-03-06T15:51:26.119" v="64" actId="20577"/>
          <ac:spMkLst>
            <pc:docMk/>
            <pc:sldMk cId="1047203044" sldId="259"/>
            <ac:spMk id="2" creationId="{24049179-746E-874A-BCC9-FFD19F9A725D}"/>
          </ac:spMkLst>
        </pc:spChg>
        <pc:spChg chg="mod">
          <ac:chgData name="Roderick Vella" userId="f24396ba-e095-4c24-aaf6-c094a5107fe9" providerId="ADAL" clId="{F1987E1D-400D-41B9-B03B-AB1C4AB05830}" dt="2022-03-06T15:51:07.711" v="43" actId="20577"/>
          <ac:spMkLst>
            <pc:docMk/>
            <pc:sldMk cId="1047203044" sldId="259"/>
            <ac:spMk id="3" creationId="{A2545563-4E6E-4043-9AB0-D52B5E7C8984}"/>
          </ac:spMkLst>
        </pc:spChg>
      </pc:sldChg>
      <pc:sldChg chg="addSp delSp modSp add mod">
        <pc:chgData name="Roderick Vella" userId="f24396ba-e095-4c24-aaf6-c094a5107fe9" providerId="ADAL" clId="{F1987E1D-400D-41B9-B03B-AB1C4AB05830}" dt="2022-03-06T15:52:21.882" v="85" actId="1076"/>
        <pc:sldMkLst>
          <pc:docMk/>
          <pc:sldMk cId="757269539" sldId="260"/>
        </pc:sldMkLst>
        <pc:spChg chg="mod">
          <ac:chgData name="Roderick Vella" userId="f24396ba-e095-4c24-aaf6-c094a5107fe9" providerId="ADAL" clId="{F1987E1D-400D-41B9-B03B-AB1C4AB05830}" dt="2022-03-06T15:51:32.963" v="77" actId="20577"/>
          <ac:spMkLst>
            <pc:docMk/>
            <pc:sldMk cId="757269539" sldId="260"/>
            <ac:spMk id="2" creationId="{24049179-746E-874A-BCC9-FFD19F9A725D}"/>
          </ac:spMkLst>
        </pc:spChg>
        <pc:spChg chg="del mod">
          <ac:chgData name="Roderick Vella" userId="f24396ba-e095-4c24-aaf6-c094a5107fe9" providerId="ADAL" clId="{F1987E1D-400D-41B9-B03B-AB1C4AB05830}" dt="2022-03-06T15:51:46.646" v="79" actId="3680"/>
          <ac:spMkLst>
            <pc:docMk/>
            <pc:sldMk cId="757269539" sldId="260"/>
            <ac:spMk id="3" creationId="{A2545563-4E6E-4043-9AB0-D52B5E7C8984}"/>
          </ac:spMkLst>
        </pc:spChg>
        <pc:graphicFrameChg chg="add mod ord modGraphic">
          <ac:chgData name="Roderick Vella" userId="f24396ba-e095-4c24-aaf6-c094a5107fe9" providerId="ADAL" clId="{F1987E1D-400D-41B9-B03B-AB1C4AB05830}" dt="2022-03-06T15:52:21.882" v="85" actId="1076"/>
          <ac:graphicFrameMkLst>
            <pc:docMk/>
            <pc:sldMk cId="757269539" sldId="260"/>
            <ac:graphicFrameMk id="4" creationId="{13249BE4-5869-4335-A35F-9EC21244BE35}"/>
          </ac:graphicFrameMkLst>
        </pc:graphicFrameChg>
      </pc:sldChg>
      <pc:sldChg chg="modSp add mod">
        <pc:chgData name="Roderick Vella" userId="f24396ba-e095-4c24-aaf6-c094a5107fe9" providerId="ADAL" clId="{F1987E1D-400D-41B9-B03B-AB1C4AB05830}" dt="2022-03-06T15:52:17.401" v="84" actId="1076"/>
        <pc:sldMkLst>
          <pc:docMk/>
          <pc:sldMk cId="54115713" sldId="261"/>
        </pc:sldMkLst>
        <pc:graphicFrameChg chg="mod">
          <ac:chgData name="Roderick Vella" userId="f24396ba-e095-4c24-aaf6-c094a5107fe9" providerId="ADAL" clId="{F1987E1D-400D-41B9-B03B-AB1C4AB05830}" dt="2022-03-06T15:52:17.401" v="84" actId="1076"/>
          <ac:graphicFrameMkLst>
            <pc:docMk/>
            <pc:sldMk cId="54115713" sldId="261"/>
            <ac:graphicFrameMk id="4" creationId="{13249BE4-5869-4335-A35F-9EC21244BE35}"/>
          </ac:graphicFrameMkLst>
        </pc:graphicFrameChg>
      </pc:sldChg>
      <pc:sldChg chg="addSp delSp modSp add mod">
        <pc:chgData name="Roderick Vella" userId="f24396ba-e095-4c24-aaf6-c094a5107fe9" providerId="ADAL" clId="{F1987E1D-400D-41B9-B03B-AB1C4AB05830}" dt="2022-03-06T15:54:17.250" v="116" actId="108"/>
        <pc:sldMkLst>
          <pc:docMk/>
          <pc:sldMk cId="2770376381" sldId="262"/>
        </pc:sldMkLst>
        <pc:spChg chg="mod">
          <ac:chgData name="Roderick Vella" userId="f24396ba-e095-4c24-aaf6-c094a5107fe9" providerId="ADAL" clId="{F1987E1D-400D-41B9-B03B-AB1C4AB05830}" dt="2022-03-06T15:52:54.523" v="93" actId="20577"/>
          <ac:spMkLst>
            <pc:docMk/>
            <pc:sldMk cId="2770376381" sldId="262"/>
            <ac:spMk id="2" creationId="{24049179-746E-874A-BCC9-FFD19F9A725D}"/>
          </ac:spMkLst>
        </pc:spChg>
        <pc:spChg chg="add mod">
          <ac:chgData name="Roderick Vella" userId="f24396ba-e095-4c24-aaf6-c094a5107fe9" providerId="ADAL" clId="{F1987E1D-400D-41B9-B03B-AB1C4AB05830}" dt="2022-03-06T15:54:17.250" v="116" actId="108"/>
          <ac:spMkLst>
            <pc:docMk/>
            <pc:sldMk cId="2770376381" sldId="262"/>
            <ac:spMk id="5" creationId="{F85E5C56-A866-4084-A817-C0965E7E82FC}"/>
          </ac:spMkLst>
        </pc:spChg>
        <pc:graphicFrameChg chg="del">
          <ac:chgData name="Roderick Vella" userId="f24396ba-e095-4c24-aaf6-c094a5107fe9" providerId="ADAL" clId="{F1987E1D-400D-41B9-B03B-AB1C4AB05830}" dt="2022-03-06T15:52:58.505" v="94" actId="478"/>
          <ac:graphicFrameMkLst>
            <pc:docMk/>
            <pc:sldMk cId="2770376381" sldId="262"/>
            <ac:graphicFrameMk id="4" creationId="{13249BE4-5869-4335-A35F-9EC21244BE35}"/>
          </ac:graphicFrameMkLst>
        </pc:graphicFrameChg>
      </pc:sldChg>
      <pc:sldChg chg="modSp add mod">
        <pc:chgData name="Roderick Vella" userId="f24396ba-e095-4c24-aaf6-c094a5107fe9" providerId="ADAL" clId="{F1987E1D-400D-41B9-B03B-AB1C4AB05830}" dt="2022-03-06T15:56:24.883" v="143" actId="108"/>
        <pc:sldMkLst>
          <pc:docMk/>
          <pc:sldMk cId="2610840" sldId="263"/>
        </pc:sldMkLst>
        <pc:spChg chg="mod">
          <ac:chgData name="Roderick Vella" userId="f24396ba-e095-4c24-aaf6-c094a5107fe9" providerId="ADAL" clId="{F1987E1D-400D-41B9-B03B-AB1C4AB05830}" dt="2022-03-06T15:54:47.403" v="118"/>
          <ac:spMkLst>
            <pc:docMk/>
            <pc:sldMk cId="2610840" sldId="263"/>
            <ac:spMk id="2" creationId="{24049179-746E-874A-BCC9-FFD19F9A725D}"/>
          </ac:spMkLst>
        </pc:spChg>
        <pc:spChg chg="mod">
          <ac:chgData name="Roderick Vella" userId="f24396ba-e095-4c24-aaf6-c094a5107fe9" providerId="ADAL" clId="{F1987E1D-400D-41B9-B03B-AB1C4AB05830}" dt="2022-03-06T15:56:24.883" v="143" actId="108"/>
          <ac:spMkLst>
            <pc:docMk/>
            <pc:sldMk cId="2610840" sldId="263"/>
            <ac:spMk id="5" creationId="{F85E5C56-A866-4084-A817-C0965E7E82FC}"/>
          </ac:spMkLst>
        </pc:spChg>
      </pc:sldChg>
      <pc:sldChg chg="modSp add mod">
        <pc:chgData name="Roderick Vella" userId="f24396ba-e095-4c24-aaf6-c094a5107fe9" providerId="ADAL" clId="{F1987E1D-400D-41B9-B03B-AB1C4AB05830}" dt="2022-03-06T15:57:43.175" v="161" actId="33524"/>
        <pc:sldMkLst>
          <pc:docMk/>
          <pc:sldMk cId="655247297" sldId="264"/>
        </pc:sldMkLst>
        <pc:spChg chg="mod">
          <ac:chgData name="Roderick Vella" userId="f24396ba-e095-4c24-aaf6-c094a5107fe9" providerId="ADAL" clId="{F1987E1D-400D-41B9-B03B-AB1C4AB05830}" dt="2022-03-06T15:56:53.429" v="145"/>
          <ac:spMkLst>
            <pc:docMk/>
            <pc:sldMk cId="655247297" sldId="264"/>
            <ac:spMk id="2" creationId="{24049179-746E-874A-BCC9-FFD19F9A725D}"/>
          </ac:spMkLst>
        </pc:spChg>
        <pc:spChg chg="mod">
          <ac:chgData name="Roderick Vella" userId="f24396ba-e095-4c24-aaf6-c094a5107fe9" providerId="ADAL" clId="{F1987E1D-400D-41B9-B03B-AB1C4AB05830}" dt="2022-03-06T15:57:43.175" v="161" actId="33524"/>
          <ac:spMkLst>
            <pc:docMk/>
            <pc:sldMk cId="655247297" sldId="264"/>
            <ac:spMk id="5" creationId="{F85E5C56-A866-4084-A817-C0965E7E82FC}"/>
          </ac:spMkLst>
        </pc:spChg>
      </pc:sldChg>
      <pc:sldChg chg="modSp add mod">
        <pc:chgData name="Roderick Vella" userId="f24396ba-e095-4c24-aaf6-c094a5107fe9" providerId="ADAL" clId="{F1987E1D-400D-41B9-B03B-AB1C4AB05830}" dt="2022-03-06T15:59:21.963" v="176" actId="6549"/>
        <pc:sldMkLst>
          <pc:docMk/>
          <pc:sldMk cId="2780100392" sldId="265"/>
        </pc:sldMkLst>
        <pc:spChg chg="mod">
          <ac:chgData name="Roderick Vella" userId="f24396ba-e095-4c24-aaf6-c094a5107fe9" providerId="ADAL" clId="{F1987E1D-400D-41B9-B03B-AB1C4AB05830}" dt="2022-03-06T15:58:49.940" v="164" actId="27636"/>
          <ac:spMkLst>
            <pc:docMk/>
            <pc:sldMk cId="2780100392" sldId="265"/>
            <ac:spMk id="2" creationId="{24049179-746E-874A-BCC9-FFD19F9A725D}"/>
          </ac:spMkLst>
        </pc:spChg>
        <pc:spChg chg="mod">
          <ac:chgData name="Roderick Vella" userId="f24396ba-e095-4c24-aaf6-c094a5107fe9" providerId="ADAL" clId="{F1987E1D-400D-41B9-B03B-AB1C4AB05830}" dt="2022-03-06T15:59:21.963" v="176" actId="6549"/>
          <ac:spMkLst>
            <pc:docMk/>
            <pc:sldMk cId="2780100392" sldId="265"/>
            <ac:spMk id="5" creationId="{F85E5C56-A866-4084-A817-C0965E7E82FC}"/>
          </ac:spMkLst>
        </pc:spChg>
      </pc:sldChg>
      <pc:sldChg chg="modSp add mod">
        <pc:chgData name="Roderick Vella" userId="f24396ba-e095-4c24-aaf6-c094a5107fe9" providerId="ADAL" clId="{F1987E1D-400D-41B9-B03B-AB1C4AB05830}" dt="2022-03-06T16:00:24.029" v="192" actId="27636"/>
        <pc:sldMkLst>
          <pc:docMk/>
          <pc:sldMk cId="3427024849" sldId="266"/>
        </pc:sldMkLst>
        <pc:spChg chg="mod">
          <ac:chgData name="Roderick Vella" userId="f24396ba-e095-4c24-aaf6-c094a5107fe9" providerId="ADAL" clId="{F1987E1D-400D-41B9-B03B-AB1C4AB05830}" dt="2022-03-06T15:59:54.479" v="179" actId="27636"/>
          <ac:spMkLst>
            <pc:docMk/>
            <pc:sldMk cId="3427024849" sldId="266"/>
            <ac:spMk id="2" creationId="{24049179-746E-874A-BCC9-FFD19F9A725D}"/>
          </ac:spMkLst>
        </pc:spChg>
        <pc:spChg chg="mod">
          <ac:chgData name="Roderick Vella" userId="f24396ba-e095-4c24-aaf6-c094a5107fe9" providerId="ADAL" clId="{F1987E1D-400D-41B9-B03B-AB1C4AB05830}" dt="2022-03-06T16:00:24.029" v="192" actId="27636"/>
          <ac:spMkLst>
            <pc:docMk/>
            <pc:sldMk cId="3427024849" sldId="266"/>
            <ac:spMk id="5" creationId="{F85E5C56-A866-4084-A817-C0965E7E82FC}"/>
          </ac:spMkLst>
        </pc:spChg>
      </pc:sldChg>
      <pc:sldChg chg="modSp add mod">
        <pc:chgData name="Roderick Vella" userId="f24396ba-e095-4c24-aaf6-c094a5107fe9" providerId="ADAL" clId="{F1987E1D-400D-41B9-B03B-AB1C4AB05830}" dt="2022-03-06T16:01:37.015" v="210" actId="27636"/>
        <pc:sldMkLst>
          <pc:docMk/>
          <pc:sldMk cId="2596856099" sldId="267"/>
        </pc:sldMkLst>
        <pc:spChg chg="mod">
          <ac:chgData name="Roderick Vella" userId="f24396ba-e095-4c24-aaf6-c094a5107fe9" providerId="ADAL" clId="{F1987E1D-400D-41B9-B03B-AB1C4AB05830}" dt="2022-03-06T16:00:52.593" v="197"/>
          <ac:spMkLst>
            <pc:docMk/>
            <pc:sldMk cId="2596856099" sldId="267"/>
            <ac:spMk id="2" creationId="{24049179-746E-874A-BCC9-FFD19F9A725D}"/>
          </ac:spMkLst>
        </pc:spChg>
        <pc:spChg chg="mod">
          <ac:chgData name="Roderick Vella" userId="f24396ba-e095-4c24-aaf6-c094a5107fe9" providerId="ADAL" clId="{F1987E1D-400D-41B9-B03B-AB1C4AB05830}" dt="2022-03-06T16:01:37.015" v="210" actId="27636"/>
          <ac:spMkLst>
            <pc:docMk/>
            <pc:sldMk cId="2596856099" sldId="267"/>
            <ac:spMk id="5" creationId="{F85E5C56-A866-4084-A817-C0965E7E82FC}"/>
          </ac:spMkLst>
        </pc:spChg>
      </pc:sldChg>
      <pc:sldChg chg="del">
        <pc:chgData name="Roderick Vella" userId="f24396ba-e095-4c24-aaf6-c094a5107fe9" providerId="ADAL" clId="{F1987E1D-400D-41B9-B03B-AB1C4AB05830}" dt="2022-03-06T15:50:23.294" v="0" actId="47"/>
        <pc:sldMkLst>
          <pc:docMk/>
          <pc:sldMk cId="3898308603" sldId="267"/>
        </pc:sldMkLst>
      </pc:sldChg>
      <pc:sldChg chg="del">
        <pc:chgData name="Roderick Vella" userId="f24396ba-e095-4c24-aaf6-c094a5107fe9" providerId="ADAL" clId="{F1987E1D-400D-41B9-B03B-AB1C4AB05830}" dt="2022-03-06T15:50:27.546" v="1" actId="47"/>
        <pc:sldMkLst>
          <pc:docMk/>
          <pc:sldMk cId="261408086" sldId="268"/>
        </pc:sldMkLst>
      </pc:sldChg>
      <pc:sldChg chg="modSp add mod">
        <pc:chgData name="Roderick Vella" userId="f24396ba-e095-4c24-aaf6-c094a5107fe9" providerId="ADAL" clId="{F1987E1D-400D-41B9-B03B-AB1C4AB05830}" dt="2022-03-06T16:02:43.702" v="226" actId="27636"/>
        <pc:sldMkLst>
          <pc:docMk/>
          <pc:sldMk cId="1661529708" sldId="268"/>
        </pc:sldMkLst>
        <pc:spChg chg="mod">
          <ac:chgData name="Roderick Vella" userId="f24396ba-e095-4c24-aaf6-c094a5107fe9" providerId="ADAL" clId="{F1987E1D-400D-41B9-B03B-AB1C4AB05830}" dt="2022-03-06T16:02:13.491" v="212"/>
          <ac:spMkLst>
            <pc:docMk/>
            <pc:sldMk cId="1661529708" sldId="268"/>
            <ac:spMk id="2" creationId="{24049179-746E-874A-BCC9-FFD19F9A725D}"/>
          </ac:spMkLst>
        </pc:spChg>
        <pc:spChg chg="mod">
          <ac:chgData name="Roderick Vella" userId="f24396ba-e095-4c24-aaf6-c094a5107fe9" providerId="ADAL" clId="{F1987E1D-400D-41B9-B03B-AB1C4AB05830}" dt="2022-03-06T16:02:43.702" v="226" actId="27636"/>
          <ac:spMkLst>
            <pc:docMk/>
            <pc:sldMk cId="1661529708" sldId="268"/>
            <ac:spMk id="5" creationId="{F85E5C56-A866-4084-A817-C0965E7E82FC}"/>
          </ac:spMkLst>
        </pc:spChg>
      </pc:sldChg>
      <pc:sldChg chg="modSp add mod">
        <pc:chgData name="Roderick Vella" userId="f24396ba-e095-4c24-aaf6-c094a5107fe9" providerId="ADAL" clId="{F1987E1D-400D-41B9-B03B-AB1C4AB05830}" dt="2022-03-06T16:03:28.910" v="240" actId="27636"/>
        <pc:sldMkLst>
          <pc:docMk/>
          <pc:sldMk cId="3046344327" sldId="269"/>
        </pc:sldMkLst>
        <pc:spChg chg="mod">
          <ac:chgData name="Roderick Vella" userId="f24396ba-e095-4c24-aaf6-c094a5107fe9" providerId="ADAL" clId="{F1987E1D-400D-41B9-B03B-AB1C4AB05830}" dt="2022-03-06T16:03:00.800" v="228"/>
          <ac:spMkLst>
            <pc:docMk/>
            <pc:sldMk cId="3046344327" sldId="269"/>
            <ac:spMk id="2" creationId="{24049179-746E-874A-BCC9-FFD19F9A725D}"/>
          </ac:spMkLst>
        </pc:spChg>
        <pc:spChg chg="mod">
          <ac:chgData name="Roderick Vella" userId="f24396ba-e095-4c24-aaf6-c094a5107fe9" providerId="ADAL" clId="{F1987E1D-400D-41B9-B03B-AB1C4AB05830}" dt="2022-03-06T16:03:28.910" v="240" actId="27636"/>
          <ac:spMkLst>
            <pc:docMk/>
            <pc:sldMk cId="3046344327" sldId="269"/>
            <ac:spMk id="5" creationId="{F85E5C56-A866-4084-A817-C0965E7E82FC}"/>
          </ac:spMkLst>
        </pc:spChg>
      </pc:sldChg>
      <pc:sldChg chg="del">
        <pc:chgData name="Roderick Vella" userId="f24396ba-e095-4c24-aaf6-c094a5107fe9" providerId="ADAL" clId="{F1987E1D-400D-41B9-B03B-AB1C4AB05830}" dt="2022-03-06T15:50:27.546" v="1" actId="47"/>
        <pc:sldMkLst>
          <pc:docMk/>
          <pc:sldMk cId="3296744272" sldId="270"/>
        </pc:sldMkLst>
      </pc:sldChg>
      <pc:sldChg chg="del">
        <pc:chgData name="Roderick Vella" userId="f24396ba-e095-4c24-aaf6-c094a5107fe9" providerId="ADAL" clId="{F1987E1D-400D-41B9-B03B-AB1C4AB05830}" dt="2022-03-06T15:50:27.546" v="1" actId="47"/>
        <pc:sldMkLst>
          <pc:docMk/>
          <pc:sldMk cId="636926039" sldId="271"/>
        </pc:sldMkLst>
      </pc:sldChg>
      <pc:sldChg chg="del">
        <pc:chgData name="Roderick Vella" userId="f24396ba-e095-4c24-aaf6-c094a5107fe9" providerId="ADAL" clId="{F1987E1D-400D-41B9-B03B-AB1C4AB05830}" dt="2022-03-06T15:50:27.546" v="1" actId="47"/>
        <pc:sldMkLst>
          <pc:docMk/>
          <pc:sldMk cId="3405567918" sldId="272"/>
        </pc:sldMkLst>
      </pc:sldChg>
      <pc:sldChg chg="del">
        <pc:chgData name="Roderick Vella" userId="f24396ba-e095-4c24-aaf6-c094a5107fe9" providerId="ADAL" clId="{F1987E1D-400D-41B9-B03B-AB1C4AB05830}" dt="2022-03-06T15:50:27.546" v="1" actId="47"/>
        <pc:sldMkLst>
          <pc:docMk/>
          <pc:sldMk cId="3469852648" sldId="273"/>
        </pc:sldMkLst>
      </pc:sldChg>
      <pc:sldChg chg="del">
        <pc:chgData name="Roderick Vella" userId="f24396ba-e095-4c24-aaf6-c094a5107fe9" providerId="ADAL" clId="{F1987E1D-400D-41B9-B03B-AB1C4AB05830}" dt="2022-03-06T15:50:27.546" v="1" actId="47"/>
        <pc:sldMkLst>
          <pc:docMk/>
          <pc:sldMk cId="4118282977" sldId="274"/>
        </pc:sldMkLst>
      </pc:sldChg>
      <pc:sldChg chg="del">
        <pc:chgData name="Roderick Vella" userId="f24396ba-e095-4c24-aaf6-c094a5107fe9" providerId="ADAL" clId="{F1987E1D-400D-41B9-B03B-AB1C4AB05830}" dt="2022-03-06T15:50:27.546" v="1" actId="47"/>
        <pc:sldMkLst>
          <pc:docMk/>
          <pc:sldMk cId="1665663823" sldId="275"/>
        </pc:sldMkLst>
      </pc:sldChg>
      <pc:sldChg chg="del">
        <pc:chgData name="Roderick Vella" userId="f24396ba-e095-4c24-aaf6-c094a5107fe9" providerId="ADAL" clId="{F1987E1D-400D-41B9-B03B-AB1C4AB05830}" dt="2022-03-06T15:50:27.546" v="1" actId="47"/>
        <pc:sldMkLst>
          <pc:docMk/>
          <pc:sldMk cId="1979965039" sldId="276"/>
        </pc:sldMkLst>
      </pc:sldChg>
      <pc:sldChg chg="del">
        <pc:chgData name="Roderick Vella" userId="f24396ba-e095-4c24-aaf6-c094a5107fe9" providerId="ADAL" clId="{F1987E1D-400D-41B9-B03B-AB1C4AB05830}" dt="2022-03-06T15:50:27.546" v="1" actId="47"/>
        <pc:sldMkLst>
          <pc:docMk/>
          <pc:sldMk cId="1876433481" sldId="277"/>
        </pc:sldMkLst>
      </pc:sldChg>
      <pc:sldChg chg="del">
        <pc:chgData name="Roderick Vella" userId="f24396ba-e095-4c24-aaf6-c094a5107fe9" providerId="ADAL" clId="{F1987E1D-400D-41B9-B03B-AB1C4AB05830}" dt="2022-03-06T15:50:27.546" v="1" actId="47"/>
        <pc:sldMkLst>
          <pc:docMk/>
          <pc:sldMk cId="1558591151" sldId="278"/>
        </pc:sldMkLst>
      </pc:sldChg>
      <pc:sldChg chg="del">
        <pc:chgData name="Roderick Vella" userId="f24396ba-e095-4c24-aaf6-c094a5107fe9" providerId="ADAL" clId="{F1987E1D-400D-41B9-B03B-AB1C4AB05830}" dt="2022-03-06T15:50:27.546" v="1" actId="47"/>
        <pc:sldMkLst>
          <pc:docMk/>
          <pc:sldMk cId="3381901269" sldId="279"/>
        </pc:sldMkLst>
      </pc:sldChg>
      <pc:sldChg chg="del">
        <pc:chgData name="Roderick Vella" userId="f24396ba-e095-4c24-aaf6-c094a5107fe9" providerId="ADAL" clId="{F1987E1D-400D-41B9-B03B-AB1C4AB05830}" dt="2022-03-06T15:50:27.546" v="1" actId="47"/>
        <pc:sldMkLst>
          <pc:docMk/>
          <pc:sldMk cId="2660401494" sldId="280"/>
        </pc:sldMkLst>
      </pc:sldChg>
      <pc:sldChg chg="del">
        <pc:chgData name="Roderick Vella" userId="f24396ba-e095-4c24-aaf6-c094a5107fe9" providerId="ADAL" clId="{F1987E1D-400D-41B9-B03B-AB1C4AB05830}" dt="2022-03-06T15:50:27.546" v="1" actId="47"/>
        <pc:sldMkLst>
          <pc:docMk/>
          <pc:sldMk cId="394477202" sldId="281"/>
        </pc:sldMkLst>
      </pc:sldChg>
      <pc:sldChg chg="del">
        <pc:chgData name="Roderick Vella" userId="f24396ba-e095-4c24-aaf6-c094a5107fe9" providerId="ADAL" clId="{F1987E1D-400D-41B9-B03B-AB1C4AB05830}" dt="2022-03-06T15:50:27.546" v="1" actId="47"/>
        <pc:sldMkLst>
          <pc:docMk/>
          <pc:sldMk cId="824514903" sldId="282"/>
        </pc:sldMkLst>
      </pc:sldChg>
      <pc:sldChg chg="del">
        <pc:chgData name="Roderick Vella" userId="f24396ba-e095-4c24-aaf6-c094a5107fe9" providerId="ADAL" clId="{F1987E1D-400D-41B9-B03B-AB1C4AB05830}" dt="2022-03-06T15:50:27.546" v="1" actId="47"/>
        <pc:sldMkLst>
          <pc:docMk/>
          <pc:sldMk cId="1491834830" sldId="283"/>
        </pc:sldMkLst>
      </pc:sldChg>
      <pc:sldChg chg="del">
        <pc:chgData name="Roderick Vella" userId="f24396ba-e095-4c24-aaf6-c094a5107fe9" providerId="ADAL" clId="{F1987E1D-400D-41B9-B03B-AB1C4AB05830}" dt="2022-03-06T15:50:27.546" v="1" actId="47"/>
        <pc:sldMkLst>
          <pc:docMk/>
          <pc:sldMk cId="1820098706" sldId="284"/>
        </pc:sldMkLst>
      </pc:sldChg>
      <pc:sldChg chg="del">
        <pc:chgData name="Roderick Vella" userId="f24396ba-e095-4c24-aaf6-c094a5107fe9" providerId="ADAL" clId="{F1987E1D-400D-41B9-B03B-AB1C4AB05830}" dt="2022-03-06T15:50:27.546" v="1" actId="47"/>
        <pc:sldMkLst>
          <pc:docMk/>
          <pc:sldMk cId="1966432317" sldId="285"/>
        </pc:sldMkLst>
      </pc:sldChg>
      <pc:sldChg chg="del">
        <pc:chgData name="Roderick Vella" userId="f24396ba-e095-4c24-aaf6-c094a5107fe9" providerId="ADAL" clId="{F1987E1D-400D-41B9-B03B-AB1C4AB05830}" dt="2022-03-06T15:50:27.546" v="1" actId="47"/>
        <pc:sldMkLst>
          <pc:docMk/>
          <pc:sldMk cId="383994419" sldId="286"/>
        </pc:sldMkLst>
      </pc:sldChg>
    </pc:docChg>
  </pc:docChgLst>
  <pc:docChgLst>
    <pc:chgData name="Roderick Vella" userId="f24396ba-e095-4c24-aaf6-c094a5107fe9" providerId="ADAL" clId="{8B6F01CE-9429-44A7-9E04-79A09B1F2B73}"/>
    <pc:docChg chg="undo custSel addSld delSld modSld sldOrd">
      <pc:chgData name="Roderick Vella" userId="f24396ba-e095-4c24-aaf6-c094a5107fe9" providerId="ADAL" clId="{8B6F01CE-9429-44A7-9E04-79A09B1F2B73}" dt="2022-03-06T16:57:51.137" v="493" actId="20577"/>
      <pc:docMkLst>
        <pc:docMk/>
      </pc:docMkLst>
      <pc:sldChg chg="modSp mod">
        <pc:chgData name="Roderick Vella" userId="f24396ba-e095-4c24-aaf6-c094a5107fe9" providerId="ADAL" clId="{8B6F01CE-9429-44A7-9E04-79A09B1F2B73}" dt="2022-03-06T16:05:36.131" v="23"/>
        <pc:sldMkLst>
          <pc:docMk/>
          <pc:sldMk cId="1047203044" sldId="259"/>
        </pc:sldMkLst>
        <pc:spChg chg="mod">
          <ac:chgData name="Roderick Vella" userId="f24396ba-e095-4c24-aaf6-c094a5107fe9" providerId="ADAL" clId="{8B6F01CE-9429-44A7-9E04-79A09B1F2B73}" dt="2022-03-06T16:05:21.316" v="22" actId="20577"/>
          <ac:spMkLst>
            <pc:docMk/>
            <pc:sldMk cId="1047203044" sldId="259"/>
            <ac:spMk id="2" creationId="{24049179-746E-874A-BCC9-FFD19F9A725D}"/>
          </ac:spMkLst>
        </pc:spChg>
        <pc:spChg chg="mod">
          <ac:chgData name="Roderick Vella" userId="f24396ba-e095-4c24-aaf6-c094a5107fe9" providerId="ADAL" clId="{8B6F01CE-9429-44A7-9E04-79A09B1F2B73}" dt="2022-03-06T16:05:36.131" v="23"/>
          <ac:spMkLst>
            <pc:docMk/>
            <pc:sldMk cId="1047203044" sldId="259"/>
            <ac:spMk id="3" creationId="{A2545563-4E6E-4043-9AB0-D52B5E7C8984}"/>
          </ac:spMkLst>
        </pc:spChg>
      </pc:sldChg>
      <pc:sldChg chg="modSp add mod">
        <pc:chgData name="Roderick Vella" userId="f24396ba-e095-4c24-aaf6-c094a5107fe9" providerId="ADAL" clId="{8B6F01CE-9429-44A7-9E04-79A09B1F2B73}" dt="2022-03-06T16:55:32.743" v="426" actId="20577"/>
        <pc:sldMkLst>
          <pc:docMk/>
          <pc:sldMk cId="47531480" sldId="270"/>
        </pc:sldMkLst>
        <pc:spChg chg="mod">
          <ac:chgData name="Roderick Vella" userId="f24396ba-e095-4c24-aaf6-c094a5107fe9" providerId="ADAL" clId="{8B6F01CE-9429-44A7-9E04-79A09B1F2B73}" dt="2022-03-06T16:55:32.743" v="426" actId="20577"/>
          <ac:spMkLst>
            <pc:docMk/>
            <pc:sldMk cId="47531480" sldId="270"/>
            <ac:spMk id="3" creationId="{A2545563-4E6E-4043-9AB0-D52B5E7C8984}"/>
          </ac:spMkLst>
        </pc:spChg>
      </pc:sldChg>
      <pc:sldChg chg="add del">
        <pc:chgData name="Roderick Vella" userId="f24396ba-e095-4c24-aaf6-c094a5107fe9" providerId="ADAL" clId="{8B6F01CE-9429-44A7-9E04-79A09B1F2B73}" dt="2022-03-06T16:07:29.473" v="25" actId="47"/>
        <pc:sldMkLst>
          <pc:docMk/>
          <pc:sldMk cId="441812146" sldId="271"/>
        </pc:sldMkLst>
      </pc:sldChg>
      <pc:sldChg chg="modSp add mod">
        <pc:chgData name="Roderick Vella" userId="f24396ba-e095-4c24-aaf6-c094a5107fe9" providerId="ADAL" clId="{8B6F01CE-9429-44A7-9E04-79A09B1F2B73}" dt="2022-03-06T16:10:59.870" v="51" actId="20577"/>
        <pc:sldMkLst>
          <pc:docMk/>
          <pc:sldMk cId="1946593946" sldId="271"/>
        </pc:sldMkLst>
        <pc:spChg chg="mod">
          <ac:chgData name="Roderick Vella" userId="f24396ba-e095-4c24-aaf6-c094a5107fe9" providerId="ADAL" clId="{8B6F01CE-9429-44A7-9E04-79A09B1F2B73}" dt="2022-03-06T16:10:10.924" v="45" actId="20577"/>
          <ac:spMkLst>
            <pc:docMk/>
            <pc:sldMk cId="1946593946" sldId="271"/>
            <ac:spMk id="2" creationId="{24049179-746E-874A-BCC9-FFD19F9A725D}"/>
          </ac:spMkLst>
        </pc:spChg>
        <pc:spChg chg="mod">
          <ac:chgData name="Roderick Vella" userId="f24396ba-e095-4c24-aaf6-c094a5107fe9" providerId="ADAL" clId="{8B6F01CE-9429-44A7-9E04-79A09B1F2B73}" dt="2022-03-06T16:10:59.870" v="51" actId="20577"/>
          <ac:spMkLst>
            <pc:docMk/>
            <pc:sldMk cId="1946593946" sldId="271"/>
            <ac:spMk id="5" creationId="{F85E5C56-A866-4084-A817-C0965E7E82FC}"/>
          </ac:spMkLst>
        </pc:spChg>
      </pc:sldChg>
      <pc:sldChg chg="modSp add mod">
        <pc:chgData name="Roderick Vella" userId="f24396ba-e095-4c24-aaf6-c094a5107fe9" providerId="ADAL" clId="{8B6F01CE-9429-44A7-9E04-79A09B1F2B73}" dt="2022-03-06T16:19:26.171" v="203" actId="15"/>
        <pc:sldMkLst>
          <pc:docMk/>
          <pc:sldMk cId="2243613925" sldId="272"/>
        </pc:sldMkLst>
        <pc:spChg chg="mod">
          <ac:chgData name="Roderick Vella" userId="f24396ba-e095-4c24-aaf6-c094a5107fe9" providerId="ADAL" clId="{8B6F01CE-9429-44A7-9E04-79A09B1F2B73}" dt="2022-03-06T16:16:12.822" v="112" actId="27636"/>
          <ac:spMkLst>
            <pc:docMk/>
            <pc:sldMk cId="2243613925" sldId="272"/>
            <ac:spMk id="2" creationId="{24049179-746E-874A-BCC9-FFD19F9A725D}"/>
          </ac:spMkLst>
        </pc:spChg>
        <pc:spChg chg="mod">
          <ac:chgData name="Roderick Vella" userId="f24396ba-e095-4c24-aaf6-c094a5107fe9" providerId="ADAL" clId="{8B6F01CE-9429-44A7-9E04-79A09B1F2B73}" dt="2022-03-06T16:19:26.171" v="203" actId="15"/>
          <ac:spMkLst>
            <pc:docMk/>
            <pc:sldMk cId="2243613925" sldId="272"/>
            <ac:spMk id="5" creationId="{F85E5C56-A866-4084-A817-C0965E7E82FC}"/>
          </ac:spMkLst>
        </pc:spChg>
      </pc:sldChg>
      <pc:sldChg chg="add ord">
        <pc:chgData name="Roderick Vella" userId="f24396ba-e095-4c24-aaf6-c094a5107fe9" providerId="ADAL" clId="{8B6F01CE-9429-44A7-9E04-79A09B1F2B73}" dt="2022-03-06T16:19:41.204" v="205"/>
        <pc:sldMkLst>
          <pc:docMk/>
          <pc:sldMk cId="1316479542" sldId="273"/>
        </pc:sldMkLst>
      </pc:sldChg>
      <pc:sldChg chg="modSp add mod">
        <pc:chgData name="Roderick Vella" userId="f24396ba-e095-4c24-aaf6-c094a5107fe9" providerId="ADAL" clId="{8B6F01CE-9429-44A7-9E04-79A09B1F2B73}" dt="2022-03-06T16:21:48.790" v="229" actId="20577"/>
        <pc:sldMkLst>
          <pc:docMk/>
          <pc:sldMk cId="2757204450" sldId="274"/>
        </pc:sldMkLst>
        <pc:spChg chg="mod">
          <ac:chgData name="Roderick Vella" userId="f24396ba-e095-4c24-aaf6-c094a5107fe9" providerId="ADAL" clId="{8B6F01CE-9429-44A7-9E04-79A09B1F2B73}" dt="2022-03-06T16:21:48.790" v="229" actId="20577"/>
          <ac:spMkLst>
            <pc:docMk/>
            <pc:sldMk cId="2757204450" sldId="274"/>
            <ac:spMk id="5" creationId="{F85E5C56-A866-4084-A817-C0965E7E82FC}"/>
          </ac:spMkLst>
        </pc:spChg>
      </pc:sldChg>
      <pc:sldChg chg="modSp add mod">
        <pc:chgData name="Roderick Vella" userId="f24396ba-e095-4c24-aaf6-c094a5107fe9" providerId="ADAL" clId="{8B6F01CE-9429-44A7-9E04-79A09B1F2B73}" dt="2022-03-06T16:23:26.352" v="245" actId="20577"/>
        <pc:sldMkLst>
          <pc:docMk/>
          <pc:sldMk cId="703819292" sldId="275"/>
        </pc:sldMkLst>
        <pc:spChg chg="mod">
          <ac:chgData name="Roderick Vella" userId="f24396ba-e095-4c24-aaf6-c094a5107fe9" providerId="ADAL" clId="{8B6F01CE-9429-44A7-9E04-79A09B1F2B73}" dt="2022-03-06T16:23:26.352" v="245" actId="20577"/>
          <ac:spMkLst>
            <pc:docMk/>
            <pc:sldMk cId="703819292" sldId="275"/>
            <ac:spMk id="5" creationId="{F85E5C56-A866-4084-A817-C0965E7E82FC}"/>
          </ac:spMkLst>
        </pc:spChg>
      </pc:sldChg>
      <pc:sldChg chg="modSp add mod">
        <pc:chgData name="Roderick Vella" userId="f24396ba-e095-4c24-aaf6-c094a5107fe9" providerId="ADAL" clId="{8B6F01CE-9429-44A7-9E04-79A09B1F2B73}" dt="2022-03-06T16:24:42.221" v="252" actId="20577"/>
        <pc:sldMkLst>
          <pc:docMk/>
          <pc:sldMk cId="3571677672" sldId="276"/>
        </pc:sldMkLst>
        <pc:spChg chg="mod">
          <ac:chgData name="Roderick Vella" userId="f24396ba-e095-4c24-aaf6-c094a5107fe9" providerId="ADAL" clId="{8B6F01CE-9429-44A7-9E04-79A09B1F2B73}" dt="2022-03-06T16:24:42.221" v="252" actId="20577"/>
          <ac:spMkLst>
            <pc:docMk/>
            <pc:sldMk cId="3571677672" sldId="276"/>
            <ac:spMk id="5" creationId="{F85E5C56-A866-4084-A817-C0965E7E82FC}"/>
          </ac:spMkLst>
        </pc:spChg>
      </pc:sldChg>
      <pc:sldChg chg="modSp add mod">
        <pc:chgData name="Roderick Vella" userId="f24396ba-e095-4c24-aaf6-c094a5107fe9" providerId="ADAL" clId="{8B6F01CE-9429-44A7-9E04-79A09B1F2B73}" dt="2022-03-06T16:26:39.924" v="265"/>
        <pc:sldMkLst>
          <pc:docMk/>
          <pc:sldMk cId="3015750282" sldId="277"/>
        </pc:sldMkLst>
        <pc:spChg chg="mod">
          <ac:chgData name="Roderick Vella" userId="f24396ba-e095-4c24-aaf6-c094a5107fe9" providerId="ADAL" clId="{8B6F01CE-9429-44A7-9E04-79A09B1F2B73}" dt="2022-03-06T16:26:39.924" v="265"/>
          <ac:spMkLst>
            <pc:docMk/>
            <pc:sldMk cId="3015750282" sldId="277"/>
            <ac:spMk id="5" creationId="{F85E5C56-A866-4084-A817-C0965E7E82FC}"/>
          </ac:spMkLst>
        </pc:spChg>
      </pc:sldChg>
      <pc:sldChg chg="modSp add mod">
        <pc:chgData name="Roderick Vella" userId="f24396ba-e095-4c24-aaf6-c094a5107fe9" providerId="ADAL" clId="{8B6F01CE-9429-44A7-9E04-79A09B1F2B73}" dt="2022-03-06T16:27:33.004" v="286" actId="108"/>
        <pc:sldMkLst>
          <pc:docMk/>
          <pc:sldMk cId="454397222" sldId="278"/>
        </pc:sldMkLst>
        <pc:spChg chg="mod">
          <ac:chgData name="Roderick Vella" userId="f24396ba-e095-4c24-aaf6-c094a5107fe9" providerId="ADAL" clId="{8B6F01CE-9429-44A7-9E04-79A09B1F2B73}" dt="2022-03-06T16:27:33.004" v="286" actId="108"/>
          <ac:spMkLst>
            <pc:docMk/>
            <pc:sldMk cId="454397222" sldId="278"/>
            <ac:spMk id="5" creationId="{F85E5C56-A866-4084-A817-C0965E7E82FC}"/>
          </ac:spMkLst>
        </pc:spChg>
      </pc:sldChg>
      <pc:sldChg chg="modSp add mod">
        <pc:chgData name="Roderick Vella" userId="f24396ba-e095-4c24-aaf6-c094a5107fe9" providerId="ADAL" clId="{8B6F01CE-9429-44A7-9E04-79A09B1F2B73}" dt="2022-03-06T16:29:39.449" v="371" actId="20577"/>
        <pc:sldMkLst>
          <pc:docMk/>
          <pc:sldMk cId="4242129538" sldId="279"/>
        </pc:sldMkLst>
        <pc:spChg chg="mod">
          <ac:chgData name="Roderick Vella" userId="f24396ba-e095-4c24-aaf6-c094a5107fe9" providerId="ADAL" clId="{8B6F01CE-9429-44A7-9E04-79A09B1F2B73}" dt="2022-03-06T16:29:39.449" v="371" actId="20577"/>
          <ac:spMkLst>
            <pc:docMk/>
            <pc:sldMk cId="4242129538" sldId="279"/>
            <ac:spMk id="5" creationId="{F85E5C56-A866-4084-A817-C0965E7E82FC}"/>
          </ac:spMkLst>
        </pc:spChg>
      </pc:sldChg>
      <pc:sldChg chg="addSp delSp modSp add mod">
        <pc:chgData name="Roderick Vella" userId="f24396ba-e095-4c24-aaf6-c094a5107fe9" providerId="ADAL" clId="{8B6F01CE-9429-44A7-9E04-79A09B1F2B73}" dt="2022-03-06T16:52:43.722" v="416" actId="1076"/>
        <pc:sldMkLst>
          <pc:docMk/>
          <pc:sldMk cId="2107155154" sldId="280"/>
        </pc:sldMkLst>
        <pc:spChg chg="mod">
          <ac:chgData name="Roderick Vella" userId="f24396ba-e095-4c24-aaf6-c094a5107fe9" providerId="ADAL" clId="{8B6F01CE-9429-44A7-9E04-79A09B1F2B73}" dt="2022-03-06T16:30:21.183" v="396" actId="313"/>
          <ac:spMkLst>
            <pc:docMk/>
            <pc:sldMk cId="2107155154" sldId="280"/>
            <ac:spMk id="2" creationId="{24049179-746E-874A-BCC9-FFD19F9A725D}"/>
          </ac:spMkLst>
        </pc:spChg>
        <pc:spChg chg="del mod">
          <ac:chgData name="Roderick Vella" userId="f24396ba-e095-4c24-aaf6-c094a5107fe9" providerId="ADAL" clId="{8B6F01CE-9429-44A7-9E04-79A09B1F2B73}" dt="2022-03-06T16:51:53.942" v="398" actId="478"/>
          <ac:spMkLst>
            <pc:docMk/>
            <pc:sldMk cId="2107155154" sldId="280"/>
            <ac:spMk id="5" creationId="{F85E5C56-A866-4084-A817-C0965E7E82FC}"/>
          </ac:spMkLst>
        </pc:spChg>
        <pc:spChg chg="add mod">
          <ac:chgData name="Roderick Vella" userId="f24396ba-e095-4c24-aaf6-c094a5107fe9" providerId="ADAL" clId="{8B6F01CE-9429-44A7-9E04-79A09B1F2B73}" dt="2022-03-06T16:52:32.568" v="414"/>
          <ac:spMkLst>
            <pc:docMk/>
            <pc:sldMk cId="2107155154" sldId="280"/>
            <ac:spMk id="6" creationId="{EAD06DC9-B9A0-4A4E-8CF1-2083C86C3B7E}"/>
          </ac:spMkLst>
        </pc:spChg>
        <pc:picChg chg="add mod">
          <ac:chgData name="Roderick Vella" userId="f24396ba-e095-4c24-aaf6-c094a5107fe9" providerId="ADAL" clId="{8B6F01CE-9429-44A7-9E04-79A09B1F2B73}" dt="2022-03-06T16:52:43.722" v="416" actId="1076"/>
          <ac:picMkLst>
            <pc:docMk/>
            <pc:sldMk cId="2107155154" sldId="280"/>
            <ac:picMk id="4" creationId="{B20F8328-FD9A-4F22-9989-F8AF2792911B}"/>
          </ac:picMkLst>
        </pc:picChg>
      </pc:sldChg>
      <pc:sldChg chg="addSp delSp modSp add mod">
        <pc:chgData name="Roderick Vella" userId="f24396ba-e095-4c24-aaf6-c094a5107fe9" providerId="ADAL" clId="{8B6F01CE-9429-44A7-9E04-79A09B1F2B73}" dt="2022-03-06T16:53:33.243" v="423"/>
        <pc:sldMkLst>
          <pc:docMk/>
          <pc:sldMk cId="3915678784" sldId="281"/>
        </pc:sldMkLst>
        <pc:spChg chg="mod">
          <ac:chgData name="Roderick Vella" userId="f24396ba-e095-4c24-aaf6-c094a5107fe9" providerId="ADAL" clId="{8B6F01CE-9429-44A7-9E04-79A09B1F2B73}" dt="2022-03-06T16:52:51.999" v="419"/>
          <ac:spMkLst>
            <pc:docMk/>
            <pc:sldMk cId="3915678784" sldId="281"/>
            <ac:spMk id="6" creationId="{EAD06DC9-B9A0-4A4E-8CF1-2083C86C3B7E}"/>
          </ac:spMkLst>
        </pc:spChg>
        <pc:picChg chg="del">
          <ac:chgData name="Roderick Vella" userId="f24396ba-e095-4c24-aaf6-c094a5107fe9" providerId="ADAL" clId="{8B6F01CE-9429-44A7-9E04-79A09B1F2B73}" dt="2022-03-06T16:52:47.438" v="418" actId="478"/>
          <ac:picMkLst>
            <pc:docMk/>
            <pc:sldMk cId="3915678784" sldId="281"/>
            <ac:picMk id="4" creationId="{B20F8328-FD9A-4F22-9989-F8AF2792911B}"/>
          </ac:picMkLst>
        </pc:picChg>
        <pc:picChg chg="add mod">
          <ac:chgData name="Roderick Vella" userId="f24396ba-e095-4c24-aaf6-c094a5107fe9" providerId="ADAL" clId="{8B6F01CE-9429-44A7-9E04-79A09B1F2B73}" dt="2022-03-06T16:53:33.243" v="423"/>
          <ac:picMkLst>
            <pc:docMk/>
            <pc:sldMk cId="3915678784" sldId="281"/>
            <ac:picMk id="5" creationId="{A3116469-5590-4961-BA7F-086516B5F052}"/>
          </ac:picMkLst>
        </pc:picChg>
      </pc:sldChg>
      <pc:sldChg chg="delSp modSp add mod">
        <pc:chgData name="Roderick Vella" userId="f24396ba-e095-4c24-aaf6-c094a5107fe9" providerId="ADAL" clId="{8B6F01CE-9429-44A7-9E04-79A09B1F2B73}" dt="2022-03-06T16:57:51.137" v="493" actId="20577"/>
        <pc:sldMkLst>
          <pc:docMk/>
          <pc:sldMk cId="4102953643" sldId="282"/>
        </pc:sldMkLst>
        <pc:spChg chg="mod">
          <ac:chgData name="Roderick Vella" userId="f24396ba-e095-4c24-aaf6-c094a5107fe9" providerId="ADAL" clId="{8B6F01CE-9429-44A7-9E04-79A09B1F2B73}" dt="2022-03-06T16:57:51.137" v="493" actId="20577"/>
          <ac:spMkLst>
            <pc:docMk/>
            <pc:sldMk cId="4102953643" sldId="282"/>
            <ac:spMk id="2" creationId="{24049179-746E-874A-BCC9-FFD19F9A725D}"/>
          </ac:spMkLst>
        </pc:spChg>
        <pc:spChg chg="mod">
          <ac:chgData name="Roderick Vella" userId="f24396ba-e095-4c24-aaf6-c094a5107fe9" providerId="ADAL" clId="{8B6F01CE-9429-44A7-9E04-79A09B1F2B73}" dt="2022-03-06T16:57:00.035" v="492" actId="403"/>
          <ac:spMkLst>
            <pc:docMk/>
            <pc:sldMk cId="4102953643" sldId="282"/>
            <ac:spMk id="6" creationId="{EAD06DC9-B9A0-4A4E-8CF1-2083C86C3B7E}"/>
          </ac:spMkLst>
        </pc:spChg>
        <pc:picChg chg="del">
          <ac:chgData name="Roderick Vella" userId="f24396ba-e095-4c24-aaf6-c094a5107fe9" providerId="ADAL" clId="{8B6F01CE-9429-44A7-9E04-79A09B1F2B73}" dt="2022-03-06T16:55:50.484" v="428" actId="478"/>
          <ac:picMkLst>
            <pc:docMk/>
            <pc:sldMk cId="4102953643" sldId="282"/>
            <ac:picMk id="5" creationId="{A3116469-5590-4961-BA7F-086516B5F052}"/>
          </ac:picMkLst>
        </pc:picChg>
      </pc:sldChg>
    </pc:docChg>
  </pc:docChgLst>
  <pc:docChgLst>
    <pc:chgData name="Roderick Vella" userId="f24396ba-e095-4c24-aaf6-c094a5107fe9" providerId="ADAL" clId="{CF4875F3-909F-43F7-91E8-7C692610F6FE}"/>
    <pc:docChg chg="undo custSel addSld delSld modSld sldOrd">
      <pc:chgData name="Roderick Vella" userId="f24396ba-e095-4c24-aaf6-c094a5107fe9" providerId="ADAL" clId="{CF4875F3-909F-43F7-91E8-7C692610F6FE}" dt="2022-01-19T20:16:23.270" v="6958" actId="20577"/>
      <pc:docMkLst>
        <pc:docMk/>
      </pc:docMkLst>
      <pc:sldChg chg="modSp del mod">
        <pc:chgData name="Roderick Vella" userId="f24396ba-e095-4c24-aaf6-c094a5107fe9" providerId="ADAL" clId="{CF4875F3-909F-43F7-91E8-7C692610F6FE}" dt="2022-01-19T20:08:52.254" v="6914" actId="47"/>
        <pc:sldMkLst>
          <pc:docMk/>
          <pc:sldMk cId="3711171363" sldId="257"/>
        </pc:sldMkLst>
        <pc:spChg chg="mod">
          <ac:chgData name="Roderick Vella" userId="f24396ba-e095-4c24-aaf6-c094a5107fe9" providerId="ADAL" clId="{CF4875F3-909F-43F7-91E8-7C692610F6FE}" dt="2022-01-17T13:26:38.977" v="15" actId="20577"/>
          <ac:spMkLst>
            <pc:docMk/>
            <pc:sldMk cId="3711171363" sldId="257"/>
            <ac:spMk id="6" creationId="{64071668-F58F-5C4D-92C7-1E032F7367F4}"/>
          </ac:spMkLst>
        </pc:spChg>
      </pc:sldChg>
      <pc:sldChg chg="addSp delSp modSp mod">
        <pc:chgData name="Roderick Vella" userId="f24396ba-e095-4c24-aaf6-c094a5107fe9" providerId="ADAL" clId="{CF4875F3-909F-43F7-91E8-7C692610F6FE}" dt="2022-01-19T20:13:48.218" v="6930" actId="20577"/>
        <pc:sldMkLst>
          <pc:docMk/>
          <pc:sldMk cId="249572528" sldId="258"/>
        </pc:sldMkLst>
        <pc:spChg chg="mod">
          <ac:chgData name="Roderick Vella" userId="f24396ba-e095-4c24-aaf6-c094a5107fe9" providerId="ADAL" clId="{CF4875F3-909F-43F7-91E8-7C692610F6FE}" dt="2022-01-19T20:13:48.218" v="6930" actId="20577"/>
          <ac:spMkLst>
            <pc:docMk/>
            <pc:sldMk cId="249572528" sldId="258"/>
            <ac:spMk id="14" creationId="{48AE51BC-7C11-9244-8F40-B7C7B23B55C3}"/>
          </ac:spMkLst>
        </pc:spChg>
        <pc:spChg chg="del">
          <ac:chgData name="Roderick Vella" userId="f24396ba-e095-4c24-aaf6-c094a5107fe9" providerId="ADAL" clId="{CF4875F3-909F-43F7-91E8-7C692610F6FE}" dt="2022-01-17T13:28:27.372" v="72" actId="478"/>
          <ac:spMkLst>
            <pc:docMk/>
            <pc:sldMk cId="249572528" sldId="258"/>
            <ac:spMk id="15" creationId="{7A0C0356-E2BB-1244-897C-C4D22767F8EF}"/>
          </ac:spMkLst>
        </pc:spChg>
        <pc:picChg chg="del">
          <ac:chgData name="Roderick Vella" userId="f24396ba-e095-4c24-aaf6-c094a5107fe9" providerId="ADAL" clId="{CF4875F3-909F-43F7-91E8-7C692610F6FE}" dt="2022-01-17T13:25:25.832" v="2" actId="478"/>
          <ac:picMkLst>
            <pc:docMk/>
            <pc:sldMk cId="249572528" sldId="258"/>
            <ac:picMk id="2" creationId="{0F1ED67A-FC0C-4749-A1F4-F4123BAD9A5A}"/>
          </ac:picMkLst>
        </pc:picChg>
        <pc:picChg chg="del">
          <ac:chgData name="Roderick Vella" userId="f24396ba-e095-4c24-aaf6-c094a5107fe9" providerId="ADAL" clId="{CF4875F3-909F-43F7-91E8-7C692610F6FE}" dt="2022-01-17T13:25:46.867" v="3" actId="478"/>
          <ac:picMkLst>
            <pc:docMk/>
            <pc:sldMk cId="249572528" sldId="258"/>
            <ac:picMk id="5" creationId="{64BDCE4A-A97B-0341-A99C-633AA68E2E85}"/>
          </ac:picMkLst>
        </pc:picChg>
        <pc:picChg chg="mod">
          <ac:chgData name="Roderick Vella" userId="f24396ba-e095-4c24-aaf6-c094a5107fe9" providerId="ADAL" clId="{CF4875F3-909F-43F7-91E8-7C692610F6FE}" dt="2022-01-17T13:26:24.209" v="9" actId="14100"/>
          <ac:picMkLst>
            <pc:docMk/>
            <pc:sldMk cId="249572528" sldId="258"/>
            <ac:picMk id="11" creationId="{11D280AC-FA7E-B240-8272-A67D01CF3C9F}"/>
          </ac:picMkLst>
        </pc:picChg>
        <pc:picChg chg="add del mod">
          <ac:chgData name="Roderick Vella" userId="f24396ba-e095-4c24-aaf6-c094a5107fe9" providerId="ADAL" clId="{CF4875F3-909F-43F7-91E8-7C692610F6FE}" dt="2022-01-17T19:35:56.324" v="4617" actId="478"/>
          <ac:picMkLst>
            <pc:docMk/>
            <pc:sldMk cId="249572528" sldId="258"/>
            <ac:picMk id="1026" creationId="{A05C49D6-99F1-4AF3-B0B1-E4AAC5654457}"/>
          </ac:picMkLst>
        </pc:picChg>
      </pc:sldChg>
      <pc:sldChg chg="delSp modSp mod">
        <pc:chgData name="Roderick Vella" userId="f24396ba-e095-4c24-aaf6-c094a5107fe9" providerId="ADAL" clId="{CF4875F3-909F-43F7-91E8-7C692610F6FE}" dt="2022-01-17T19:35:37.786" v="4610" actId="478"/>
        <pc:sldMkLst>
          <pc:docMk/>
          <pc:sldMk cId="1047203044" sldId="259"/>
        </pc:sldMkLst>
        <pc:spChg chg="mod">
          <ac:chgData name="Roderick Vella" userId="f24396ba-e095-4c24-aaf6-c094a5107fe9" providerId="ADAL" clId="{CF4875F3-909F-43F7-91E8-7C692610F6FE}" dt="2022-01-17T13:59:05.077" v="1089" actId="20577"/>
          <ac:spMkLst>
            <pc:docMk/>
            <pc:sldMk cId="1047203044" sldId="259"/>
            <ac:spMk id="2" creationId="{24049179-746E-874A-BCC9-FFD19F9A725D}"/>
          </ac:spMkLst>
        </pc:spChg>
        <pc:spChg chg="mod">
          <ac:chgData name="Roderick Vella" userId="f24396ba-e095-4c24-aaf6-c094a5107fe9" providerId="ADAL" clId="{CF4875F3-909F-43F7-91E8-7C692610F6FE}" dt="2022-01-17T13:58:39.908" v="1087" actId="20577"/>
          <ac:spMkLst>
            <pc:docMk/>
            <pc:sldMk cId="1047203044" sldId="259"/>
            <ac:spMk id="3" creationId="{A2545563-4E6E-4043-9AB0-D52B5E7C8984}"/>
          </ac:spMkLst>
        </pc:spChg>
        <pc:spChg chg="del">
          <ac:chgData name="Roderick Vella" userId="f24396ba-e095-4c24-aaf6-c094a5107fe9" providerId="ADAL" clId="{CF4875F3-909F-43F7-91E8-7C692610F6FE}" dt="2022-01-17T13:37:54.645" v="337" actId="478"/>
          <ac:spMkLst>
            <pc:docMk/>
            <pc:sldMk cId="1047203044" sldId="259"/>
            <ac:spMk id="4" creationId="{CEC701BF-E91A-4792-9766-2938FE6BD4DF}"/>
          </ac:spMkLst>
        </pc:spChg>
        <pc:spChg chg="del mod">
          <ac:chgData name="Roderick Vella" userId="f24396ba-e095-4c24-aaf6-c094a5107fe9" providerId="ADAL" clId="{CF4875F3-909F-43F7-91E8-7C692610F6FE}" dt="2022-01-17T19:35:37.786" v="4610" actId="478"/>
          <ac:spMkLst>
            <pc:docMk/>
            <pc:sldMk cId="1047203044" sldId="259"/>
            <ac:spMk id="6" creationId="{64071668-F58F-5C4D-92C7-1E032F7367F4}"/>
          </ac:spMkLst>
        </pc:spChg>
        <pc:spChg chg="del mod">
          <ac:chgData name="Roderick Vella" userId="f24396ba-e095-4c24-aaf6-c094a5107fe9" providerId="ADAL" clId="{CF4875F3-909F-43F7-91E8-7C692610F6FE}" dt="2022-01-17T13:37:53.099" v="336" actId="478"/>
          <ac:spMkLst>
            <pc:docMk/>
            <pc:sldMk cId="1047203044" sldId="259"/>
            <ac:spMk id="7" creationId="{2770F64E-F9BC-43D6-BA9C-F4773FED5008}"/>
          </ac:spMkLst>
        </pc:spChg>
        <pc:picChg chg="del mod">
          <ac:chgData name="Roderick Vella" userId="f24396ba-e095-4c24-aaf6-c094a5107fe9" providerId="ADAL" clId="{CF4875F3-909F-43F7-91E8-7C692610F6FE}" dt="2022-01-17T13:37:48.241" v="334" actId="478"/>
          <ac:picMkLst>
            <pc:docMk/>
            <pc:sldMk cId="1047203044" sldId="259"/>
            <ac:picMk id="5" creationId="{A05BCDEB-65B6-6D4E-A3F8-1DF5D42C25C4}"/>
          </ac:picMkLst>
        </pc:picChg>
      </pc:sldChg>
      <pc:sldChg chg="del">
        <pc:chgData name="Roderick Vella" userId="f24396ba-e095-4c24-aaf6-c094a5107fe9" providerId="ADAL" clId="{CF4875F3-909F-43F7-91E8-7C692610F6FE}" dt="2022-01-19T20:08:52.254" v="6914" actId="47"/>
        <pc:sldMkLst>
          <pc:docMk/>
          <pc:sldMk cId="3601399684" sldId="260"/>
        </pc:sldMkLst>
      </pc:sldChg>
      <pc:sldChg chg="del">
        <pc:chgData name="Roderick Vella" userId="f24396ba-e095-4c24-aaf6-c094a5107fe9" providerId="ADAL" clId="{CF4875F3-909F-43F7-91E8-7C692610F6FE}" dt="2022-01-19T20:08:52.254" v="6914" actId="47"/>
        <pc:sldMkLst>
          <pc:docMk/>
          <pc:sldMk cId="636353128" sldId="261"/>
        </pc:sldMkLst>
      </pc:sldChg>
      <pc:sldChg chg="del">
        <pc:chgData name="Roderick Vella" userId="f24396ba-e095-4c24-aaf6-c094a5107fe9" providerId="ADAL" clId="{CF4875F3-909F-43F7-91E8-7C692610F6FE}" dt="2022-01-19T20:08:52.254" v="6914" actId="47"/>
        <pc:sldMkLst>
          <pc:docMk/>
          <pc:sldMk cId="4259055764" sldId="262"/>
        </pc:sldMkLst>
      </pc:sldChg>
      <pc:sldChg chg="del">
        <pc:chgData name="Roderick Vella" userId="f24396ba-e095-4c24-aaf6-c094a5107fe9" providerId="ADAL" clId="{CF4875F3-909F-43F7-91E8-7C692610F6FE}" dt="2022-01-19T20:08:52.254" v="6914" actId="47"/>
        <pc:sldMkLst>
          <pc:docMk/>
          <pc:sldMk cId="872982430" sldId="263"/>
        </pc:sldMkLst>
      </pc:sldChg>
      <pc:sldChg chg="del">
        <pc:chgData name="Roderick Vella" userId="f24396ba-e095-4c24-aaf6-c094a5107fe9" providerId="ADAL" clId="{CF4875F3-909F-43F7-91E8-7C692610F6FE}" dt="2022-01-19T20:08:52.254" v="6914" actId="47"/>
        <pc:sldMkLst>
          <pc:docMk/>
          <pc:sldMk cId="4109978274" sldId="264"/>
        </pc:sldMkLst>
      </pc:sldChg>
      <pc:sldChg chg="del">
        <pc:chgData name="Roderick Vella" userId="f24396ba-e095-4c24-aaf6-c094a5107fe9" providerId="ADAL" clId="{CF4875F3-909F-43F7-91E8-7C692610F6FE}" dt="2022-01-19T20:08:52.254" v="6914" actId="47"/>
        <pc:sldMkLst>
          <pc:docMk/>
          <pc:sldMk cId="3252425006" sldId="265"/>
        </pc:sldMkLst>
      </pc:sldChg>
      <pc:sldChg chg="del">
        <pc:chgData name="Roderick Vella" userId="f24396ba-e095-4c24-aaf6-c094a5107fe9" providerId="ADAL" clId="{CF4875F3-909F-43F7-91E8-7C692610F6FE}" dt="2022-01-19T20:08:52.254" v="6914" actId="47"/>
        <pc:sldMkLst>
          <pc:docMk/>
          <pc:sldMk cId="2278251567" sldId="266"/>
        </pc:sldMkLst>
      </pc:sldChg>
      <pc:sldChg chg="modSp mod modNotesTx">
        <pc:chgData name="Roderick Vella" userId="f24396ba-e095-4c24-aaf6-c094a5107fe9" providerId="ADAL" clId="{CF4875F3-909F-43F7-91E8-7C692610F6FE}" dt="2022-01-19T20:16:11.788" v="6944" actId="20577"/>
        <pc:sldMkLst>
          <pc:docMk/>
          <pc:sldMk cId="3898308603" sldId="267"/>
        </pc:sldMkLst>
        <pc:spChg chg="mod">
          <ac:chgData name="Roderick Vella" userId="f24396ba-e095-4c24-aaf6-c094a5107fe9" providerId="ADAL" clId="{CF4875F3-909F-43F7-91E8-7C692610F6FE}" dt="2022-01-17T13:28:53.813" v="85" actId="1076"/>
          <ac:spMkLst>
            <pc:docMk/>
            <pc:sldMk cId="3898308603" sldId="267"/>
            <ac:spMk id="2" creationId="{914D76BE-0010-4C33-84DB-D559E03804B5}"/>
          </ac:spMkLst>
        </pc:spChg>
        <pc:spChg chg="mod">
          <ac:chgData name="Roderick Vella" userId="f24396ba-e095-4c24-aaf6-c094a5107fe9" providerId="ADAL" clId="{CF4875F3-909F-43F7-91E8-7C692610F6FE}" dt="2022-01-19T20:16:11.788" v="6944" actId="20577"/>
          <ac:spMkLst>
            <pc:docMk/>
            <pc:sldMk cId="3898308603" sldId="267"/>
            <ac:spMk id="5" creationId="{E8228259-090B-4087-8FA3-1ADAAB766F84}"/>
          </ac:spMkLst>
        </pc:spChg>
        <pc:picChg chg="mod">
          <ac:chgData name="Roderick Vella" userId="f24396ba-e095-4c24-aaf6-c094a5107fe9" providerId="ADAL" clId="{CF4875F3-909F-43F7-91E8-7C692610F6FE}" dt="2022-01-17T13:38:09.305" v="340" actId="1076"/>
          <ac:picMkLst>
            <pc:docMk/>
            <pc:sldMk cId="3898308603" sldId="267"/>
            <ac:picMk id="7" creationId="{B0083594-EA49-3A44-BF16-CFC067C849B8}"/>
          </ac:picMkLst>
        </pc:picChg>
        <pc:picChg chg="mod">
          <ac:chgData name="Roderick Vella" userId="f24396ba-e095-4c24-aaf6-c094a5107fe9" providerId="ADAL" clId="{CF4875F3-909F-43F7-91E8-7C692610F6FE}" dt="2022-01-17T18:45:19.710" v="2226" actId="1076"/>
          <ac:picMkLst>
            <pc:docMk/>
            <pc:sldMk cId="3898308603" sldId="267"/>
            <ac:picMk id="11" creationId="{11D280AC-FA7E-B240-8272-A67D01CF3C9F}"/>
          </ac:picMkLst>
        </pc:picChg>
      </pc:sldChg>
      <pc:sldChg chg="delSp modSp add mod">
        <pc:chgData name="Roderick Vella" userId="f24396ba-e095-4c24-aaf6-c094a5107fe9" providerId="ADAL" clId="{CF4875F3-909F-43F7-91E8-7C692610F6FE}" dt="2022-01-19T20:16:23.270" v="6958" actId="20577"/>
        <pc:sldMkLst>
          <pc:docMk/>
          <pc:sldMk cId="261408086" sldId="268"/>
        </pc:sldMkLst>
        <pc:spChg chg="mod">
          <ac:chgData name="Roderick Vella" userId="f24396ba-e095-4c24-aaf6-c094a5107fe9" providerId="ADAL" clId="{CF4875F3-909F-43F7-91E8-7C692610F6FE}" dt="2022-01-19T20:16:23.270" v="6958" actId="20577"/>
          <ac:spMkLst>
            <pc:docMk/>
            <pc:sldMk cId="261408086" sldId="268"/>
            <ac:spMk id="2" creationId="{24049179-746E-874A-BCC9-FFD19F9A725D}"/>
          </ac:spMkLst>
        </pc:spChg>
        <pc:spChg chg="mod">
          <ac:chgData name="Roderick Vella" userId="f24396ba-e095-4c24-aaf6-c094a5107fe9" providerId="ADAL" clId="{CF4875F3-909F-43F7-91E8-7C692610F6FE}" dt="2022-01-17T18:43:49.219" v="2147" actId="20577"/>
          <ac:spMkLst>
            <pc:docMk/>
            <pc:sldMk cId="261408086" sldId="268"/>
            <ac:spMk id="3" creationId="{A2545563-4E6E-4043-9AB0-D52B5E7C8984}"/>
          </ac:spMkLst>
        </pc:spChg>
        <pc:spChg chg="del">
          <ac:chgData name="Roderick Vella" userId="f24396ba-e095-4c24-aaf6-c094a5107fe9" providerId="ADAL" clId="{CF4875F3-909F-43F7-91E8-7C692610F6FE}" dt="2022-01-17T19:35:41.370" v="4611" actId="478"/>
          <ac:spMkLst>
            <pc:docMk/>
            <pc:sldMk cId="261408086" sldId="268"/>
            <ac:spMk id="6" creationId="{64071668-F58F-5C4D-92C7-1E032F7367F4}"/>
          </ac:spMkLst>
        </pc:spChg>
      </pc:sldChg>
      <pc:sldChg chg="modSp add del mod">
        <pc:chgData name="Roderick Vella" userId="f24396ba-e095-4c24-aaf6-c094a5107fe9" providerId="ADAL" clId="{CF4875F3-909F-43F7-91E8-7C692610F6FE}" dt="2022-01-19T20:08:52.254" v="6914" actId="47"/>
        <pc:sldMkLst>
          <pc:docMk/>
          <pc:sldMk cId="2498001125" sldId="269"/>
        </pc:sldMkLst>
        <pc:spChg chg="mod">
          <ac:chgData name="Roderick Vella" userId="f24396ba-e095-4c24-aaf6-c094a5107fe9" providerId="ADAL" clId="{CF4875F3-909F-43F7-91E8-7C692610F6FE}" dt="2022-01-17T18:44:50.446" v="2184" actId="20577"/>
          <ac:spMkLst>
            <pc:docMk/>
            <pc:sldMk cId="2498001125" sldId="269"/>
            <ac:spMk id="2" creationId="{24049179-746E-874A-BCC9-FFD19F9A725D}"/>
          </ac:spMkLst>
        </pc:spChg>
        <pc:spChg chg="mod">
          <ac:chgData name="Roderick Vella" userId="f24396ba-e095-4c24-aaf6-c094a5107fe9" providerId="ADAL" clId="{CF4875F3-909F-43F7-91E8-7C692610F6FE}" dt="2022-01-17T18:33:16.554" v="1669" actId="20577"/>
          <ac:spMkLst>
            <pc:docMk/>
            <pc:sldMk cId="2498001125" sldId="269"/>
            <ac:spMk id="3" creationId="{A2545563-4E6E-4043-9AB0-D52B5E7C8984}"/>
          </ac:spMkLst>
        </pc:spChg>
      </pc:sldChg>
      <pc:sldChg chg="delSp modSp add mod">
        <pc:chgData name="Roderick Vella" userId="f24396ba-e095-4c24-aaf6-c094a5107fe9" providerId="ADAL" clId="{CF4875F3-909F-43F7-91E8-7C692610F6FE}" dt="2022-01-17T19:35:43.521" v="4612" actId="478"/>
        <pc:sldMkLst>
          <pc:docMk/>
          <pc:sldMk cId="3296744272" sldId="270"/>
        </pc:sldMkLst>
        <pc:spChg chg="mod">
          <ac:chgData name="Roderick Vella" userId="f24396ba-e095-4c24-aaf6-c094a5107fe9" providerId="ADAL" clId="{CF4875F3-909F-43F7-91E8-7C692610F6FE}" dt="2022-01-17T19:30:53.607" v="4367" actId="20577"/>
          <ac:spMkLst>
            <pc:docMk/>
            <pc:sldMk cId="3296744272" sldId="270"/>
            <ac:spMk id="2" creationId="{24049179-746E-874A-BCC9-FFD19F9A725D}"/>
          </ac:spMkLst>
        </pc:spChg>
        <pc:spChg chg="mod">
          <ac:chgData name="Roderick Vella" userId="f24396ba-e095-4c24-aaf6-c094a5107fe9" providerId="ADAL" clId="{CF4875F3-909F-43F7-91E8-7C692610F6FE}" dt="2022-01-17T18:50:46.798" v="2783" actId="20577"/>
          <ac:spMkLst>
            <pc:docMk/>
            <pc:sldMk cId="3296744272" sldId="270"/>
            <ac:spMk id="3" creationId="{A2545563-4E6E-4043-9AB0-D52B5E7C8984}"/>
          </ac:spMkLst>
        </pc:spChg>
        <pc:spChg chg="del">
          <ac:chgData name="Roderick Vella" userId="f24396ba-e095-4c24-aaf6-c094a5107fe9" providerId="ADAL" clId="{CF4875F3-909F-43F7-91E8-7C692610F6FE}" dt="2022-01-17T19:35:43.521" v="4612" actId="478"/>
          <ac:spMkLst>
            <pc:docMk/>
            <pc:sldMk cId="3296744272" sldId="270"/>
            <ac:spMk id="6" creationId="{64071668-F58F-5C4D-92C7-1E032F7367F4}"/>
          </ac:spMkLst>
        </pc:spChg>
      </pc:sldChg>
      <pc:sldChg chg="addSp delSp modSp add mod">
        <pc:chgData name="Roderick Vella" userId="f24396ba-e095-4c24-aaf6-c094a5107fe9" providerId="ADAL" clId="{CF4875F3-909F-43F7-91E8-7C692610F6FE}" dt="2022-01-17T19:35:45.334" v="4613" actId="478"/>
        <pc:sldMkLst>
          <pc:docMk/>
          <pc:sldMk cId="636926039" sldId="271"/>
        </pc:sldMkLst>
        <pc:spChg chg="mod">
          <ac:chgData name="Roderick Vella" userId="f24396ba-e095-4c24-aaf6-c094a5107fe9" providerId="ADAL" clId="{CF4875F3-909F-43F7-91E8-7C692610F6FE}" dt="2022-01-17T19:30:59.527" v="4370" actId="20577"/>
          <ac:spMkLst>
            <pc:docMk/>
            <pc:sldMk cId="636926039" sldId="271"/>
            <ac:spMk id="2" creationId="{24049179-746E-874A-BCC9-FFD19F9A725D}"/>
          </ac:spMkLst>
        </pc:spChg>
        <pc:spChg chg="mod">
          <ac:chgData name="Roderick Vella" userId="f24396ba-e095-4c24-aaf6-c094a5107fe9" providerId="ADAL" clId="{CF4875F3-909F-43F7-91E8-7C692610F6FE}" dt="2022-01-17T19:00:10.969" v="2922" actId="1076"/>
          <ac:spMkLst>
            <pc:docMk/>
            <pc:sldMk cId="636926039" sldId="271"/>
            <ac:spMk id="3" creationId="{A2545563-4E6E-4043-9AB0-D52B5E7C8984}"/>
          </ac:spMkLst>
        </pc:spChg>
        <pc:spChg chg="del">
          <ac:chgData name="Roderick Vella" userId="f24396ba-e095-4c24-aaf6-c094a5107fe9" providerId="ADAL" clId="{CF4875F3-909F-43F7-91E8-7C692610F6FE}" dt="2022-01-17T19:35:45.334" v="4613" actId="478"/>
          <ac:spMkLst>
            <pc:docMk/>
            <pc:sldMk cId="636926039" sldId="271"/>
            <ac:spMk id="6" creationId="{64071668-F58F-5C4D-92C7-1E032F7367F4}"/>
          </ac:spMkLst>
        </pc:spChg>
        <pc:picChg chg="add del mod">
          <ac:chgData name="Roderick Vella" userId="f24396ba-e095-4c24-aaf6-c094a5107fe9" providerId="ADAL" clId="{CF4875F3-909F-43F7-91E8-7C692610F6FE}" dt="2022-01-17T18:54:50.804" v="2801" actId="478"/>
          <ac:picMkLst>
            <pc:docMk/>
            <pc:sldMk cId="636926039" sldId="271"/>
            <ac:picMk id="5" creationId="{22DC07F3-F088-418E-9EBB-A6F227721496}"/>
          </ac:picMkLst>
        </pc:picChg>
        <pc:picChg chg="add mod ord">
          <ac:chgData name="Roderick Vella" userId="f24396ba-e095-4c24-aaf6-c094a5107fe9" providerId="ADAL" clId="{CF4875F3-909F-43F7-91E8-7C692610F6FE}" dt="2022-01-17T19:00:21.919" v="2926" actId="1076"/>
          <ac:picMkLst>
            <pc:docMk/>
            <pc:sldMk cId="636926039" sldId="271"/>
            <ac:picMk id="8" creationId="{9D15CC2C-8ECC-4B2E-82D5-C077318EBE01}"/>
          </ac:picMkLst>
        </pc:picChg>
        <pc:picChg chg="add del mod">
          <ac:chgData name="Roderick Vella" userId="f24396ba-e095-4c24-aaf6-c094a5107fe9" providerId="ADAL" clId="{CF4875F3-909F-43F7-91E8-7C692610F6FE}" dt="2022-01-17T18:52:55.015" v="2797" actId="478"/>
          <ac:picMkLst>
            <pc:docMk/>
            <pc:sldMk cId="636926039" sldId="271"/>
            <ac:picMk id="2050" creationId="{3B029C44-7F16-4CFB-B507-6DB10DC7FC09}"/>
          </ac:picMkLst>
        </pc:picChg>
        <pc:picChg chg="add del">
          <ac:chgData name="Roderick Vella" userId="f24396ba-e095-4c24-aaf6-c094a5107fe9" providerId="ADAL" clId="{CF4875F3-909F-43F7-91E8-7C692610F6FE}" dt="2022-01-17T18:53:41.264" v="2799" actId="478"/>
          <ac:picMkLst>
            <pc:docMk/>
            <pc:sldMk cId="636926039" sldId="271"/>
            <ac:picMk id="2052" creationId="{49011C88-312E-4C13-BE21-5955B5A86DBB}"/>
          </ac:picMkLst>
        </pc:picChg>
        <pc:picChg chg="add mod">
          <ac:chgData name="Roderick Vella" userId="f24396ba-e095-4c24-aaf6-c094a5107fe9" providerId="ADAL" clId="{CF4875F3-909F-43F7-91E8-7C692610F6FE}" dt="2022-01-17T19:00:01.226" v="2920" actId="1038"/>
          <ac:picMkLst>
            <pc:docMk/>
            <pc:sldMk cId="636926039" sldId="271"/>
            <ac:picMk id="2054" creationId="{94E0AE74-7F0B-4710-ABC1-5D75D178DC8E}"/>
          </ac:picMkLst>
        </pc:picChg>
      </pc:sldChg>
      <pc:sldChg chg="addSp delSp modSp add mod">
        <pc:chgData name="Roderick Vella" userId="f24396ba-e095-4c24-aaf6-c094a5107fe9" providerId="ADAL" clId="{CF4875F3-909F-43F7-91E8-7C692610F6FE}" dt="2022-01-17T19:35:47.575" v="4614" actId="478"/>
        <pc:sldMkLst>
          <pc:docMk/>
          <pc:sldMk cId="3405567918" sldId="272"/>
        </pc:sldMkLst>
        <pc:spChg chg="mod">
          <ac:chgData name="Roderick Vella" userId="f24396ba-e095-4c24-aaf6-c094a5107fe9" providerId="ADAL" clId="{CF4875F3-909F-43F7-91E8-7C692610F6FE}" dt="2022-01-17T19:31:03.741" v="4371"/>
          <ac:spMkLst>
            <pc:docMk/>
            <pc:sldMk cId="3405567918" sldId="272"/>
            <ac:spMk id="2" creationId="{24049179-746E-874A-BCC9-FFD19F9A725D}"/>
          </ac:spMkLst>
        </pc:spChg>
        <pc:spChg chg="mod">
          <ac:chgData name="Roderick Vella" userId="f24396ba-e095-4c24-aaf6-c094a5107fe9" providerId="ADAL" clId="{CF4875F3-909F-43F7-91E8-7C692610F6FE}" dt="2022-01-17T19:08:04.541" v="3420" actId="20577"/>
          <ac:spMkLst>
            <pc:docMk/>
            <pc:sldMk cId="3405567918" sldId="272"/>
            <ac:spMk id="3" creationId="{A2545563-4E6E-4043-9AB0-D52B5E7C8984}"/>
          </ac:spMkLst>
        </pc:spChg>
        <pc:spChg chg="del">
          <ac:chgData name="Roderick Vella" userId="f24396ba-e095-4c24-aaf6-c094a5107fe9" providerId="ADAL" clId="{CF4875F3-909F-43F7-91E8-7C692610F6FE}" dt="2022-01-17T19:35:47.575" v="4614" actId="478"/>
          <ac:spMkLst>
            <pc:docMk/>
            <pc:sldMk cId="3405567918" sldId="272"/>
            <ac:spMk id="6" creationId="{64071668-F58F-5C4D-92C7-1E032F7367F4}"/>
          </ac:spMkLst>
        </pc:spChg>
        <pc:picChg chg="add mod">
          <ac:chgData name="Roderick Vella" userId="f24396ba-e095-4c24-aaf6-c094a5107fe9" providerId="ADAL" clId="{CF4875F3-909F-43F7-91E8-7C692610F6FE}" dt="2022-01-17T19:09:10.334" v="3426" actId="14100"/>
          <ac:picMkLst>
            <pc:docMk/>
            <pc:sldMk cId="3405567918" sldId="272"/>
            <ac:picMk id="5" creationId="{F71A7154-E612-4A21-981B-B668D4FAEDD6}"/>
          </ac:picMkLst>
        </pc:picChg>
        <pc:picChg chg="del">
          <ac:chgData name="Roderick Vella" userId="f24396ba-e095-4c24-aaf6-c094a5107fe9" providerId="ADAL" clId="{CF4875F3-909F-43F7-91E8-7C692610F6FE}" dt="2022-01-17T19:00:48.700" v="2928" actId="478"/>
          <ac:picMkLst>
            <pc:docMk/>
            <pc:sldMk cId="3405567918" sldId="272"/>
            <ac:picMk id="8" creationId="{9D15CC2C-8ECC-4B2E-82D5-C077318EBE01}"/>
          </ac:picMkLst>
        </pc:picChg>
      </pc:sldChg>
      <pc:sldChg chg="addSp delSp modSp add mod">
        <pc:chgData name="Roderick Vella" userId="f24396ba-e095-4c24-aaf6-c094a5107fe9" providerId="ADAL" clId="{CF4875F3-909F-43F7-91E8-7C692610F6FE}" dt="2022-01-17T19:36:43.109" v="4626" actId="478"/>
        <pc:sldMkLst>
          <pc:docMk/>
          <pc:sldMk cId="3469852648" sldId="273"/>
        </pc:sldMkLst>
        <pc:spChg chg="mod">
          <ac:chgData name="Roderick Vella" userId="f24396ba-e095-4c24-aaf6-c094a5107fe9" providerId="ADAL" clId="{CF4875F3-909F-43F7-91E8-7C692610F6FE}" dt="2022-01-17T19:31:10.863" v="4373"/>
          <ac:spMkLst>
            <pc:docMk/>
            <pc:sldMk cId="3469852648" sldId="273"/>
            <ac:spMk id="2" creationId="{24049179-746E-874A-BCC9-FFD19F9A725D}"/>
          </ac:spMkLst>
        </pc:spChg>
        <pc:spChg chg="mod">
          <ac:chgData name="Roderick Vella" userId="f24396ba-e095-4c24-aaf6-c094a5107fe9" providerId="ADAL" clId="{CF4875F3-909F-43F7-91E8-7C692610F6FE}" dt="2022-01-17T19:19:47.384" v="4055" actId="404"/>
          <ac:spMkLst>
            <pc:docMk/>
            <pc:sldMk cId="3469852648" sldId="273"/>
            <ac:spMk id="3" creationId="{A2545563-4E6E-4043-9AB0-D52B5E7C8984}"/>
          </ac:spMkLst>
        </pc:spChg>
        <pc:spChg chg="del">
          <ac:chgData name="Roderick Vella" userId="f24396ba-e095-4c24-aaf6-c094a5107fe9" providerId="ADAL" clId="{CF4875F3-909F-43F7-91E8-7C692610F6FE}" dt="2022-01-17T19:36:43.109" v="4626" actId="478"/>
          <ac:spMkLst>
            <pc:docMk/>
            <pc:sldMk cId="3469852648" sldId="273"/>
            <ac:spMk id="6" creationId="{64071668-F58F-5C4D-92C7-1E032F7367F4}"/>
          </ac:spMkLst>
        </pc:spChg>
        <pc:picChg chg="del">
          <ac:chgData name="Roderick Vella" userId="f24396ba-e095-4c24-aaf6-c094a5107fe9" providerId="ADAL" clId="{CF4875F3-909F-43F7-91E8-7C692610F6FE}" dt="2022-01-17T19:14:07.792" v="3429" actId="478"/>
          <ac:picMkLst>
            <pc:docMk/>
            <pc:sldMk cId="3469852648" sldId="273"/>
            <ac:picMk id="5" creationId="{F71A7154-E612-4A21-981B-B668D4FAEDD6}"/>
          </ac:picMkLst>
        </pc:picChg>
        <pc:picChg chg="add mod">
          <ac:chgData name="Roderick Vella" userId="f24396ba-e095-4c24-aaf6-c094a5107fe9" providerId="ADAL" clId="{CF4875F3-909F-43F7-91E8-7C692610F6FE}" dt="2022-01-17T19:19:53.792" v="4057" actId="1076"/>
          <ac:picMkLst>
            <pc:docMk/>
            <pc:sldMk cId="3469852648" sldId="273"/>
            <ac:picMk id="7" creationId="{DB36BA5A-2B9C-4178-A80B-EF6DF5D2E524}"/>
          </ac:picMkLst>
        </pc:picChg>
      </pc:sldChg>
      <pc:sldChg chg="addSp delSp modSp add mod">
        <pc:chgData name="Roderick Vella" userId="f24396ba-e095-4c24-aaf6-c094a5107fe9" providerId="ADAL" clId="{CF4875F3-909F-43F7-91E8-7C692610F6FE}" dt="2022-01-17T19:35:50.188" v="4615" actId="478"/>
        <pc:sldMkLst>
          <pc:docMk/>
          <pc:sldMk cId="4118282977" sldId="274"/>
        </pc:sldMkLst>
        <pc:spChg chg="mod">
          <ac:chgData name="Roderick Vella" userId="f24396ba-e095-4c24-aaf6-c094a5107fe9" providerId="ADAL" clId="{CF4875F3-909F-43F7-91E8-7C692610F6FE}" dt="2022-01-17T19:31:13.390" v="4374"/>
          <ac:spMkLst>
            <pc:docMk/>
            <pc:sldMk cId="4118282977" sldId="274"/>
            <ac:spMk id="2" creationId="{24049179-746E-874A-BCC9-FFD19F9A725D}"/>
          </ac:spMkLst>
        </pc:spChg>
        <pc:spChg chg="mod">
          <ac:chgData name="Roderick Vella" userId="f24396ba-e095-4c24-aaf6-c094a5107fe9" providerId="ADAL" clId="{CF4875F3-909F-43F7-91E8-7C692610F6FE}" dt="2022-01-17T19:22:19.131" v="4338" actId="20577"/>
          <ac:spMkLst>
            <pc:docMk/>
            <pc:sldMk cId="4118282977" sldId="274"/>
            <ac:spMk id="3" creationId="{A2545563-4E6E-4043-9AB0-D52B5E7C8984}"/>
          </ac:spMkLst>
        </pc:spChg>
        <pc:spChg chg="del">
          <ac:chgData name="Roderick Vella" userId="f24396ba-e095-4c24-aaf6-c094a5107fe9" providerId="ADAL" clId="{CF4875F3-909F-43F7-91E8-7C692610F6FE}" dt="2022-01-17T19:35:50.188" v="4615" actId="478"/>
          <ac:spMkLst>
            <pc:docMk/>
            <pc:sldMk cId="4118282977" sldId="274"/>
            <ac:spMk id="6" creationId="{64071668-F58F-5C4D-92C7-1E032F7367F4}"/>
          </ac:spMkLst>
        </pc:spChg>
        <pc:picChg chg="add mod">
          <ac:chgData name="Roderick Vella" userId="f24396ba-e095-4c24-aaf6-c094a5107fe9" providerId="ADAL" clId="{CF4875F3-909F-43F7-91E8-7C692610F6FE}" dt="2022-01-17T19:22:42.354" v="4341" actId="1076"/>
          <ac:picMkLst>
            <pc:docMk/>
            <pc:sldMk cId="4118282977" sldId="274"/>
            <ac:picMk id="5" creationId="{8240F82F-7C2C-4BD2-9B4A-B6B6CCFE24FB}"/>
          </ac:picMkLst>
        </pc:picChg>
        <pc:picChg chg="del">
          <ac:chgData name="Roderick Vella" userId="f24396ba-e095-4c24-aaf6-c094a5107fe9" providerId="ADAL" clId="{CF4875F3-909F-43F7-91E8-7C692610F6FE}" dt="2022-01-17T19:20:31.196" v="4059" actId="478"/>
          <ac:picMkLst>
            <pc:docMk/>
            <pc:sldMk cId="4118282977" sldId="274"/>
            <ac:picMk id="7" creationId="{DB36BA5A-2B9C-4178-A80B-EF6DF5D2E524}"/>
          </ac:picMkLst>
        </pc:picChg>
      </pc:sldChg>
      <pc:sldChg chg="addSp delSp modSp add mod">
        <pc:chgData name="Roderick Vella" userId="f24396ba-e095-4c24-aaf6-c094a5107fe9" providerId="ADAL" clId="{CF4875F3-909F-43F7-91E8-7C692610F6FE}" dt="2022-01-17T19:38:11.904" v="4648" actId="1037"/>
        <pc:sldMkLst>
          <pc:docMk/>
          <pc:sldMk cId="1665663823" sldId="275"/>
        </pc:sldMkLst>
        <pc:spChg chg="mod">
          <ac:chgData name="Roderick Vella" userId="f24396ba-e095-4c24-aaf6-c094a5107fe9" providerId="ADAL" clId="{CF4875F3-909F-43F7-91E8-7C692610F6FE}" dt="2022-01-17T19:31:29.272" v="4403" actId="20577"/>
          <ac:spMkLst>
            <pc:docMk/>
            <pc:sldMk cId="1665663823" sldId="275"/>
            <ac:spMk id="2" creationId="{24049179-746E-874A-BCC9-FFD19F9A725D}"/>
          </ac:spMkLst>
        </pc:spChg>
        <pc:spChg chg="mod">
          <ac:chgData name="Roderick Vella" userId="f24396ba-e095-4c24-aaf6-c094a5107fe9" providerId="ADAL" clId="{CF4875F3-909F-43F7-91E8-7C692610F6FE}" dt="2022-01-17T19:37:03.779" v="4627" actId="15"/>
          <ac:spMkLst>
            <pc:docMk/>
            <pc:sldMk cId="1665663823" sldId="275"/>
            <ac:spMk id="3" creationId="{A2545563-4E6E-4043-9AB0-D52B5E7C8984}"/>
          </ac:spMkLst>
        </pc:spChg>
        <pc:spChg chg="del">
          <ac:chgData name="Roderick Vella" userId="f24396ba-e095-4c24-aaf6-c094a5107fe9" providerId="ADAL" clId="{CF4875F3-909F-43F7-91E8-7C692610F6FE}" dt="2022-01-17T19:35:52.134" v="4616" actId="478"/>
          <ac:spMkLst>
            <pc:docMk/>
            <pc:sldMk cId="1665663823" sldId="275"/>
            <ac:spMk id="6" creationId="{64071668-F58F-5C4D-92C7-1E032F7367F4}"/>
          </ac:spMkLst>
        </pc:spChg>
        <pc:picChg chg="del">
          <ac:chgData name="Roderick Vella" userId="f24396ba-e095-4c24-aaf6-c094a5107fe9" providerId="ADAL" clId="{CF4875F3-909F-43F7-91E8-7C692610F6FE}" dt="2022-01-17T19:30:30.150" v="4343" actId="478"/>
          <ac:picMkLst>
            <pc:docMk/>
            <pc:sldMk cId="1665663823" sldId="275"/>
            <ac:picMk id="5" creationId="{8240F82F-7C2C-4BD2-9B4A-B6B6CCFE24FB}"/>
          </ac:picMkLst>
        </pc:picChg>
        <pc:picChg chg="add mod">
          <ac:chgData name="Roderick Vella" userId="f24396ba-e095-4c24-aaf6-c094a5107fe9" providerId="ADAL" clId="{CF4875F3-909F-43F7-91E8-7C692610F6FE}" dt="2022-01-17T19:38:03.474" v="4639" actId="14100"/>
          <ac:picMkLst>
            <pc:docMk/>
            <pc:sldMk cId="1665663823" sldId="275"/>
            <ac:picMk id="7" creationId="{4DDC8EA2-71F8-4395-B877-91958591F227}"/>
          </ac:picMkLst>
        </pc:picChg>
        <pc:picChg chg="add mod">
          <ac:chgData name="Roderick Vella" userId="f24396ba-e095-4c24-aaf6-c094a5107fe9" providerId="ADAL" clId="{CF4875F3-909F-43F7-91E8-7C692610F6FE}" dt="2022-01-17T19:38:11.904" v="4648" actId="1037"/>
          <ac:picMkLst>
            <pc:docMk/>
            <pc:sldMk cId="1665663823" sldId="275"/>
            <ac:picMk id="9" creationId="{6EA342CB-B5CC-4446-B6DF-DB3745F2F17F}"/>
          </ac:picMkLst>
        </pc:picChg>
        <pc:picChg chg="del">
          <ac:chgData name="Roderick Vella" userId="f24396ba-e095-4c24-aaf6-c094a5107fe9" providerId="ADAL" clId="{CF4875F3-909F-43F7-91E8-7C692610F6FE}" dt="2022-01-17T19:30:32.003" v="4344" actId="478"/>
          <ac:picMkLst>
            <pc:docMk/>
            <pc:sldMk cId="1665663823" sldId="275"/>
            <ac:picMk id="2054" creationId="{94E0AE74-7F0B-4710-ABC1-5D75D178DC8E}"/>
          </ac:picMkLst>
        </pc:picChg>
      </pc:sldChg>
      <pc:sldChg chg="addSp delSp modSp add mod">
        <pc:chgData name="Roderick Vella" userId="f24396ba-e095-4c24-aaf6-c094a5107fe9" providerId="ADAL" clId="{CF4875F3-909F-43F7-91E8-7C692610F6FE}" dt="2022-01-17T19:41:00.851" v="4796" actId="1076"/>
        <pc:sldMkLst>
          <pc:docMk/>
          <pc:sldMk cId="1979965039" sldId="276"/>
        </pc:sldMkLst>
        <pc:spChg chg="mod">
          <ac:chgData name="Roderick Vella" userId="f24396ba-e095-4c24-aaf6-c094a5107fe9" providerId="ADAL" clId="{CF4875F3-909F-43F7-91E8-7C692610F6FE}" dt="2022-01-17T19:40:34.994" v="4790" actId="20577"/>
          <ac:spMkLst>
            <pc:docMk/>
            <pc:sldMk cId="1979965039" sldId="276"/>
            <ac:spMk id="3" creationId="{A2545563-4E6E-4043-9AB0-D52B5E7C8984}"/>
          </ac:spMkLst>
        </pc:spChg>
        <pc:picChg chg="add mod">
          <ac:chgData name="Roderick Vella" userId="f24396ba-e095-4c24-aaf6-c094a5107fe9" providerId="ADAL" clId="{CF4875F3-909F-43F7-91E8-7C692610F6FE}" dt="2022-01-17T19:41:00.851" v="4796" actId="1076"/>
          <ac:picMkLst>
            <pc:docMk/>
            <pc:sldMk cId="1979965039" sldId="276"/>
            <ac:picMk id="5" creationId="{176E64E9-03E2-42BC-9E05-C04EAA2D765F}"/>
          </ac:picMkLst>
        </pc:picChg>
        <pc:picChg chg="del">
          <ac:chgData name="Roderick Vella" userId="f24396ba-e095-4c24-aaf6-c094a5107fe9" providerId="ADAL" clId="{CF4875F3-909F-43F7-91E8-7C692610F6FE}" dt="2022-01-17T19:39:52.805" v="4650" actId="478"/>
          <ac:picMkLst>
            <pc:docMk/>
            <pc:sldMk cId="1979965039" sldId="276"/>
            <ac:picMk id="7" creationId="{4DDC8EA2-71F8-4395-B877-91958591F227}"/>
          </ac:picMkLst>
        </pc:picChg>
        <pc:picChg chg="del">
          <ac:chgData name="Roderick Vella" userId="f24396ba-e095-4c24-aaf6-c094a5107fe9" providerId="ADAL" clId="{CF4875F3-909F-43F7-91E8-7C692610F6FE}" dt="2022-01-17T19:39:53.263" v="4651" actId="478"/>
          <ac:picMkLst>
            <pc:docMk/>
            <pc:sldMk cId="1979965039" sldId="276"/>
            <ac:picMk id="9" creationId="{6EA342CB-B5CC-4446-B6DF-DB3745F2F17F}"/>
          </ac:picMkLst>
        </pc:picChg>
      </pc:sldChg>
      <pc:sldChg chg="addSp delSp modSp add mod">
        <pc:chgData name="Roderick Vella" userId="f24396ba-e095-4c24-aaf6-c094a5107fe9" providerId="ADAL" clId="{CF4875F3-909F-43F7-91E8-7C692610F6FE}" dt="2022-01-17T19:42:54.542" v="4926" actId="1076"/>
        <pc:sldMkLst>
          <pc:docMk/>
          <pc:sldMk cId="1876433481" sldId="277"/>
        </pc:sldMkLst>
        <pc:spChg chg="mod">
          <ac:chgData name="Roderick Vella" userId="f24396ba-e095-4c24-aaf6-c094a5107fe9" providerId="ADAL" clId="{CF4875F3-909F-43F7-91E8-7C692610F6FE}" dt="2022-01-17T19:42:41.194" v="4921" actId="20577"/>
          <ac:spMkLst>
            <pc:docMk/>
            <pc:sldMk cId="1876433481" sldId="277"/>
            <ac:spMk id="3" creationId="{A2545563-4E6E-4043-9AB0-D52B5E7C8984}"/>
          </ac:spMkLst>
        </pc:spChg>
        <pc:picChg chg="del">
          <ac:chgData name="Roderick Vella" userId="f24396ba-e095-4c24-aaf6-c094a5107fe9" providerId="ADAL" clId="{CF4875F3-909F-43F7-91E8-7C692610F6FE}" dt="2022-01-17T19:42:00.692" v="4798" actId="478"/>
          <ac:picMkLst>
            <pc:docMk/>
            <pc:sldMk cId="1876433481" sldId="277"/>
            <ac:picMk id="5" creationId="{176E64E9-03E2-42BC-9E05-C04EAA2D765F}"/>
          </ac:picMkLst>
        </pc:picChg>
        <pc:picChg chg="add mod">
          <ac:chgData name="Roderick Vella" userId="f24396ba-e095-4c24-aaf6-c094a5107fe9" providerId="ADAL" clId="{CF4875F3-909F-43F7-91E8-7C692610F6FE}" dt="2022-01-17T19:42:54.542" v="4926" actId="1076"/>
          <ac:picMkLst>
            <pc:docMk/>
            <pc:sldMk cId="1876433481" sldId="277"/>
            <ac:picMk id="6" creationId="{30BDA56A-A911-49BB-AAFC-B242608060D4}"/>
          </ac:picMkLst>
        </pc:picChg>
      </pc:sldChg>
      <pc:sldChg chg="addSp delSp modSp add mod">
        <pc:chgData name="Roderick Vella" userId="f24396ba-e095-4c24-aaf6-c094a5107fe9" providerId="ADAL" clId="{CF4875F3-909F-43F7-91E8-7C692610F6FE}" dt="2022-01-17T19:46:12.479" v="5125" actId="1035"/>
        <pc:sldMkLst>
          <pc:docMk/>
          <pc:sldMk cId="1558591151" sldId="278"/>
        </pc:sldMkLst>
        <pc:spChg chg="mod">
          <ac:chgData name="Roderick Vella" userId="f24396ba-e095-4c24-aaf6-c094a5107fe9" providerId="ADAL" clId="{CF4875F3-909F-43F7-91E8-7C692610F6FE}" dt="2022-01-17T19:44:56.327" v="5093" actId="15"/>
          <ac:spMkLst>
            <pc:docMk/>
            <pc:sldMk cId="1558591151" sldId="278"/>
            <ac:spMk id="3" creationId="{A2545563-4E6E-4043-9AB0-D52B5E7C8984}"/>
          </ac:spMkLst>
        </pc:spChg>
        <pc:picChg chg="add mod">
          <ac:chgData name="Roderick Vella" userId="f24396ba-e095-4c24-aaf6-c094a5107fe9" providerId="ADAL" clId="{CF4875F3-909F-43F7-91E8-7C692610F6FE}" dt="2022-01-17T19:46:09.090" v="5123" actId="1037"/>
          <ac:picMkLst>
            <pc:docMk/>
            <pc:sldMk cId="1558591151" sldId="278"/>
            <ac:picMk id="5" creationId="{555615B4-EE41-4E7E-B660-637A8ECAAF67}"/>
          </ac:picMkLst>
        </pc:picChg>
        <pc:picChg chg="del">
          <ac:chgData name="Roderick Vella" userId="f24396ba-e095-4c24-aaf6-c094a5107fe9" providerId="ADAL" clId="{CF4875F3-909F-43F7-91E8-7C692610F6FE}" dt="2022-01-17T19:43:49.347" v="4928" actId="478"/>
          <ac:picMkLst>
            <pc:docMk/>
            <pc:sldMk cId="1558591151" sldId="278"/>
            <ac:picMk id="6" creationId="{30BDA56A-A911-49BB-AAFC-B242608060D4}"/>
          </ac:picMkLst>
        </pc:picChg>
        <pc:picChg chg="add mod">
          <ac:chgData name="Roderick Vella" userId="f24396ba-e095-4c24-aaf6-c094a5107fe9" providerId="ADAL" clId="{CF4875F3-909F-43F7-91E8-7C692610F6FE}" dt="2022-01-17T19:46:12.479" v="5125" actId="1035"/>
          <ac:picMkLst>
            <pc:docMk/>
            <pc:sldMk cId="1558591151" sldId="278"/>
            <ac:picMk id="8" creationId="{07B6B38C-F057-463C-813B-99B272401A37}"/>
          </ac:picMkLst>
        </pc:picChg>
      </pc:sldChg>
      <pc:sldChg chg="addSp delSp modSp add mod">
        <pc:chgData name="Roderick Vella" userId="f24396ba-e095-4c24-aaf6-c094a5107fe9" providerId="ADAL" clId="{CF4875F3-909F-43F7-91E8-7C692610F6FE}" dt="2022-01-17T19:49:36.743" v="5147" actId="1076"/>
        <pc:sldMkLst>
          <pc:docMk/>
          <pc:sldMk cId="3381901269" sldId="279"/>
        </pc:sldMkLst>
        <pc:spChg chg="mod">
          <ac:chgData name="Roderick Vella" userId="f24396ba-e095-4c24-aaf6-c094a5107fe9" providerId="ADAL" clId="{CF4875F3-909F-43F7-91E8-7C692610F6FE}" dt="2022-01-17T19:46:37.315" v="5138" actId="20577"/>
          <ac:spMkLst>
            <pc:docMk/>
            <pc:sldMk cId="3381901269" sldId="279"/>
            <ac:spMk id="3" creationId="{A2545563-4E6E-4043-9AB0-D52B5E7C8984}"/>
          </ac:spMkLst>
        </pc:spChg>
        <pc:picChg chg="del">
          <ac:chgData name="Roderick Vella" userId="f24396ba-e095-4c24-aaf6-c094a5107fe9" providerId="ADAL" clId="{CF4875F3-909F-43F7-91E8-7C692610F6FE}" dt="2022-01-17T19:46:26.928" v="5127" actId="478"/>
          <ac:picMkLst>
            <pc:docMk/>
            <pc:sldMk cId="3381901269" sldId="279"/>
            <ac:picMk id="5" creationId="{555615B4-EE41-4E7E-B660-637A8ECAAF67}"/>
          </ac:picMkLst>
        </pc:picChg>
        <pc:picChg chg="add mod">
          <ac:chgData name="Roderick Vella" userId="f24396ba-e095-4c24-aaf6-c094a5107fe9" providerId="ADAL" clId="{CF4875F3-909F-43F7-91E8-7C692610F6FE}" dt="2022-01-17T19:49:36.743" v="5147" actId="1076"/>
          <ac:picMkLst>
            <pc:docMk/>
            <pc:sldMk cId="3381901269" sldId="279"/>
            <ac:picMk id="6" creationId="{6734A813-0844-43D1-9C80-7F84CF5314E5}"/>
          </ac:picMkLst>
        </pc:picChg>
        <pc:picChg chg="del">
          <ac:chgData name="Roderick Vella" userId="f24396ba-e095-4c24-aaf6-c094a5107fe9" providerId="ADAL" clId="{CF4875F3-909F-43F7-91E8-7C692610F6FE}" dt="2022-01-17T19:46:27.226" v="5128" actId="478"/>
          <ac:picMkLst>
            <pc:docMk/>
            <pc:sldMk cId="3381901269" sldId="279"/>
            <ac:picMk id="8" creationId="{07B6B38C-F057-463C-813B-99B272401A37}"/>
          </ac:picMkLst>
        </pc:picChg>
        <pc:picChg chg="add mod">
          <ac:chgData name="Roderick Vella" userId="f24396ba-e095-4c24-aaf6-c094a5107fe9" providerId="ADAL" clId="{CF4875F3-909F-43F7-91E8-7C692610F6FE}" dt="2022-01-17T19:49:29.527" v="5146" actId="1076"/>
          <ac:picMkLst>
            <pc:docMk/>
            <pc:sldMk cId="3381901269" sldId="279"/>
            <ac:picMk id="9" creationId="{B07A8EAC-BE84-4A43-9929-07881065B384}"/>
          </ac:picMkLst>
        </pc:picChg>
      </pc:sldChg>
      <pc:sldChg chg="addSp delSp modSp add mod">
        <pc:chgData name="Roderick Vella" userId="f24396ba-e095-4c24-aaf6-c094a5107fe9" providerId="ADAL" clId="{CF4875F3-909F-43F7-91E8-7C692610F6FE}" dt="2022-01-17T19:50:11.100" v="5156" actId="1076"/>
        <pc:sldMkLst>
          <pc:docMk/>
          <pc:sldMk cId="2660401494" sldId="280"/>
        </pc:sldMkLst>
        <pc:picChg chg="add mod">
          <ac:chgData name="Roderick Vella" userId="f24396ba-e095-4c24-aaf6-c094a5107fe9" providerId="ADAL" clId="{CF4875F3-909F-43F7-91E8-7C692610F6FE}" dt="2022-01-17T19:50:11.100" v="5156" actId="1076"/>
          <ac:picMkLst>
            <pc:docMk/>
            <pc:sldMk cId="2660401494" sldId="280"/>
            <ac:picMk id="5" creationId="{724180D0-7296-4455-9E73-B30007C7BC08}"/>
          </ac:picMkLst>
        </pc:picChg>
        <pc:picChg chg="del">
          <ac:chgData name="Roderick Vella" userId="f24396ba-e095-4c24-aaf6-c094a5107fe9" providerId="ADAL" clId="{CF4875F3-909F-43F7-91E8-7C692610F6FE}" dt="2022-01-17T19:49:46.991" v="5150" actId="478"/>
          <ac:picMkLst>
            <pc:docMk/>
            <pc:sldMk cId="2660401494" sldId="280"/>
            <ac:picMk id="6" creationId="{6734A813-0844-43D1-9C80-7F84CF5314E5}"/>
          </ac:picMkLst>
        </pc:picChg>
        <pc:picChg chg="del">
          <ac:chgData name="Roderick Vella" userId="f24396ba-e095-4c24-aaf6-c094a5107fe9" providerId="ADAL" clId="{CF4875F3-909F-43F7-91E8-7C692610F6FE}" dt="2022-01-17T19:49:46.636" v="5149" actId="478"/>
          <ac:picMkLst>
            <pc:docMk/>
            <pc:sldMk cId="2660401494" sldId="280"/>
            <ac:picMk id="9" creationId="{B07A8EAC-BE84-4A43-9929-07881065B384}"/>
          </ac:picMkLst>
        </pc:picChg>
      </pc:sldChg>
      <pc:sldChg chg="delSp modSp add mod">
        <pc:chgData name="Roderick Vella" userId="f24396ba-e095-4c24-aaf6-c094a5107fe9" providerId="ADAL" clId="{CF4875F3-909F-43F7-91E8-7C692610F6FE}" dt="2022-01-17T19:56:00.270" v="5753" actId="20577"/>
        <pc:sldMkLst>
          <pc:docMk/>
          <pc:sldMk cId="394477202" sldId="281"/>
        </pc:sldMkLst>
        <pc:spChg chg="mod">
          <ac:chgData name="Roderick Vella" userId="f24396ba-e095-4c24-aaf6-c094a5107fe9" providerId="ADAL" clId="{CF4875F3-909F-43F7-91E8-7C692610F6FE}" dt="2022-01-17T19:51:16.226" v="5199" actId="20577"/>
          <ac:spMkLst>
            <pc:docMk/>
            <pc:sldMk cId="394477202" sldId="281"/>
            <ac:spMk id="2" creationId="{24049179-746E-874A-BCC9-FFD19F9A725D}"/>
          </ac:spMkLst>
        </pc:spChg>
        <pc:spChg chg="mod">
          <ac:chgData name="Roderick Vella" userId="f24396ba-e095-4c24-aaf6-c094a5107fe9" providerId="ADAL" clId="{CF4875F3-909F-43F7-91E8-7C692610F6FE}" dt="2022-01-17T19:56:00.270" v="5753" actId="20577"/>
          <ac:spMkLst>
            <pc:docMk/>
            <pc:sldMk cId="394477202" sldId="281"/>
            <ac:spMk id="3" creationId="{A2545563-4E6E-4043-9AB0-D52B5E7C8984}"/>
          </ac:spMkLst>
        </pc:spChg>
        <pc:picChg chg="del">
          <ac:chgData name="Roderick Vella" userId="f24396ba-e095-4c24-aaf6-c094a5107fe9" providerId="ADAL" clId="{CF4875F3-909F-43F7-91E8-7C692610F6FE}" dt="2022-01-17T19:50:51.727" v="5158" actId="478"/>
          <ac:picMkLst>
            <pc:docMk/>
            <pc:sldMk cId="394477202" sldId="281"/>
            <ac:picMk id="5" creationId="{724180D0-7296-4455-9E73-B30007C7BC08}"/>
          </ac:picMkLst>
        </pc:picChg>
      </pc:sldChg>
      <pc:sldChg chg="modSp add mod">
        <pc:chgData name="Roderick Vella" userId="f24396ba-e095-4c24-aaf6-c094a5107fe9" providerId="ADAL" clId="{CF4875F3-909F-43F7-91E8-7C692610F6FE}" dt="2022-01-19T19:51:09.801" v="6657" actId="20577"/>
        <pc:sldMkLst>
          <pc:docMk/>
          <pc:sldMk cId="824514903" sldId="282"/>
        </pc:sldMkLst>
        <pc:spChg chg="mod">
          <ac:chgData name="Roderick Vella" userId="f24396ba-e095-4c24-aaf6-c094a5107fe9" providerId="ADAL" clId="{CF4875F3-909F-43F7-91E8-7C692610F6FE}" dt="2022-01-19T19:51:09.801" v="6657" actId="20577"/>
          <ac:spMkLst>
            <pc:docMk/>
            <pc:sldMk cId="824514903" sldId="282"/>
            <ac:spMk id="2" creationId="{24049179-746E-874A-BCC9-FFD19F9A725D}"/>
          </ac:spMkLst>
        </pc:spChg>
        <pc:spChg chg="mod">
          <ac:chgData name="Roderick Vella" userId="f24396ba-e095-4c24-aaf6-c094a5107fe9" providerId="ADAL" clId="{CF4875F3-909F-43F7-91E8-7C692610F6FE}" dt="2022-01-19T19:09:50.380" v="6633" actId="5793"/>
          <ac:spMkLst>
            <pc:docMk/>
            <pc:sldMk cId="824514903" sldId="282"/>
            <ac:spMk id="3" creationId="{A2545563-4E6E-4043-9AB0-D52B5E7C8984}"/>
          </ac:spMkLst>
        </pc:spChg>
      </pc:sldChg>
      <pc:sldChg chg="addSp delSp modSp add mod">
        <pc:chgData name="Roderick Vella" userId="f24396ba-e095-4c24-aaf6-c094a5107fe9" providerId="ADAL" clId="{CF4875F3-909F-43F7-91E8-7C692610F6FE}" dt="2022-01-19T19:51:13.230" v="6664" actId="20577"/>
        <pc:sldMkLst>
          <pc:docMk/>
          <pc:sldMk cId="1491834830" sldId="283"/>
        </pc:sldMkLst>
        <pc:spChg chg="mod">
          <ac:chgData name="Roderick Vella" userId="f24396ba-e095-4c24-aaf6-c094a5107fe9" providerId="ADAL" clId="{CF4875F3-909F-43F7-91E8-7C692610F6FE}" dt="2022-01-19T19:51:13.230" v="6664" actId="20577"/>
          <ac:spMkLst>
            <pc:docMk/>
            <pc:sldMk cId="1491834830" sldId="283"/>
            <ac:spMk id="2" creationId="{24049179-746E-874A-BCC9-FFD19F9A725D}"/>
          </ac:spMkLst>
        </pc:spChg>
        <pc:spChg chg="del mod">
          <ac:chgData name="Roderick Vella" userId="f24396ba-e095-4c24-aaf6-c094a5107fe9" providerId="ADAL" clId="{CF4875F3-909F-43F7-91E8-7C692610F6FE}" dt="2022-01-19T19:02:30.341" v="6537" actId="478"/>
          <ac:spMkLst>
            <pc:docMk/>
            <pc:sldMk cId="1491834830" sldId="283"/>
            <ac:spMk id="3" creationId="{A2545563-4E6E-4043-9AB0-D52B5E7C8984}"/>
          </ac:spMkLst>
        </pc:spChg>
        <pc:spChg chg="add del">
          <ac:chgData name="Roderick Vella" userId="f24396ba-e095-4c24-aaf6-c094a5107fe9" providerId="ADAL" clId="{CF4875F3-909F-43F7-91E8-7C692610F6FE}" dt="2022-01-19T19:02:41.249" v="6549" actId="478"/>
          <ac:spMkLst>
            <pc:docMk/>
            <pc:sldMk cId="1491834830" sldId="283"/>
            <ac:spMk id="4" creationId="{D6C42B69-04B2-4D24-8302-41DEFEE81909}"/>
          </ac:spMkLst>
        </pc:spChg>
        <pc:picChg chg="add mod">
          <ac:chgData name="Roderick Vella" userId="f24396ba-e095-4c24-aaf6-c094a5107fe9" providerId="ADAL" clId="{CF4875F3-909F-43F7-91E8-7C692610F6FE}" dt="2022-01-19T19:02:53.605" v="6552" actId="962"/>
          <ac:picMkLst>
            <pc:docMk/>
            <pc:sldMk cId="1491834830" sldId="283"/>
            <ac:picMk id="6" creationId="{3BC6254C-61C1-4F49-B204-81763349AF72}"/>
          </ac:picMkLst>
        </pc:picChg>
      </pc:sldChg>
      <pc:sldChg chg="addSp delSp modSp add mod">
        <pc:chgData name="Roderick Vella" userId="f24396ba-e095-4c24-aaf6-c094a5107fe9" providerId="ADAL" clId="{CF4875F3-909F-43F7-91E8-7C692610F6FE}" dt="2022-01-19T19:51:16.532" v="6671" actId="20577"/>
        <pc:sldMkLst>
          <pc:docMk/>
          <pc:sldMk cId="1820098706" sldId="284"/>
        </pc:sldMkLst>
        <pc:spChg chg="mod">
          <ac:chgData name="Roderick Vella" userId="f24396ba-e095-4c24-aaf6-c094a5107fe9" providerId="ADAL" clId="{CF4875F3-909F-43F7-91E8-7C692610F6FE}" dt="2022-01-19T19:51:16.532" v="6671" actId="20577"/>
          <ac:spMkLst>
            <pc:docMk/>
            <pc:sldMk cId="1820098706" sldId="284"/>
            <ac:spMk id="2" creationId="{24049179-746E-874A-BCC9-FFD19F9A725D}"/>
          </ac:spMkLst>
        </pc:spChg>
        <pc:picChg chg="add mod">
          <ac:chgData name="Roderick Vella" userId="f24396ba-e095-4c24-aaf6-c094a5107fe9" providerId="ADAL" clId="{CF4875F3-909F-43F7-91E8-7C692610F6FE}" dt="2022-01-19T19:33:50.094" v="6638" actId="962"/>
          <ac:picMkLst>
            <pc:docMk/>
            <pc:sldMk cId="1820098706" sldId="284"/>
            <ac:picMk id="4" creationId="{DEBE7A18-038C-45C6-8545-B391177ACC47}"/>
          </ac:picMkLst>
        </pc:picChg>
        <pc:picChg chg="del">
          <ac:chgData name="Roderick Vella" userId="f24396ba-e095-4c24-aaf6-c094a5107fe9" providerId="ADAL" clId="{CF4875F3-909F-43F7-91E8-7C692610F6FE}" dt="2022-01-19T19:33:34.731" v="6635" actId="478"/>
          <ac:picMkLst>
            <pc:docMk/>
            <pc:sldMk cId="1820098706" sldId="284"/>
            <ac:picMk id="6" creationId="{3BC6254C-61C1-4F49-B204-81763349AF72}"/>
          </ac:picMkLst>
        </pc:picChg>
      </pc:sldChg>
      <pc:sldChg chg="addSp delSp modSp add mod">
        <pc:chgData name="Roderick Vella" userId="f24396ba-e095-4c24-aaf6-c094a5107fe9" providerId="ADAL" clId="{CF4875F3-909F-43F7-91E8-7C692610F6FE}" dt="2022-01-19T20:01:40.556" v="6820" actId="1076"/>
        <pc:sldMkLst>
          <pc:docMk/>
          <pc:sldMk cId="1966432317" sldId="285"/>
        </pc:sldMkLst>
        <pc:spChg chg="mod">
          <ac:chgData name="Roderick Vella" userId="f24396ba-e095-4c24-aaf6-c094a5107fe9" providerId="ADAL" clId="{CF4875F3-909F-43F7-91E8-7C692610F6FE}" dt="2022-01-19T19:54:25.928" v="6707" actId="20577"/>
          <ac:spMkLst>
            <pc:docMk/>
            <pc:sldMk cId="1966432317" sldId="285"/>
            <ac:spMk id="2" creationId="{24049179-746E-874A-BCC9-FFD19F9A725D}"/>
          </ac:spMkLst>
        </pc:spChg>
        <pc:spChg chg="add mod">
          <ac:chgData name="Roderick Vella" userId="f24396ba-e095-4c24-aaf6-c094a5107fe9" providerId="ADAL" clId="{CF4875F3-909F-43F7-91E8-7C692610F6FE}" dt="2022-01-19T20:01:34.975" v="6819" actId="1076"/>
          <ac:spMkLst>
            <pc:docMk/>
            <pc:sldMk cId="1966432317" sldId="285"/>
            <ac:spMk id="8" creationId="{738B61E1-45FB-45CF-A6DA-4EA380BED1ED}"/>
          </ac:spMkLst>
        </pc:spChg>
        <pc:graphicFrameChg chg="add del">
          <ac:chgData name="Roderick Vella" userId="f24396ba-e095-4c24-aaf6-c094a5107fe9" providerId="ADAL" clId="{CF4875F3-909F-43F7-91E8-7C692610F6FE}" dt="2022-01-19T19:54:51.295" v="6709" actId="3680"/>
          <ac:graphicFrameMkLst>
            <pc:docMk/>
            <pc:sldMk cId="1966432317" sldId="285"/>
            <ac:graphicFrameMk id="3" creationId="{9AF73215-13F5-4B41-80B8-152C0B998EA7}"/>
          </ac:graphicFrameMkLst>
        </pc:graphicFrameChg>
        <pc:graphicFrameChg chg="add del mod modGraphic">
          <ac:chgData name="Roderick Vella" userId="f24396ba-e095-4c24-aaf6-c094a5107fe9" providerId="ADAL" clId="{CF4875F3-909F-43F7-91E8-7C692610F6FE}" dt="2022-01-19T19:56:01.082" v="6773" actId="478"/>
          <ac:graphicFrameMkLst>
            <pc:docMk/>
            <pc:sldMk cId="1966432317" sldId="285"/>
            <ac:graphicFrameMk id="5" creationId="{C135E2FE-1FEB-4222-97AE-D1F9A8DFCDF9}"/>
          </ac:graphicFrameMkLst>
        </pc:graphicFrameChg>
        <pc:picChg chg="del">
          <ac:chgData name="Roderick Vella" userId="f24396ba-e095-4c24-aaf6-c094a5107fe9" providerId="ADAL" clId="{CF4875F3-909F-43F7-91E8-7C692610F6FE}" dt="2022-01-19T19:54:08.277" v="6673" actId="478"/>
          <ac:picMkLst>
            <pc:docMk/>
            <pc:sldMk cId="1966432317" sldId="285"/>
            <ac:picMk id="4" creationId="{DEBE7A18-038C-45C6-8545-B391177ACC47}"/>
          </ac:picMkLst>
        </pc:picChg>
        <pc:picChg chg="add mod">
          <ac:chgData name="Roderick Vella" userId="f24396ba-e095-4c24-aaf6-c094a5107fe9" providerId="ADAL" clId="{CF4875F3-909F-43F7-91E8-7C692610F6FE}" dt="2022-01-19T20:01:40.556" v="6820" actId="1076"/>
          <ac:picMkLst>
            <pc:docMk/>
            <pc:sldMk cId="1966432317" sldId="285"/>
            <ac:picMk id="7" creationId="{EA0E0881-6D3B-496B-90A7-4A11C14D495B}"/>
          </ac:picMkLst>
        </pc:picChg>
      </pc:sldChg>
      <pc:sldChg chg="addSp modSp add mod ord">
        <pc:chgData name="Roderick Vella" userId="f24396ba-e095-4c24-aaf6-c094a5107fe9" providerId="ADAL" clId="{CF4875F3-909F-43F7-91E8-7C692610F6FE}" dt="2022-01-19T20:07:25.849" v="6913"/>
        <pc:sldMkLst>
          <pc:docMk/>
          <pc:sldMk cId="383994419" sldId="286"/>
        </pc:sldMkLst>
        <pc:spChg chg="mod">
          <ac:chgData name="Roderick Vella" userId="f24396ba-e095-4c24-aaf6-c094a5107fe9" providerId="ADAL" clId="{CF4875F3-909F-43F7-91E8-7C692610F6FE}" dt="2022-01-19T20:03:13.884" v="6909" actId="20577"/>
          <ac:spMkLst>
            <pc:docMk/>
            <pc:sldMk cId="383994419" sldId="286"/>
            <ac:spMk id="3" creationId="{A2545563-4E6E-4043-9AB0-D52B5E7C8984}"/>
          </ac:spMkLst>
        </pc:spChg>
        <pc:picChg chg="add mod">
          <ac:chgData name="Roderick Vella" userId="f24396ba-e095-4c24-aaf6-c094a5107fe9" providerId="ADAL" clId="{CF4875F3-909F-43F7-91E8-7C692610F6FE}" dt="2022-01-19T20:07:25.849" v="6913"/>
          <ac:picMkLst>
            <pc:docMk/>
            <pc:sldMk cId="383994419" sldId="286"/>
            <ac:picMk id="5" creationId="{DFDE8A33-3B59-40D1-A414-BBCCEB9FCFA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D6A37-AF68-F24A-9A5E-17F2DE6D5AE6}" type="datetimeFigureOut">
              <a:rPr lang="en-US" smtClean="0"/>
              <a:t>06-Mar-22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9A1228-E787-EA46-9669-BB6EB5B13FD7}" type="slidenum">
              <a:rPr lang="en-US" smtClean="0"/>
              <a:t>‹#›</a:t>
            </a:fld>
            <a:endParaRPr lang="en-US"/>
          </a:p>
        </p:txBody>
      </p:sp>
    </p:spTree>
    <p:extLst>
      <p:ext uri="{BB962C8B-B14F-4D97-AF65-F5344CB8AC3E}">
        <p14:creationId xmlns:p14="http://schemas.microsoft.com/office/powerpoint/2010/main" val="628535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06-Mar-22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2751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0404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024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06-Mar-22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9023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06-Mar-22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6884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06-Mar-22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7893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06-Mar-22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54914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06-Mar-22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24741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06-Mar-22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00806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06-Mar-22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2274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06-Mar-22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8392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06-Mar-22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274062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watch?v=zZ3l1jgmYrY"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WXsNh7QV_4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mcast.edu.mt/wp-content/uploads/DOC_164_CORP_REV_-G_RESEARCH-PROPOSAL-STATEMENT-OF-INTENT-FORM.do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1D280AC-FA7E-B240-8272-A67D01CF3C9F}"/>
              </a:ext>
            </a:extLst>
          </p:cNvPr>
          <p:cNvPicPr>
            <a:picLocks noChangeAspect="1"/>
          </p:cNvPicPr>
          <p:nvPr/>
        </p:nvPicPr>
        <p:blipFill>
          <a:blip r:embed="rId2"/>
          <a:stretch>
            <a:fillRect/>
          </a:stretch>
        </p:blipFill>
        <p:spPr>
          <a:xfrm>
            <a:off x="215328" y="0"/>
            <a:ext cx="8409257" cy="6853001"/>
          </a:xfrm>
          <a:prstGeom prst="rect">
            <a:avLst/>
          </a:prstGeom>
        </p:spPr>
      </p:pic>
      <p:pic>
        <p:nvPicPr>
          <p:cNvPr id="7" name="Picture 6">
            <a:extLst>
              <a:ext uri="{FF2B5EF4-FFF2-40B4-BE49-F238E27FC236}">
                <a16:creationId xmlns:a16="http://schemas.microsoft.com/office/drawing/2014/main" id="{B0083594-EA49-3A44-BF16-CFC067C849B8}"/>
              </a:ext>
            </a:extLst>
          </p:cNvPr>
          <p:cNvPicPr>
            <a:picLocks noChangeAspect="1"/>
          </p:cNvPicPr>
          <p:nvPr/>
        </p:nvPicPr>
        <p:blipFill>
          <a:blip r:embed="rId3"/>
          <a:stretch>
            <a:fillRect/>
          </a:stretch>
        </p:blipFill>
        <p:spPr>
          <a:xfrm rot="10058009">
            <a:off x="4689371" y="1723555"/>
            <a:ext cx="3599744" cy="4799659"/>
          </a:xfrm>
          <a:prstGeom prst="rect">
            <a:avLst/>
          </a:prstGeom>
        </p:spPr>
      </p:pic>
      <p:pic>
        <p:nvPicPr>
          <p:cNvPr id="8" name="Picture 7">
            <a:extLst>
              <a:ext uri="{FF2B5EF4-FFF2-40B4-BE49-F238E27FC236}">
                <a16:creationId xmlns:a16="http://schemas.microsoft.com/office/drawing/2014/main" id="{102BC9BC-53DA-BF42-B768-3C612F21A546}"/>
              </a:ext>
            </a:extLst>
          </p:cNvPr>
          <p:cNvPicPr>
            <a:picLocks noChangeAspect="1"/>
          </p:cNvPicPr>
          <p:nvPr/>
        </p:nvPicPr>
        <p:blipFill>
          <a:blip r:embed="rId4"/>
          <a:stretch>
            <a:fillRect/>
          </a:stretch>
        </p:blipFill>
        <p:spPr>
          <a:xfrm rot="10082078">
            <a:off x="6405656" y="206961"/>
            <a:ext cx="2663086" cy="3588159"/>
          </a:xfrm>
          <a:prstGeom prst="rect">
            <a:avLst/>
          </a:prstGeom>
        </p:spPr>
      </p:pic>
      <p:sp>
        <p:nvSpPr>
          <p:cNvPr id="14" name="TextBox 13">
            <a:extLst>
              <a:ext uri="{FF2B5EF4-FFF2-40B4-BE49-F238E27FC236}">
                <a16:creationId xmlns:a16="http://schemas.microsoft.com/office/drawing/2014/main" id="{48AE51BC-7C11-9244-8F40-B7C7B23B55C3}"/>
              </a:ext>
            </a:extLst>
          </p:cNvPr>
          <p:cNvSpPr txBox="1"/>
          <p:nvPr/>
        </p:nvSpPr>
        <p:spPr>
          <a:xfrm>
            <a:off x="513538" y="785918"/>
            <a:ext cx="6107070" cy="584775"/>
          </a:xfrm>
          <a:prstGeom prst="rect">
            <a:avLst/>
          </a:prstGeom>
          <a:noFill/>
        </p:spPr>
        <p:txBody>
          <a:bodyPr wrap="square" lIns="91440" tIns="45720" rIns="91440" bIns="45720" rtlCol="0" anchor="t">
            <a:spAutoFit/>
          </a:bodyPr>
          <a:lstStyle/>
          <a:p>
            <a:r>
              <a:rPr lang="en-GB" sz="3200" b="1" dirty="0">
                <a:solidFill>
                  <a:schemeClr val="accent1">
                    <a:lumMod val="50000"/>
                  </a:schemeClr>
                </a:solidFill>
                <a:ea typeface="+mn-lt"/>
                <a:cs typeface="+mn-lt"/>
              </a:rPr>
              <a:t>Ethical Considerations</a:t>
            </a:r>
            <a:endParaRPr lang="en-US" sz="3200" dirty="0">
              <a:solidFill>
                <a:schemeClr val="accent1">
                  <a:lumMod val="50000"/>
                </a:schemeClr>
              </a:solidFill>
              <a:latin typeface="Calibri"/>
              <a:ea typeface="Verdana" panose="020B0604030504040204" pitchFamily="34" charset="0"/>
              <a:cs typeface="Calibri"/>
            </a:endParaRPr>
          </a:p>
        </p:txBody>
      </p:sp>
      <p:sp>
        <p:nvSpPr>
          <p:cNvPr id="16" name="TextBox 15">
            <a:extLst>
              <a:ext uri="{FF2B5EF4-FFF2-40B4-BE49-F238E27FC236}">
                <a16:creationId xmlns:a16="http://schemas.microsoft.com/office/drawing/2014/main" id="{6D81E71D-63FA-554B-BE33-C47F7B69D9BE}"/>
              </a:ext>
            </a:extLst>
          </p:cNvPr>
          <p:cNvSpPr txBox="1"/>
          <p:nvPr/>
        </p:nvSpPr>
        <p:spPr>
          <a:xfrm>
            <a:off x="450560" y="5447004"/>
            <a:ext cx="4142265" cy="369332"/>
          </a:xfrm>
          <a:prstGeom prst="rect">
            <a:avLst/>
          </a:prstGeom>
          <a:noFill/>
        </p:spPr>
        <p:txBody>
          <a:bodyPr wrap="square" lIns="91440" tIns="45720" rIns="91440" bIns="45720" rtlCol="0" anchor="t">
            <a:spAutoFit/>
          </a:bodyPr>
          <a:lstStyle/>
          <a:p>
            <a:endParaRPr lang="en-US" dirty="0">
              <a:latin typeface="Monserrat"/>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49572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Safeguards</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fontScale="62500" lnSpcReduction="20000"/>
          </a:bodyPr>
          <a:lstStyle/>
          <a:p>
            <a:pPr>
              <a:lnSpc>
                <a:spcPct val="120000"/>
              </a:lnSpc>
            </a:pPr>
            <a:r>
              <a:rPr lang="en-US" dirty="0">
                <a:latin typeface="Verdana" panose="020B0604030504040204" pitchFamily="34" charset="0"/>
                <a:ea typeface="Verdana" panose="020B0604030504040204" pitchFamily="34" charset="0"/>
              </a:rPr>
              <a:t>Principle:</a:t>
            </a:r>
          </a:p>
          <a:p>
            <a:pPr lvl="1">
              <a:lnSpc>
                <a:spcPct val="120000"/>
              </a:lnSpc>
            </a:pPr>
            <a:r>
              <a:rPr lang="en-US" sz="2100" dirty="0">
                <a:latin typeface="Verdana" panose="020B0604030504040204" pitchFamily="34" charset="0"/>
                <a:ea typeface="Verdana" panose="020B0604030504040204" pitchFamily="34" charset="0"/>
              </a:rPr>
              <a:t>Personal information should be protected by security measures that are appropriate for the sensitivity of the information.</a:t>
            </a:r>
            <a:endParaRPr lang="en-US" sz="2500" dirty="0">
              <a:latin typeface="Verdana" panose="020B0604030504040204" pitchFamily="34" charset="0"/>
              <a:ea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rPr>
              <a:t>Potential Risks:</a:t>
            </a:r>
          </a:p>
          <a:p>
            <a:pPr lvl="1">
              <a:lnSpc>
                <a:spcPct val="120000"/>
              </a:lnSpc>
            </a:pPr>
            <a:r>
              <a:rPr lang="en-US" sz="2100" dirty="0">
                <a:latin typeface="Verdana" panose="020B0604030504040204" pitchFamily="34" charset="0"/>
                <a:ea typeface="Verdana" panose="020B0604030504040204" pitchFamily="34" charset="0"/>
              </a:rPr>
              <a:t>Without appropriate security measures, unauthorized people could access the personal information and possibly misuse or disclose it. If the information is sensitive, it could cause significant harm to the participants and damage the reputation for the researcher.</a:t>
            </a:r>
            <a:endParaRPr lang="en-US" sz="2500" dirty="0">
              <a:latin typeface="Verdana" panose="020B0604030504040204" pitchFamily="34" charset="0"/>
              <a:ea typeface="Verdana" panose="020B0604030504040204" pitchFamily="34" charset="0"/>
            </a:endParaRPr>
          </a:p>
          <a:p>
            <a:pPr>
              <a:lnSpc>
                <a:spcPct val="120000"/>
              </a:lnSpc>
            </a:pPr>
            <a:r>
              <a:rPr lang="en-US" dirty="0">
                <a:latin typeface="Verdana" panose="020B0604030504040204" pitchFamily="34" charset="0"/>
                <a:ea typeface="Verdana" panose="020B0604030504040204" pitchFamily="34" charset="0"/>
              </a:rPr>
              <a:t>Questions to Consider:</a:t>
            </a:r>
          </a:p>
          <a:p>
            <a:pPr lvl="1">
              <a:lnSpc>
                <a:spcPct val="120000"/>
              </a:lnSpc>
            </a:pPr>
            <a:r>
              <a:rPr lang="en-US" sz="2100" dirty="0">
                <a:latin typeface="Verdana" panose="020B0604030504040204" pitchFamily="34" charset="0"/>
                <a:ea typeface="Verdana" panose="020B0604030504040204" pitchFamily="34" charset="0"/>
              </a:rPr>
              <a:t>Is the research environment appropriate for handling personal information? (e.g., Does the physical setup and protocol allow the researcher or others to observe personal information as it is recorded, such as “shoulder surfing” when participants are in a study?)</a:t>
            </a:r>
          </a:p>
          <a:p>
            <a:pPr lvl="1">
              <a:lnSpc>
                <a:spcPct val="120000"/>
              </a:lnSpc>
            </a:pPr>
            <a:r>
              <a:rPr lang="en-US" sz="2100" dirty="0">
                <a:latin typeface="Verdana" panose="020B0604030504040204" pitchFamily="34" charset="0"/>
                <a:ea typeface="Verdana" panose="020B0604030504040204" pitchFamily="34" charset="0"/>
              </a:rPr>
              <a:t>Do you have facilities to securely store personal information?</a:t>
            </a:r>
          </a:p>
          <a:p>
            <a:pPr lvl="1">
              <a:lnSpc>
                <a:spcPct val="120000"/>
              </a:lnSpc>
            </a:pPr>
            <a:r>
              <a:rPr lang="en-US" sz="2100" dirty="0">
                <a:latin typeface="Verdana" panose="020B0604030504040204" pitchFamily="34" charset="0"/>
                <a:ea typeface="Verdana" panose="020B0604030504040204" pitchFamily="34" charset="0"/>
              </a:rPr>
              <a:t>Do you use encryption or other digital secure storage mechanisms when appropriate?</a:t>
            </a:r>
          </a:p>
          <a:p>
            <a:pPr lvl="1">
              <a:lnSpc>
                <a:spcPct val="120000"/>
              </a:lnSpc>
            </a:pPr>
            <a:r>
              <a:rPr lang="en-US" sz="2100" dirty="0">
                <a:latin typeface="Verdana" panose="020B0604030504040204" pitchFamily="34" charset="0"/>
                <a:ea typeface="Verdana" panose="020B0604030504040204" pitchFamily="34" charset="0"/>
              </a:rPr>
              <a:t>Do you regularly audit and evaluate your security procedures?</a:t>
            </a:r>
          </a:p>
          <a:p>
            <a:pPr lvl="1">
              <a:lnSpc>
                <a:spcPct val="120000"/>
              </a:lnSpc>
            </a:pPr>
            <a:r>
              <a:rPr lang="en-US" sz="2100" dirty="0">
                <a:latin typeface="Verdana" panose="020B0604030504040204" pitchFamily="34" charset="0"/>
                <a:ea typeface="Verdana" panose="020B0604030504040204" pitchFamily="34" charset="0"/>
              </a:rPr>
              <a:t>Are all people involved with the project aware of the safeguards that are in place?</a:t>
            </a:r>
          </a:p>
          <a:p>
            <a:pPr lvl="1">
              <a:lnSpc>
                <a:spcPct val="120000"/>
              </a:lnSpc>
            </a:pPr>
            <a:r>
              <a:rPr lang="en-US" sz="2100" dirty="0">
                <a:latin typeface="Verdana" panose="020B0604030504040204" pitchFamily="34" charset="0"/>
                <a:ea typeface="Verdana" panose="020B0604030504040204" pitchFamily="34" charset="0"/>
              </a:rPr>
              <a:t>Do you have a documented policy for access to personal information and restrict access to authorized personnel?</a:t>
            </a:r>
          </a:p>
          <a:p>
            <a:pPr lvl="1">
              <a:lnSpc>
                <a:spcPct val="120000"/>
              </a:lnSpc>
            </a:pPr>
            <a:r>
              <a:rPr lang="en-US" sz="2100" dirty="0">
                <a:latin typeface="Verdana" panose="020B0604030504040204" pitchFamily="34" charset="0"/>
                <a:ea typeface="Verdana" panose="020B0604030504040204" pitchFamily="34" charset="0"/>
              </a:rPr>
              <a:t>Does each person with authority to access personal information have their own identifier and key (e.g., login and password) to facilitate monitoring?</a:t>
            </a:r>
          </a:p>
          <a:p>
            <a:pPr lvl="1">
              <a:lnSpc>
                <a:spcPct val="120000"/>
              </a:lnSpc>
            </a:pPr>
            <a:r>
              <a:rPr lang="en-US" sz="2100" dirty="0">
                <a:latin typeface="Verdana" panose="020B0604030504040204" pitchFamily="34" charset="0"/>
                <a:ea typeface="Verdana" panose="020B0604030504040204" pitchFamily="34" charset="0"/>
              </a:rPr>
              <a:t>Are the access controls in place appropriate for the sensitivity of the information?</a:t>
            </a:r>
          </a:p>
          <a:p>
            <a:pPr lvl="1">
              <a:lnSpc>
                <a:spcPct val="120000"/>
              </a:lnSpc>
            </a:pPr>
            <a:r>
              <a:rPr lang="en-US" sz="2100" dirty="0">
                <a:latin typeface="Verdana" panose="020B0604030504040204" pitchFamily="34" charset="0"/>
                <a:ea typeface="Verdana" panose="020B0604030504040204" pitchFamily="34" charset="0"/>
              </a:rPr>
              <a:t>If data records are stored on computers, are appropriate security and intrusion detection mechanisms in place?</a:t>
            </a:r>
            <a:endParaRPr lang="en-US" sz="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427024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Openness</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fontScale="77500" lnSpcReduction="20000"/>
          </a:bodyPr>
          <a:lstStyle/>
          <a:p>
            <a:pPr>
              <a:lnSpc>
                <a:spcPct val="120000"/>
              </a:lnSpc>
            </a:pPr>
            <a:r>
              <a:rPr lang="en-US" sz="2900" dirty="0">
                <a:latin typeface="Verdana" panose="020B0604030504040204" pitchFamily="34" charset="0"/>
                <a:ea typeface="Verdana" panose="020B0604030504040204" pitchFamily="34" charset="0"/>
              </a:rPr>
              <a:t>Principle</a:t>
            </a:r>
            <a:r>
              <a:rPr lang="en-US" dirty="0">
                <a:latin typeface="Verdana" panose="020B0604030504040204" pitchFamily="34" charset="0"/>
                <a:ea typeface="Verdana" panose="020B0604030504040204" pitchFamily="34" charset="0"/>
              </a:rPr>
              <a:t>:</a:t>
            </a:r>
          </a:p>
          <a:p>
            <a:pPr lvl="1">
              <a:lnSpc>
                <a:spcPct val="120000"/>
              </a:lnSpc>
            </a:pPr>
            <a:r>
              <a:rPr lang="en-US" dirty="0">
                <a:latin typeface="Verdana" panose="020B0604030504040204" pitchFamily="34" charset="0"/>
                <a:ea typeface="Verdana" panose="020B0604030504040204" pitchFamily="34" charset="0"/>
              </a:rPr>
              <a:t>Information about the policies and practices related to the handling of personal information should be readily available to research participants and other stakeholders.</a:t>
            </a:r>
          </a:p>
          <a:p>
            <a:pPr>
              <a:lnSpc>
                <a:spcPct val="120000"/>
              </a:lnSpc>
            </a:pPr>
            <a:r>
              <a:rPr lang="en-US" sz="2900" dirty="0">
                <a:latin typeface="Verdana" panose="020B0604030504040204" pitchFamily="34" charset="0"/>
                <a:ea typeface="Verdana" panose="020B0604030504040204" pitchFamily="34" charset="0"/>
              </a:rPr>
              <a:t>Potential Risks:</a:t>
            </a:r>
          </a:p>
          <a:p>
            <a:pPr lvl="1">
              <a:lnSpc>
                <a:spcPct val="120000"/>
              </a:lnSpc>
            </a:pPr>
            <a:r>
              <a:rPr lang="en-US" dirty="0">
                <a:latin typeface="Verdana" panose="020B0604030504040204" pitchFamily="34" charset="0"/>
                <a:ea typeface="Verdana" panose="020B0604030504040204" pitchFamily="34" charset="0"/>
              </a:rPr>
              <a:t>Not making information about policies and practices known to others can lead to a failure to develop trust, and may prevent potential participants from giving informed consent.</a:t>
            </a:r>
          </a:p>
          <a:p>
            <a:pPr>
              <a:lnSpc>
                <a:spcPct val="120000"/>
              </a:lnSpc>
            </a:pPr>
            <a:r>
              <a:rPr lang="en-US" sz="2900" dirty="0">
                <a:latin typeface="Verdana" panose="020B0604030504040204" pitchFamily="34" charset="0"/>
                <a:ea typeface="Verdana" panose="020B0604030504040204" pitchFamily="34" charset="0"/>
              </a:rPr>
              <a:t>Questions to Consider:</a:t>
            </a:r>
          </a:p>
          <a:p>
            <a:pPr lvl="1">
              <a:lnSpc>
                <a:spcPct val="120000"/>
              </a:lnSpc>
            </a:pPr>
            <a:r>
              <a:rPr lang="en-US" dirty="0">
                <a:latin typeface="Verdana" panose="020B0604030504040204" pitchFamily="34" charset="0"/>
                <a:ea typeface="Verdana" panose="020B0604030504040204" pitchFamily="34" charset="0"/>
              </a:rPr>
              <a:t>Are you open about your policies and practices regarding the handling of personal information?</a:t>
            </a:r>
          </a:p>
          <a:p>
            <a:pPr lvl="1">
              <a:lnSpc>
                <a:spcPct val="120000"/>
              </a:lnSpc>
            </a:pPr>
            <a:r>
              <a:rPr lang="en-US" dirty="0">
                <a:latin typeface="Verdana" panose="020B0604030504040204" pitchFamily="34" charset="0"/>
                <a:ea typeface="Verdana" panose="020B0604030504040204" pitchFamily="34" charset="0"/>
              </a:rPr>
              <a:t>Do you make it clear what types of information are collected and</a:t>
            </a:r>
          </a:p>
          <a:p>
            <a:pPr lvl="1">
              <a:lnSpc>
                <a:spcPct val="120000"/>
              </a:lnSpc>
            </a:pPr>
            <a:r>
              <a:rPr lang="en-US" dirty="0">
                <a:latin typeface="Verdana" panose="020B0604030504040204" pitchFamily="34" charset="0"/>
                <a:ea typeface="Verdana" panose="020B0604030504040204" pitchFamily="34" charset="0"/>
              </a:rPr>
              <a:t>stored?</a:t>
            </a:r>
          </a:p>
          <a:p>
            <a:pPr lvl="1">
              <a:lnSpc>
                <a:spcPct val="120000"/>
              </a:lnSpc>
            </a:pPr>
            <a:r>
              <a:rPr lang="en-US" dirty="0">
                <a:latin typeface="Verdana" panose="020B0604030504040204" pitchFamily="34" charset="0"/>
                <a:ea typeface="Verdana" panose="020B0604030504040204" pitchFamily="34" charset="0"/>
              </a:rPr>
              <a:t>Do you make it easy for participants and others to learn about your policies and practices?</a:t>
            </a:r>
            <a:endParaRPr lang="en-US" sz="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59685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Challenging Compliance</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fontScale="77500" lnSpcReduction="20000"/>
          </a:bodyPr>
          <a:lstStyle/>
          <a:p>
            <a:pPr>
              <a:lnSpc>
                <a:spcPct val="120000"/>
              </a:lnSpc>
            </a:pPr>
            <a:r>
              <a:rPr lang="en-US" sz="3300" dirty="0">
                <a:latin typeface="Verdana" panose="020B0604030504040204" pitchFamily="34" charset="0"/>
                <a:ea typeface="Verdana" panose="020B0604030504040204" pitchFamily="34" charset="0"/>
              </a:rPr>
              <a:t>Principle:</a:t>
            </a:r>
          </a:p>
          <a:p>
            <a:pPr lvl="1">
              <a:lnSpc>
                <a:spcPct val="120000"/>
              </a:lnSpc>
            </a:pPr>
            <a:r>
              <a:rPr lang="en-US" sz="2500" dirty="0">
                <a:latin typeface="Verdana" panose="020B0604030504040204" pitchFamily="34" charset="0"/>
                <a:ea typeface="Verdana" panose="020B0604030504040204" pitchFamily="34" charset="0"/>
              </a:rPr>
              <a:t>A participant or other stakeholder should be able to address a challenge concerning the handling of personal information, and that challenge should be responded to effectively.</a:t>
            </a:r>
            <a:endParaRPr lang="en-US" sz="2900" dirty="0">
              <a:latin typeface="Verdana" panose="020B0604030504040204" pitchFamily="34" charset="0"/>
              <a:ea typeface="Verdana" panose="020B0604030504040204" pitchFamily="34" charset="0"/>
            </a:endParaRPr>
          </a:p>
          <a:p>
            <a:pPr>
              <a:lnSpc>
                <a:spcPct val="120000"/>
              </a:lnSpc>
            </a:pPr>
            <a:r>
              <a:rPr lang="en-US" sz="3300" dirty="0">
                <a:latin typeface="Verdana" panose="020B0604030504040204" pitchFamily="34" charset="0"/>
                <a:ea typeface="Verdana" panose="020B0604030504040204" pitchFamily="34" charset="0"/>
              </a:rPr>
              <a:t>Potential Risks:</a:t>
            </a:r>
          </a:p>
          <a:p>
            <a:pPr lvl="1">
              <a:lnSpc>
                <a:spcPct val="120000"/>
              </a:lnSpc>
            </a:pPr>
            <a:r>
              <a:rPr lang="en-US" sz="2500" dirty="0">
                <a:latin typeface="Verdana" panose="020B0604030504040204" pitchFamily="34" charset="0"/>
                <a:ea typeface="Verdana" panose="020B0604030504040204" pitchFamily="34" charset="0"/>
              </a:rPr>
              <a:t>Without an effective challenge and response mechanism, interested parties will not be able to assess your policies and practices. Failure to provide such mechanisms could lead to a lack of trust and confidence in the researchers.</a:t>
            </a:r>
            <a:endParaRPr lang="en-US" sz="2900" dirty="0">
              <a:latin typeface="Verdana" panose="020B0604030504040204" pitchFamily="34" charset="0"/>
              <a:ea typeface="Verdana" panose="020B0604030504040204" pitchFamily="34" charset="0"/>
            </a:endParaRPr>
          </a:p>
          <a:p>
            <a:pPr>
              <a:lnSpc>
                <a:spcPct val="120000"/>
              </a:lnSpc>
            </a:pPr>
            <a:r>
              <a:rPr lang="en-US" sz="3300" dirty="0">
                <a:latin typeface="Verdana" panose="020B0604030504040204" pitchFamily="34" charset="0"/>
                <a:ea typeface="Verdana" panose="020B0604030504040204" pitchFamily="34" charset="0"/>
              </a:rPr>
              <a:t>Questions to Consider:</a:t>
            </a:r>
          </a:p>
          <a:p>
            <a:pPr lvl="1">
              <a:lnSpc>
                <a:spcPct val="120000"/>
              </a:lnSpc>
            </a:pPr>
            <a:r>
              <a:rPr lang="en-US" sz="2500" dirty="0">
                <a:latin typeface="Verdana" panose="020B0604030504040204" pitchFamily="34" charset="0"/>
                <a:ea typeface="Verdana" panose="020B0604030504040204" pitchFamily="34" charset="0"/>
              </a:rPr>
              <a:t>Do you have a simple and accessible means for people to communicate questions and concerns?</a:t>
            </a:r>
          </a:p>
          <a:p>
            <a:pPr lvl="1">
              <a:lnSpc>
                <a:spcPct val="120000"/>
              </a:lnSpc>
            </a:pPr>
            <a:r>
              <a:rPr lang="en-US" sz="2500" dirty="0">
                <a:latin typeface="Verdana" panose="020B0604030504040204" pitchFamily="34" charset="0"/>
                <a:ea typeface="Verdana" panose="020B0604030504040204" pitchFamily="34" charset="0"/>
              </a:rPr>
              <a:t>Do you have mechanisms in place to ensure fair, accurate, and timely responses to challenges?</a:t>
            </a:r>
          </a:p>
          <a:p>
            <a:pPr lvl="1">
              <a:lnSpc>
                <a:spcPct val="120000"/>
              </a:lnSpc>
            </a:pPr>
            <a:r>
              <a:rPr lang="en-US" sz="2500" dirty="0">
                <a:latin typeface="Verdana" panose="020B0604030504040204" pitchFamily="34" charset="0"/>
                <a:ea typeface="Verdana" panose="020B0604030504040204" pitchFamily="34" charset="0"/>
              </a:rPr>
              <a:t>Do you regularly evaluate any challenges and responses that do occur?</a:t>
            </a:r>
            <a:endParaRPr lang="en-US" sz="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661529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Accountability</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fontScale="55000" lnSpcReduction="20000"/>
          </a:bodyPr>
          <a:lstStyle/>
          <a:p>
            <a:pPr>
              <a:lnSpc>
                <a:spcPct val="120000"/>
              </a:lnSpc>
            </a:pPr>
            <a:r>
              <a:rPr lang="en-US" sz="3500" dirty="0">
                <a:latin typeface="Verdana" panose="020B0604030504040204" pitchFamily="34" charset="0"/>
                <a:ea typeface="Verdana" panose="020B0604030504040204" pitchFamily="34" charset="0"/>
              </a:rPr>
              <a:t>Principle</a:t>
            </a:r>
            <a:r>
              <a:rPr lang="en-US" sz="3300" dirty="0">
                <a:latin typeface="Verdana" panose="020B0604030504040204" pitchFamily="34" charset="0"/>
                <a:ea typeface="Verdana" panose="020B0604030504040204" pitchFamily="34" charset="0"/>
              </a:rPr>
              <a:t>:</a:t>
            </a:r>
          </a:p>
          <a:p>
            <a:pPr lvl="1">
              <a:lnSpc>
                <a:spcPct val="120000"/>
              </a:lnSpc>
            </a:pPr>
            <a:r>
              <a:rPr lang="en-US" sz="2900" dirty="0">
                <a:latin typeface="Verdana" panose="020B0604030504040204" pitchFamily="34" charset="0"/>
                <a:ea typeface="Verdana" panose="020B0604030504040204" pitchFamily="34" charset="0"/>
              </a:rPr>
              <a:t>A researcher is responsible for the personal information under their control and, if necessary, shall designate a person or persons to establish and maintain privacy principles and practices.</a:t>
            </a:r>
            <a:endParaRPr lang="en-US" sz="3300" dirty="0">
              <a:latin typeface="Verdana" panose="020B0604030504040204" pitchFamily="34" charset="0"/>
              <a:ea typeface="Verdana" panose="020B0604030504040204" pitchFamily="34" charset="0"/>
            </a:endParaRPr>
          </a:p>
          <a:p>
            <a:pPr>
              <a:lnSpc>
                <a:spcPct val="120000"/>
              </a:lnSpc>
            </a:pPr>
            <a:r>
              <a:rPr lang="en-US" sz="3500" dirty="0">
                <a:latin typeface="Verdana" panose="020B0604030504040204" pitchFamily="34" charset="0"/>
                <a:ea typeface="Verdana" panose="020B0604030504040204" pitchFamily="34" charset="0"/>
              </a:rPr>
              <a:t>Potential Risks:</a:t>
            </a:r>
          </a:p>
          <a:p>
            <a:pPr lvl="1">
              <a:lnSpc>
                <a:spcPct val="120000"/>
              </a:lnSpc>
            </a:pPr>
            <a:r>
              <a:rPr lang="en-US" sz="2900" dirty="0">
                <a:latin typeface="Verdana" panose="020B0604030504040204" pitchFamily="34" charset="0"/>
                <a:ea typeface="Verdana" panose="020B0604030504040204" pitchFamily="34" charset="0"/>
              </a:rPr>
              <a:t>Unclear accountability could lead to a lack of control of the information. Failing to have an accountable person will make it difficult to review practices and deal with any problems.</a:t>
            </a:r>
            <a:endParaRPr lang="en-US" sz="3300" dirty="0">
              <a:latin typeface="Verdana" panose="020B0604030504040204" pitchFamily="34" charset="0"/>
              <a:ea typeface="Verdana" panose="020B0604030504040204" pitchFamily="34" charset="0"/>
            </a:endParaRPr>
          </a:p>
          <a:p>
            <a:pPr>
              <a:lnSpc>
                <a:spcPct val="120000"/>
              </a:lnSpc>
            </a:pPr>
            <a:r>
              <a:rPr lang="en-US" sz="3500" dirty="0">
                <a:latin typeface="Verdana" panose="020B0604030504040204" pitchFamily="34" charset="0"/>
                <a:ea typeface="Verdana" panose="020B0604030504040204" pitchFamily="34" charset="0"/>
              </a:rPr>
              <a:t>Questions to Consider:</a:t>
            </a:r>
          </a:p>
          <a:p>
            <a:pPr lvl="1">
              <a:lnSpc>
                <a:spcPct val="120000"/>
              </a:lnSpc>
            </a:pPr>
            <a:r>
              <a:rPr lang="en-US" sz="2900" dirty="0">
                <a:latin typeface="Verdana" panose="020B0604030504040204" pitchFamily="34" charset="0"/>
                <a:ea typeface="Verdana" panose="020B0604030504040204" pitchFamily="34" charset="0"/>
              </a:rPr>
              <a:t>Do you regularly review your privacy policies and practices,</a:t>
            </a:r>
          </a:p>
          <a:p>
            <a:pPr lvl="1">
              <a:lnSpc>
                <a:spcPct val="120000"/>
              </a:lnSpc>
            </a:pPr>
            <a:r>
              <a:rPr lang="en-US" sz="2900" dirty="0">
                <a:latin typeface="Verdana" panose="020B0604030504040204" pitchFamily="34" charset="0"/>
                <a:ea typeface="Verdana" panose="020B0604030504040204" pitchFamily="34" charset="0"/>
              </a:rPr>
              <a:t>including having discussions with any staff or collaborators?</a:t>
            </a:r>
          </a:p>
          <a:p>
            <a:pPr lvl="1">
              <a:lnSpc>
                <a:spcPct val="120000"/>
              </a:lnSpc>
            </a:pPr>
            <a:r>
              <a:rPr lang="en-US" sz="2900" dirty="0">
                <a:latin typeface="Verdana" panose="020B0604030504040204" pitchFamily="34" charset="0"/>
                <a:ea typeface="Verdana" panose="020B0604030504040204" pitchFamily="34" charset="0"/>
              </a:rPr>
              <a:t>Do you have written policies and procedures in place for handling personal information?</a:t>
            </a:r>
          </a:p>
          <a:p>
            <a:pPr lvl="1">
              <a:lnSpc>
                <a:spcPct val="120000"/>
              </a:lnSpc>
            </a:pPr>
            <a:r>
              <a:rPr lang="en-US" sz="2900" dirty="0">
                <a:latin typeface="Verdana" panose="020B0604030504040204" pitchFamily="34" charset="0"/>
                <a:ea typeface="Verdana" panose="020B0604030504040204" pitchFamily="34" charset="0"/>
              </a:rPr>
              <a:t>Are you and your staff trained to handle personal information properly?</a:t>
            </a:r>
          </a:p>
          <a:p>
            <a:pPr lvl="1">
              <a:lnSpc>
                <a:spcPct val="120000"/>
              </a:lnSpc>
            </a:pPr>
            <a:r>
              <a:rPr lang="en-US" sz="2900" dirty="0">
                <a:latin typeface="Verdana" panose="020B0604030504040204" pitchFamily="34" charset="0"/>
                <a:ea typeface="Verdana" panose="020B0604030504040204" pitchFamily="34" charset="0"/>
              </a:rPr>
              <a:t>Have you developed a privacy monitoring system?</a:t>
            </a:r>
          </a:p>
          <a:p>
            <a:pPr lvl="1">
              <a:lnSpc>
                <a:spcPct val="120000"/>
              </a:lnSpc>
            </a:pPr>
            <a:r>
              <a:rPr lang="en-US" sz="2900" dirty="0">
                <a:latin typeface="Verdana" panose="020B0604030504040204" pitchFamily="34" charset="0"/>
                <a:ea typeface="Verdana" panose="020B0604030504040204" pitchFamily="34" charset="0"/>
              </a:rPr>
              <a:t>Have you clearly articulated the responsibilities of each individual for privacy protection?</a:t>
            </a:r>
          </a:p>
          <a:p>
            <a:pPr lvl="1">
              <a:lnSpc>
                <a:spcPct val="120000"/>
              </a:lnSpc>
            </a:pPr>
            <a:r>
              <a:rPr lang="en-US" sz="2900" dirty="0">
                <a:latin typeface="Verdana" panose="020B0604030504040204" pitchFamily="34" charset="0"/>
                <a:ea typeface="Verdana" panose="020B0604030504040204" pitchFamily="34" charset="0"/>
              </a:rPr>
              <a:t>Is the handling of personal information included in the performance evaluation of staff and research projects?</a:t>
            </a:r>
            <a:endParaRPr lang="en-US" sz="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04634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Informed Consent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fontScale="62500" lnSpcReduction="20000"/>
          </a:bodyPr>
          <a:lstStyle/>
          <a:p>
            <a:pPr>
              <a:lnSpc>
                <a:spcPct val="120000"/>
              </a:lnSpc>
            </a:pPr>
            <a:r>
              <a:rPr lang="en-US" sz="3500" dirty="0">
                <a:latin typeface="Verdana" panose="020B0604030504040204" pitchFamily="34" charset="0"/>
                <a:ea typeface="Verdana" panose="020B0604030504040204" pitchFamily="34" charset="0"/>
              </a:rPr>
              <a:t>The notion of </a:t>
            </a:r>
            <a:r>
              <a:rPr lang="en-US" sz="3500" b="1" dirty="0">
                <a:latin typeface="Verdana" panose="020B0604030504040204" pitchFamily="34" charset="0"/>
                <a:ea typeface="Verdana" panose="020B0604030504040204" pitchFamily="34" charset="0"/>
              </a:rPr>
              <a:t>informed</a:t>
            </a:r>
            <a:r>
              <a:rPr lang="en-US" sz="3500" dirty="0">
                <a:latin typeface="Verdana" panose="020B0604030504040204" pitchFamily="34" charset="0"/>
                <a:ea typeface="Verdana" panose="020B0604030504040204" pitchFamily="34" charset="0"/>
              </a:rPr>
              <a:t> </a:t>
            </a:r>
            <a:r>
              <a:rPr lang="en-US" sz="3500" b="1" dirty="0">
                <a:latin typeface="Verdana" panose="020B0604030504040204" pitchFamily="34" charset="0"/>
                <a:ea typeface="Verdana" panose="020B0604030504040204" pitchFamily="34" charset="0"/>
              </a:rPr>
              <a:t>consent</a:t>
            </a:r>
            <a:r>
              <a:rPr lang="en-US" sz="3500" dirty="0">
                <a:latin typeface="Verdana" panose="020B0604030504040204" pitchFamily="34" charset="0"/>
                <a:ea typeface="Verdana" panose="020B0604030504040204" pitchFamily="34" charset="0"/>
              </a:rPr>
              <a:t> has two parts. “</a:t>
            </a:r>
            <a:r>
              <a:rPr lang="en-US" sz="3500" b="1" dirty="0">
                <a:latin typeface="Verdana" panose="020B0604030504040204" pitchFamily="34" charset="0"/>
                <a:ea typeface="Verdana" panose="020B0604030504040204" pitchFamily="34" charset="0"/>
              </a:rPr>
              <a:t>Informed</a:t>
            </a:r>
            <a:r>
              <a:rPr lang="en-US" sz="3500" dirty="0">
                <a:latin typeface="Verdana" panose="020B0604030504040204" pitchFamily="34" charset="0"/>
                <a:ea typeface="Verdana" panose="020B0604030504040204" pitchFamily="34" charset="0"/>
              </a:rPr>
              <a:t>” means that study participants must understand the reason for conducting the study, the procedures that are involved, potential risks, and how they can get more information about the study. Without this information, participants do not have the information necessary to make a truly meaningful decision as to whether or not they wish to participate. </a:t>
            </a:r>
          </a:p>
          <a:p>
            <a:pPr>
              <a:lnSpc>
                <a:spcPct val="120000"/>
              </a:lnSpc>
            </a:pPr>
            <a:r>
              <a:rPr lang="en-US" sz="3500" dirty="0">
                <a:latin typeface="Verdana" panose="020B0604030504040204" pitchFamily="34" charset="0"/>
                <a:ea typeface="Verdana" panose="020B0604030504040204" pitchFamily="34" charset="0"/>
              </a:rPr>
              <a:t>If potential participants are not told that the use of a specific virtual-reality environment can occasionally cause nausea, particularly sensitive individuals may agree to participate without being aware that they might be subjecting themselves to an unpleasant experience. For these reasons, researchers should strive to clearly provide information that is relevant and necessary for appropriate decision-making. Truly informing potential participants means that the information must be provided in a manner that is comprehensible.</a:t>
            </a:r>
            <a:endParaRPr lang="en-US" sz="1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46593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Informed Consent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a:bodyPr>
          <a:lstStyle/>
          <a:p>
            <a:pPr>
              <a:lnSpc>
                <a:spcPct val="120000"/>
              </a:lnSpc>
            </a:pPr>
            <a:r>
              <a:rPr lang="en-US" sz="2000" dirty="0">
                <a:latin typeface="Verdana" panose="020B0604030504040204" pitchFamily="34" charset="0"/>
                <a:ea typeface="Verdana" panose="020B0604030504040204" pitchFamily="34" charset="0"/>
              </a:rPr>
              <a:t>The second, equally important notion is “</a:t>
            </a:r>
            <a:r>
              <a:rPr lang="en-US" sz="2000" b="1" dirty="0">
                <a:latin typeface="Verdana" panose="020B0604030504040204" pitchFamily="34" charset="0"/>
                <a:ea typeface="Verdana" panose="020B0604030504040204" pitchFamily="34" charset="0"/>
              </a:rPr>
              <a:t>consent</a:t>
            </a:r>
            <a:r>
              <a:rPr lang="en-US" sz="2000" dirty="0">
                <a:latin typeface="Verdana" panose="020B0604030504040204" pitchFamily="34" charset="0"/>
                <a:ea typeface="Verdana" panose="020B0604030504040204" pitchFamily="34" charset="0"/>
              </a:rPr>
              <a:t>”: participation in research studies should be entirely voluntary and free from any implied or implicit coercion. Potential participants should not be given any reason to believe that a decision not to participate will lead to repercussions or retaliation, whether in the form of punishment by employers; withholding of medication or the use of a system; or disapproval from the researcher. </a:t>
            </a:r>
          </a:p>
        </p:txBody>
      </p:sp>
    </p:spTree>
    <p:extLst>
      <p:ext uri="{BB962C8B-B14F-4D97-AF65-F5344CB8AC3E}">
        <p14:creationId xmlns:p14="http://schemas.microsoft.com/office/powerpoint/2010/main" val="1316479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Typical sections for consent document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a:bodyPr>
          <a:lstStyle/>
          <a:p>
            <a:pPr>
              <a:lnSpc>
                <a:spcPct val="120000"/>
              </a:lnSpc>
            </a:pPr>
            <a:r>
              <a:rPr lang="en-US" sz="2000" dirty="0">
                <a:latin typeface="Verdana" panose="020B0604030504040204" pitchFamily="34" charset="0"/>
                <a:ea typeface="Verdana" panose="020B0604030504040204" pitchFamily="34" charset="0"/>
              </a:rPr>
              <a:t>Institution and Researcher Identification: </a:t>
            </a:r>
          </a:p>
          <a:p>
            <a:pPr lvl="1">
              <a:lnSpc>
                <a:spcPct val="120000"/>
              </a:lnSpc>
            </a:pPr>
            <a:r>
              <a:rPr lang="en-US" sz="1600" dirty="0">
                <a:latin typeface="Verdana" panose="020B0604030504040204" pitchFamily="34" charset="0"/>
                <a:ea typeface="Verdana" panose="020B0604030504040204" pitchFamily="34" charset="0"/>
              </a:rPr>
              <a:t>Who is responsible for the research? Specifically, which individuals and institutions are conducting the study? </a:t>
            </a:r>
          </a:p>
          <a:p>
            <a:pPr>
              <a:lnSpc>
                <a:spcPct val="120000"/>
              </a:lnSpc>
            </a:pPr>
            <a:r>
              <a:rPr lang="en-US" sz="2000" dirty="0">
                <a:latin typeface="Verdana" panose="020B0604030504040204" pitchFamily="34" charset="0"/>
                <a:ea typeface="Verdana" panose="020B0604030504040204" pitchFamily="34" charset="0"/>
              </a:rPr>
              <a:t>Contact Information: </a:t>
            </a:r>
          </a:p>
          <a:p>
            <a:pPr lvl="1">
              <a:lnSpc>
                <a:spcPct val="120000"/>
              </a:lnSpc>
            </a:pPr>
            <a:r>
              <a:rPr lang="en-US" sz="1600" dirty="0">
                <a:latin typeface="Verdana" panose="020B0604030504040204" pitchFamily="34" charset="0"/>
                <a:ea typeface="Verdana" panose="020B0604030504040204" pitchFamily="34" charset="0"/>
              </a:rPr>
              <a:t>Who should participants contact if they have questions or concerns? This section should contain names and contact information for the researchers in charge of the study</a:t>
            </a:r>
          </a:p>
          <a:p>
            <a:pPr>
              <a:lnSpc>
                <a:spcPct val="120000"/>
              </a:lnSpc>
            </a:pPr>
            <a:r>
              <a:rPr lang="en-US" sz="2000" dirty="0">
                <a:latin typeface="Verdana" panose="020B0604030504040204" pitchFamily="34" charset="0"/>
                <a:ea typeface="Verdana" panose="020B0604030504040204" pitchFamily="34" charset="0"/>
              </a:rPr>
              <a:t>Title and Purpose : </a:t>
            </a:r>
          </a:p>
          <a:p>
            <a:pPr lvl="1">
              <a:lnSpc>
                <a:spcPct val="120000"/>
              </a:lnSpc>
            </a:pPr>
            <a:r>
              <a:rPr lang="en-US" sz="1600" dirty="0">
                <a:latin typeface="Verdana" panose="020B0604030504040204" pitchFamily="34" charset="0"/>
                <a:ea typeface="Verdana" panose="020B0604030504040204" pitchFamily="34" charset="0"/>
              </a:rPr>
              <a:t>Why is the study being done? </a:t>
            </a:r>
          </a:p>
          <a:p>
            <a:pPr>
              <a:lnSpc>
                <a:spcPct val="120000"/>
              </a:lnSpc>
            </a:pPr>
            <a:r>
              <a:rPr lang="en-US" sz="2000" dirty="0">
                <a:latin typeface="Verdana" panose="020B0604030504040204" pitchFamily="34" charset="0"/>
                <a:ea typeface="Verdana" panose="020B0604030504040204" pitchFamily="34" charset="0"/>
              </a:rPr>
              <a:t>Description of Procedures: </a:t>
            </a:r>
          </a:p>
          <a:p>
            <a:pPr lvl="1">
              <a:lnSpc>
                <a:spcPct val="120000"/>
              </a:lnSpc>
            </a:pPr>
            <a:r>
              <a:rPr lang="en-US" sz="1600" dirty="0">
                <a:latin typeface="Verdana" panose="020B0604030504040204" pitchFamily="34" charset="0"/>
                <a:ea typeface="Verdana" panose="020B0604030504040204" pitchFamily="34" charset="0"/>
              </a:rPr>
              <a:t>What will be asked of participants?</a:t>
            </a:r>
          </a:p>
        </p:txBody>
      </p:sp>
    </p:spTree>
    <p:extLst>
      <p:ext uri="{BB962C8B-B14F-4D97-AF65-F5344CB8AC3E}">
        <p14:creationId xmlns:p14="http://schemas.microsoft.com/office/powerpoint/2010/main" val="2243613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Typical sections for consent document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lnSpcReduction="10000"/>
          </a:bodyPr>
          <a:lstStyle/>
          <a:p>
            <a:pPr>
              <a:lnSpc>
                <a:spcPct val="120000"/>
              </a:lnSpc>
            </a:pPr>
            <a:r>
              <a:rPr lang="en-US" sz="2000" dirty="0">
                <a:latin typeface="Verdana" panose="020B0604030504040204" pitchFamily="34" charset="0"/>
                <a:ea typeface="Verdana" panose="020B0604030504040204" pitchFamily="34" charset="0"/>
              </a:rPr>
              <a:t>Duration: </a:t>
            </a:r>
          </a:p>
          <a:p>
            <a:pPr lvl="1">
              <a:lnSpc>
                <a:spcPct val="120000"/>
              </a:lnSpc>
            </a:pPr>
            <a:r>
              <a:rPr lang="en-US" sz="1600" dirty="0">
                <a:latin typeface="Verdana" panose="020B0604030504040204" pitchFamily="34" charset="0"/>
                <a:ea typeface="Verdana" panose="020B0604030504040204" pitchFamily="34" charset="0"/>
              </a:rPr>
              <a:t>How long will each participant be involved in the study? This should tell the user how much time will be involved. If there are multiple sessions, the number of sessions, the length of each session, and the elapsed interval required should all be specified. </a:t>
            </a:r>
          </a:p>
          <a:p>
            <a:pPr>
              <a:lnSpc>
                <a:spcPct val="120000"/>
              </a:lnSpc>
            </a:pPr>
            <a:r>
              <a:rPr lang="en-US" sz="2000" dirty="0">
                <a:latin typeface="Verdana" panose="020B0604030504040204" pitchFamily="34" charset="0"/>
                <a:ea typeface="Verdana" panose="020B0604030504040204" pitchFamily="34" charset="0"/>
              </a:rPr>
              <a:t>Risks: </a:t>
            </a:r>
          </a:p>
          <a:p>
            <a:pPr lvl="1">
              <a:lnSpc>
                <a:spcPct val="120000"/>
              </a:lnSpc>
            </a:pPr>
            <a:r>
              <a:rPr lang="en-US" sz="1600" dirty="0">
                <a:latin typeface="Verdana" panose="020B0604030504040204" pitchFamily="34" charset="0"/>
                <a:ea typeface="Verdana" panose="020B0604030504040204" pitchFamily="34" charset="0"/>
              </a:rPr>
              <a:t>What risks might be involved in participation? Fatigue, boredom, and perhaps slight discomfort due to repetitive motion are possible risks for studies involving desktop computers. Virtual-reality systems may involve some risk of nausea or disorientation. Studies involving mobile devices, computers in cars, or other interfaces in nontraditional settings may involve additional health or safety risks. Evaluation of the potential distractions caused by computing devices in cars should probably not be conducted in cars driving on public roads! Other interfaces involving social interactions may pose emotional risks, if tasks or content may prove upsetting to participants. The privacy risks of photography and video or audio recording; projects involving online conferencing or ongoing use of online chat systems may present similar concerns. Experimenters should, of course, design studies to minimize all risks. Any remaining risks should be described in detail in informed consent forms and then discussed honestly and thoroughly with study participants.</a:t>
            </a:r>
          </a:p>
        </p:txBody>
      </p:sp>
    </p:spTree>
    <p:extLst>
      <p:ext uri="{BB962C8B-B14F-4D97-AF65-F5344CB8AC3E}">
        <p14:creationId xmlns:p14="http://schemas.microsoft.com/office/powerpoint/2010/main" val="275720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Typical sections for consent document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a:bodyPr>
          <a:lstStyle/>
          <a:p>
            <a:pPr>
              <a:lnSpc>
                <a:spcPct val="120000"/>
              </a:lnSpc>
            </a:pPr>
            <a:r>
              <a:rPr lang="en-US" sz="2000" dirty="0">
                <a:latin typeface="Verdana" panose="020B0604030504040204" pitchFamily="34" charset="0"/>
                <a:ea typeface="Verdana" panose="020B0604030504040204" pitchFamily="34" charset="0"/>
              </a:rPr>
              <a:t>Benefits: </a:t>
            </a:r>
          </a:p>
          <a:p>
            <a:pPr lvl="1">
              <a:lnSpc>
                <a:spcPct val="120000"/>
              </a:lnSpc>
            </a:pPr>
            <a:r>
              <a:rPr lang="en-US" sz="1600" dirty="0">
                <a:latin typeface="Verdana" panose="020B0604030504040204" pitchFamily="34" charset="0"/>
                <a:ea typeface="Verdana" panose="020B0604030504040204" pitchFamily="34" charset="0"/>
              </a:rPr>
              <a:t>What are the benefits of participation? Some researchers may provide participants with ongoing access to software that is being evaluated. In other cases, financial or material compensation is the main benefit. </a:t>
            </a:r>
          </a:p>
          <a:p>
            <a:pPr>
              <a:lnSpc>
                <a:spcPct val="120000"/>
              </a:lnSpc>
            </a:pPr>
            <a:r>
              <a:rPr lang="en-US" sz="2000" dirty="0">
                <a:latin typeface="Verdana" panose="020B0604030504040204" pitchFamily="34" charset="0"/>
                <a:ea typeface="Verdana" panose="020B0604030504040204" pitchFamily="34" charset="0"/>
              </a:rPr>
              <a:t>Alternatives to Participation: </a:t>
            </a:r>
          </a:p>
          <a:p>
            <a:pPr lvl="1">
              <a:lnSpc>
                <a:spcPct val="120000"/>
              </a:lnSpc>
            </a:pPr>
            <a:r>
              <a:rPr lang="en-US" sz="1600" dirty="0">
                <a:latin typeface="Verdana" panose="020B0604030504040204" pitchFamily="34" charset="0"/>
                <a:ea typeface="Verdana" panose="020B0604030504040204" pitchFamily="34" charset="0"/>
              </a:rPr>
              <a:t>What other options are available? Common alternatives include simply not participating, opting out of the study at any point in time, and continuing to use the software that was being used before the study.</a:t>
            </a:r>
          </a:p>
        </p:txBody>
      </p:sp>
    </p:spTree>
    <p:extLst>
      <p:ext uri="{BB962C8B-B14F-4D97-AF65-F5344CB8AC3E}">
        <p14:creationId xmlns:p14="http://schemas.microsoft.com/office/powerpoint/2010/main" val="703819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Typical sections for consent document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a:bodyPr>
          <a:lstStyle/>
          <a:p>
            <a:pPr>
              <a:lnSpc>
                <a:spcPct val="120000"/>
              </a:lnSpc>
            </a:pPr>
            <a:r>
              <a:rPr lang="en-US" sz="2000" dirty="0">
                <a:latin typeface="Verdana" panose="020B0604030504040204" pitchFamily="34" charset="0"/>
                <a:ea typeface="Verdana" panose="020B0604030504040204" pitchFamily="34" charset="0"/>
              </a:rPr>
              <a:t>Confidentiality: </a:t>
            </a:r>
          </a:p>
          <a:p>
            <a:pPr lvl="1">
              <a:lnSpc>
                <a:spcPct val="120000"/>
              </a:lnSpc>
            </a:pPr>
            <a:r>
              <a:rPr lang="en-US" sz="1600" dirty="0">
                <a:latin typeface="Verdana" panose="020B0604030504040204" pitchFamily="34" charset="0"/>
                <a:ea typeface="Verdana" panose="020B0604030504040204" pitchFamily="34" charset="0"/>
              </a:rPr>
              <a:t>Participants' privacy should be respected. This section of the form generally includes comments indicating that personally identifying information will not be used or published in any way. Confidentiality is a particularly important issue involving observation of user behavior such as search or information use activity. Web search, email organization, and other activities may reveal sensitive personal information that could compromise confidentiality. Proper protection of participant privacy involves limiting the use, disclosure, and retention of data; taking appropriate measures to protect data, including encryption and secure storage; openly describing policies and practices; providing avenues for challenging compliance with data protection procedures; and providing for training and related measures to ensure accountability</a:t>
            </a:r>
            <a:endParaRPr lang="en-US" sz="1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571677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Risks and Concerns</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Participation in a research study involves multiple agreements between the participant and the researcher. The participant agrees to perform certain tasks as needed by the experiment and the experimenter frequently agrees to provide some incentive or compensation to the participant. Perhaps more importantly, experimenters agree to conduct responsible research that protects participants' rights, health, privacy, and safety.</a:t>
            </a:r>
            <a:endParaRPr lang="en-US" sz="16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047203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Typical sections for consent document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a:bodyPr>
          <a:lstStyle/>
          <a:p>
            <a:pPr>
              <a:lnSpc>
                <a:spcPct val="120000"/>
              </a:lnSpc>
            </a:pPr>
            <a:r>
              <a:rPr lang="en-US" sz="2000" dirty="0">
                <a:latin typeface="Verdana" panose="020B0604030504040204" pitchFamily="34" charset="0"/>
                <a:ea typeface="Verdana" panose="020B0604030504040204" pitchFamily="34" charset="0"/>
              </a:rPr>
              <a:t>Costs/Additional Expenses: </a:t>
            </a:r>
          </a:p>
          <a:p>
            <a:pPr lvl="1">
              <a:lnSpc>
                <a:spcPct val="120000"/>
              </a:lnSpc>
            </a:pPr>
            <a:r>
              <a:rPr lang="en-US" sz="1600" dirty="0">
                <a:latin typeface="Verdana" panose="020B0604030504040204" pitchFamily="34" charset="0"/>
                <a:ea typeface="Verdana" panose="020B0604030504040204" pitchFamily="34" charset="0"/>
              </a:rPr>
              <a:t>Are there any financial expenses or other costs associated with participation? Although such costs may not be inappropriate, they may discourage some users from participating. If you are going to ask participants to make costly trips to travel to your location, to purchase software for their computer, or to spend significant amounts of time entering data into diaries, you need to make sure that they are aware of these costs.</a:t>
            </a:r>
          </a:p>
        </p:txBody>
      </p:sp>
    </p:spTree>
    <p:extLst>
      <p:ext uri="{BB962C8B-B14F-4D97-AF65-F5344CB8AC3E}">
        <p14:creationId xmlns:p14="http://schemas.microsoft.com/office/powerpoint/2010/main" val="3015750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Typical sections for consent document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a:bodyPr>
          <a:lstStyle/>
          <a:p>
            <a:pPr>
              <a:lnSpc>
                <a:spcPct val="120000"/>
              </a:lnSpc>
            </a:pPr>
            <a:r>
              <a:rPr lang="en-US" sz="2000" dirty="0">
                <a:latin typeface="Verdana" panose="020B0604030504040204" pitchFamily="34" charset="0"/>
                <a:ea typeface="Verdana" panose="020B0604030504040204" pitchFamily="34" charset="0"/>
              </a:rPr>
              <a:t>Participant's Rights: </a:t>
            </a:r>
          </a:p>
          <a:p>
            <a:pPr lvl="1">
              <a:lnSpc>
                <a:spcPct val="120000"/>
              </a:lnSpc>
            </a:pPr>
            <a:r>
              <a:rPr lang="en-US" sz="1600" dirty="0">
                <a:latin typeface="Verdana" panose="020B0604030504040204" pitchFamily="34" charset="0"/>
                <a:ea typeface="Verdana" panose="020B0604030504040204" pitchFamily="34" charset="0"/>
              </a:rPr>
              <a:t>This section should make three important points: </a:t>
            </a:r>
          </a:p>
          <a:p>
            <a:pPr lvl="2">
              <a:lnSpc>
                <a:spcPct val="120000"/>
              </a:lnSpc>
            </a:pPr>
            <a:r>
              <a:rPr lang="en-US" sz="1600" dirty="0">
                <a:latin typeface="Verdana" panose="020B0604030504040204" pitchFamily="34" charset="0"/>
                <a:ea typeface="Verdana" panose="020B0604030504040204" pitchFamily="34" charset="0"/>
              </a:rPr>
              <a:t>Participation is voluntary. </a:t>
            </a:r>
          </a:p>
          <a:p>
            <a:pPr lvl="2">
              <a:lnSpc>
                <a:spcPct val="120000"/>
              </a:lnSpc>
            </a:pPr>
            <a:r>
              <a:rPr lang="en-US" sz="1600" dirty="0">
                <a:latin typeface="Verdana" panose="020B0604030504040204" pitchFamily="34" charset="0"/>
                <a:ea typeface="Verdana" panose="020B0604030504040204" pitchFamily="34" charset="0"/>
              </a:rPr>
              <a:t>Participants can choose to stop participating at any time, without penalty. The informed consent form should describe what will be done with data for participants who withdraw. </a:t>
            </a:r>
          </a:p>
          <a:p>
            <a:pPr lvl="2">
              <a:lnSpc>
                <a:spcPct val="120000"/>
              </a:lnSpc>
            </a:pPr>
            <a:r>
              <a:rPr lang="en-US" sz="1600" dirty="0">
                <a:latin typeface="Verdana" panose="020B0604030504040204" pitchFamily="34" charset="0"/>
                <a:ea typeface="Verdana" panose="020B0604030504040204" pitchFamily="34" charset="0"/>
              </a:rPr>
              <a:t>Participants have the right to be informed of any new information that will affect their participation in the study. Supplemental Information: Where should participants go for further information? This section should list resources that can be used for additional information, including (but not limited to) descriptions of the research program and institutional policies and procedures for research involving human subjects.</a:t>
            </a:r>
          </a:p>
        </p:txBody>
      </p:sp>
    </p:spTree>
    <p:extLst>
      <p:ext uri="{BB962C8B-B14F-4D97-AF65-F5344CB8AC3E}">
        <p14:creationId xmlns:p14="http://schemas.microsoft.com/office/powerpoint/2010/main" val="45439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Typical sections for consent document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a:bodyPr>
          <a:lstStyle/>
          <a:p>
            <a:pPr>
              <a:lnSpc>
                <a:spcPct val="120000"/>
              </a:lnSpc>
            </a:pPr>
            <a:r>
              <a:rPr lang="en-US" sz="2000" dirty="0">
                <a:latin typeface="Verdana" panose="020B0604030504040204" pitchFamily="34" charset="0"/>
                <a:ea typeface="Verdana" panose="020B0604030504040204" pitchFamily="34" charset="0"/>
              </a:rPr>
              <a:t>Supplemental Information:</a:t>
            </a:r>
          </a:p>
          <a:p>
            <a:pPr lvl="1">
              <a:lnSpc>
                <a:spcPct val="120000"/>
              </a:lnSpc>
            </a:pPr>
            <a:r>
              <a:rPr lang="en-US" sz="1600" dirty="0">
                <a:latin typeface="Verdana" panose="020B0604030504040204" pitchFamily="34" charset="0"/>
                <a:ea typeface="Verdana" panose="020B0604030504040204" pitchFamily="34" charset="0"/>
              </a:rPr>
              <a:t>Where should participants go for further information? This section should list resources that can be used for additional information, including (but not limited to) descriptions of the research program and institutional policies and procedures for research involving human subjects.</a:t>
            </a:r>
          </a:p>
          <a:p>
            <a:pPr>
              <a:lnSpc>
                <a:spcPct val="120000"/>
              </a:lnSpc>
            </a:pPr>
            <a:r>
              <a:rPr lang="en-US" sz="2000" dirty="0">
                <a:latin typeface="Verdana" panose="020B0604030504040204" pitchFamily="34" charset="0"/>
                <a:ea typeface="Verdana" panose="020B0604030504040204" pitchFamily="34" charset="0"/>
              </a:rPr>
              <a:t>Signature: </a:t>
            </a:r>
          </a:p>
          <a:p>
            <a:pPr lvl="2">
              <a:lnSpc>
                <a:spcPct val="120000"/>
              </a:lnSpc>
            </a:pPr>
            <a:r>
              <a:rPr lang="en-US" sz="1600" dirty="0">
                <a:latin typeface="Verdana" panose="020B0604030504040204" pitchFamily="34" charset="0"/>
                <a:ea typeface="Verdana" panose="020B0604030504040204" pitchFamily="34" charset="0"/>
              </a:rPr>
              <a:t>Participants should sign a copy of the consent form. The signature should be accompanied by a statement indicating that the participant: </a:t>
            </a:r>
          </a:p>
          <a:p>
            <a:pPr lvl="3">
              <a:lnSpc>
                <a:spcPct val="120000"/>
              </a:lnSpc>
            </a:pPr>
            <a:r>
              <a:rPr lang="en-US" sz="1400" dirty="0">
                <a:latin typeface="Verdana" panose="020B0604030504040204" pitchFamily="34" charset="0"/>
                <a:ea typeface="Verdana" panose="020B0604030504040204" pitchFamily="34" charset="0"/>
              </a:rPr>
              <a:t>has volunteered to participate;  </a:t>
            </a:r>
          </a:p>
          <a:p>
            <a:pPr lvl="3">
              <a:lnSpc>
                <a:spcPct val="120000"/>
              </a:lnSpc>
            </a:pPr>
            <a:r>
              <a:rPr lang="en-US" sz="1400" dirty="0">
                <a:latin typeface="Verdana" panose="020B0604030504040204" pitchFamily="34" charset="0"/>
                <a:ea typeface="Verdana" panose="020B0604030504040204" pitchFamily="34" charset="0"/>
              </a:rPr>
              <a:t>has been informed about the tasks and procedures;  </a:t>
            </a:r>
          </a:p>
          <a:p>
            <a:pPr lvl="3">
              <a:lnSpc>
                <a:spcPct val="120000"/>
              </a:lnSpc>
            </a:pPr>
            <a:r>
              <a:rPr lang="en-US" sz="1400" dirty="0">
                <a:latin typeface="Verdana" panose="020B0604030504040204" pitchFamily="34" charset="0"/>
                <a:ea typeface="Verdana" panose="020B0604030504040204" pitchFamily="34" charset="0"/>
              </a:rPr>
              <a:t>has had a chance to ask questions and had questions answered;  </a:t>
            </a:r>
          </a:p>
          <a:p>
            <a:pPr lvl="3">
              <a:lnSpc>
                <a:spcPct val="120000"/>
              </a:lnSpc>
            </a:pPr>
            <a:r>
              <a:rPr lang="en-US" sz="1400" dirty="0">
                <a:latin typeface="Verdana" panose="020B0604030504040204" pitchFamily="34" charset="0"/>
                <a:ea typeface="Verdana" panose="020B0604030504040204" pitchFamily="34" charset="0"/>
              </a:rPr>
              <a:t>is aware that he/she can withdraw at any time; </a:t>
            </a:r>
          </a:p>
          <a:p>
            <a:pPr lvl="3">
              <a:lnSpc>
                <a:spcPct val="120000"/>
              </a:lnSpc>
            </a:pPr>
            <a:r>
              <a:rPr lang="en-US" sz="1400" dirty="0">
                <a:latin typeface="Verdana" panose="020B0604030504040204" pitchFamily="34" charset="0"/>
                <a:ea typeface="Verdana" panose="020B0604030504040204" pitchFamily="34" charset="0"/>
              </a:rPr>
              <a:t>consented prior to participation in the study</a:t>
            </a:r>
          </a:p>
        </p:txBody>
      </p:sp>
    </p:spTree>
    <p:extLst>
      <p:ext uri="{BB962C8B-B14F-4D97-AF65-F5344CB8AC3E}">
        <p14:creationId xmlns:p14="http://schemas.microsoft.com/office/powerpoint/2010/main" val="4242129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Respecting Participants</a:t>
            </a:r>
          </a:p>
        </p:txBody>
      </p:sp>
      <p:pic>
        <p:nvPicPr>
          <p:cNvPr id="4" name="Picture 3">
            <a:hlinkClick r:id="rId2"/>
            <a:extLst>
              <a:ext uri="{FF2B5EF4-FFF2-40B4-BE49-F238E27FC236}">
                <a16:creationId xmlns:a16="http://schemas.microsoft.com/office/drawing/2014/main" id="{B20F8328-FD9A-4F22-9989-F8AF2792911B}"/>
              </a:ext>
            </a:extLst>
          </p:cNvPr>
          <p:cNvPicPr>
            <a:picLocks noChangeAspect="1"/>
          </p:cNvPicPr>
          <p:nvPr/>
        </p:nvPicPr>
        <p:blipFill>
          <a:blip r:embed="rId3"/>
          <a:stretch>
            <a:fillRect/>
          </a:stretch>
        </p:blipFill>
        <p:spPr>
          <a:xfrm>
            <a:off x="2463911" y="1370726"/>
            <a:ext cx="6338204" cy="3551963"/>
          </a:xfrm>
          <a:prstGeom prst="rect">
            <a:avLst/>
          </a:prstGeom>
        </p:spPr>
      </p:pic>
      <p:sp>
        <p:nvSpPr>
          <p:cNvPr id="6" name="Content Placeholder 4">
            <a:extLst>
              <a:ext uri="{FF2B5EF4-FFF2-40B4-BE49-F238E27FC236}">
                <a16:creationId xmlns:a16="http://schemas.microsoft.com/office/drawing/2014/main" id="{EAD06DC9-B9A0-4A4E-8CF1-2083C86C3B7E}"/>
              </a:ext>
            </a:extLst>
          </p:cNvPr>
          <p:cNvSpPr>
            <a:spLocks noGrp="1"/>
          </p:cNvSpPr>
          <p:nvPr>
            <p:ph idx="1"/>
          </p:nvPr>
        </p:nvSpPr>
        <p:spPr>
          <a:xfrm>
            <a:off x="838200" y="5228947"/>
            <a:ext cx="10515600" cy="1252351"/>
          </a:xfrm>
        </p:spPr>
        <p:txBody>
          <a:bodyPr>
            <a:normAutofit/>
          </a:bodyPr>
          <a:lstStyle/>
          <a:p>
            <a:pPr>
              <a:lnSpc>
                <a:spcPct val="120000"/>
              </a:lnSpc>
            </a:pPr>
            <a:r>
              <a:rPr lang="en-US" sz="1400" dirty="0">
                <a:latin typeface="Verdana" panose="020B0604030504040204" pitchFamily="34" charset="0"/>
                <a:ea typeface="Verdana" panose="020B0604030504040204" pitchFamily="34" charset="0"/>
              </a:rPr>
              <a:t>https://www.youtube.com/watch?v=zZ3l1jgmYrY</a:t>
            </a:r>
          </a:p>
        </p:txBody>
      </p:sp>
    </p:spTree>
    <p:extLst>
      <p:ext uri="{BB962C8B-B14F-4D97-AF65-F5344CB8AC3E}">
        <p14:creationId xmlns:p14="http://schemas.microsoft.com/office/powerpoint/2010/main" val="2107155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Respecting Participants</a:t>
            </a:r>
          </a:p>
        </p:txBody>
      </p:sp>
      <p:sp>
        <p:nvSpPr>
          <p:cNvPr id="6" name="Content Placeholder 4">
            <a:extLst>
              <a:ext uri="{FF2B5EF4-FFF2-40B4-BE49-F238E27FC236}">
                <a16:creationId xmlns:a16="http://schemas.microsoft.com/office/drawing/2014/main" id="{EAD06DC9-B9A0-4A4E-8CF1-2083C86C3B7E}"/>
              </a:ext>
            </a:extLst>
          </p:cNvPr>
          <p:cNvSpPr>
            <a:spLocks noGrp="1"/>
          </p:cNvSpPr>
          <p:nvPr>
            <p:ph idx="1"/>
          </p:nvPr>
        </p:nvSpPr>
        <p:spPr>
          <a:xfrm>
            <a:off x="838200" y="5228947"/>
            <a:ext cx="10515600" cy="1252351"/>
          </a:xfrm>
        </p:spPr>
        <p:txBody>
          <a:bodyPr>
            <a:normAutofit/>
          </a:bodyPr>
          <a:lstStyle/>
          <a:p>
            <a:pPr>
              <a:lnSpc>
                <a:spcPct val="120000"/>
              </a:lnSpc>
            </a:pPr>
            <a:r>
              <a:rPr lang="en-US" sz="1400" dirty="0">
                <a:latin typeface="Verdana" panose="020B0604030504040204" pitchFamily="34" charset="0"/>
                <a:ea typeface="Verdana" panose="020B0604030504040204" pitchFamily="34" charset="0"/>
              </a:rPr>
              <a:t>https://www.youtube.com/watch?v=WXsNh7QV_4Y</a:t>
            </a:r>
          </a:p>
        </p:txBody>
      </p:sp>
      <p:pic>
        <p:nvPicPr>
          <p:cNvPr id="5" name="Picture 4">
            <a:hlinkClick r:id="rId2"/>
            <a:extLst>
              <a:ext uri="{FF2B5EF4-FFF2-40B4-BE49-F238E27FC236}">
                <a16:creationId xmlns:a16="http://schemas.microsoft.com/office/drawing/2014/main" id="{A3116469-5590-4961-BA7F-086516B5F052}"/>
              </a:ext>
            </a:extLst>
          </p:cNvPr>
          <p:cNvPicPr>
            <a:picLocks noChangeAspect="1"/>
          </p:cNvPicPr>
          <p:nvPr/>
        </p:nvPicPr>
        <p:blipFill>
          <a:blip r:embed="rId3"/>
          <a:stretch>
            <a:fillRect/>
          </a:stretch>
        </p:blipFill>
        <p:spPr>
          <a:xfrm>
            <a:off x="2218069" y="1098523"/>
            <a:ext cx="6829887" cy="3836476"/>
          </a:xfrm>
          <a:prstGeom prst="rect">
            <a:avLst/>
          </a:prstGeom>
        </p:spPr>
      </p:pic>
    </p:spTree>
    <p:extLst>
      <p:ext uri="{BB962C8B-B14F-4D97-AF65-F5344CB8AC3E}">
        <p14:creationId xmlns:p14="http://schemas.microsoft.com/office/powerpoint/2010/main" val="3915678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MCAST Consent Form templates</a:t>
            </a:r>
          </a:p>
        </p:txBody>
      </p:sp>
      <p:sp>
        <p:nvSpPr>
          <p:cNvPr id="6" name="Content Placeholder 4">
            <a:extLst>
              <a:ext uri="{FF2B5EF4-FFF2-40B4-BE49-F238E27FC236}">
                <a16:creationId xmlns:a16="http://schemas.microsoft.com/office/drawing/2014/main" id="{EAD06DC9-B9A0-4A4E-8CF1-2083C86C3B7E}"/>
              </a:ext>
            </a:extLst>
          </p:cNvPr>
          <p:cNvSpPr>
            <a:spLocks noGrp="1"/>
          </p:cNvSpPr>
          <p:nvPr>
            <p:ph idx="1"/>
          </p:nvPr>
        </p:nvSpPr>
        <p:spPr>
          <a:xfrm>
            <a:off x="838200" y="1289993"/>
            <a:ext cx="10515600" cy="1252351"/>
          </a:xfrm>
        </p:spPr>
        <p:txBody>
          <a:bodyPr>
            <a:normAutofit/>
          </a:bodyPr>
          <a:lstStyle/>
          <a:p>
            <a:pPr>
              <a:lnSpc>
                <a:spcPct val="120000"/>
              </a:lnSpc>
            </a:pPr>
            <a:r>
              <a:rPr lang="en-US" sz="2000" dirty="0">
                <a:latin typeface="Verdana" panose="020B0604030504040204" pitchFamily="34" charset="0"/>
                <a:ea typeface="Verdana" panose="020B0604030504040204" pitchFamily="34" charset="0"/>
                <a:hlinkClick r:id="rId2"/>
              </a:rPr>
              <a:t>https://www.mcast.edu.mt/wp-content/uploads/DOC_164_CORP_REV_-G_RESEARCH-PROPOSAL-STATEMENT-OF-INTENT-FORM.doc</a:t>
            </a:r>
            <a:endParaRPr lang="en-US" sz="2000" dirty="0">
              <a:latin typeface="Verdana" panose="020B0604030504040204" pitchFamily="34" charset="0"/>
              <a:ea typeface="Verdana" panose="020B0604030504040204" pitchFamily="34" charset="0"/>
            </a:endParaRPr>
          </a:p>
          <a:p>
            <a:pPr>
              <a:lnSpc>
                <a:spcPct val="120000"/>
              </a:lnSpc>
            </a:pPr>
            <a:endParaRPr lang="en-US" sz="14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410295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Key Definitions</a:t>
            </a:r>
          </a:p>
        </p:txBody>
      </p:sp>
      <p:sp>
        <p:nvSpPr>
          <p:cNvPr id="3" name="Content Placeholder 2">
            <a:extLst>
              <a:ext uri="{FF2B5EF4-FFF2-40B4-BE49-F238E27FC236}">
                <a16:creationId xmlns:a16="http://schemas.microsoft.com/office/drawing/2014/main" id="{A2545563-4E6E-4043-9AB0-D52B5E7C8984}"/>
              </a:ext>
            </a:extLst>
          </p:cNvPr>
          <p:cNvSpPr>
            <a:spLocks noGrp="1"/>
          </p:cNvSpPr>
          <p:nvPr>
            <p:ph idx="1"/>
          </p:nvPr>
        </p:nvSpPr>
        <p:spPr>
          <a:xfrm>
            <a:off x="838200" y="1134208"/>
            <a:ext cx="10697308" cy="5055577"/>
          </a:xfrm>
        </p:spPr>
        <p:txBody>
          <a:bodyPr>
            <a:normAutofit/>
          </a:bodyPr>
          <a:lstStyle/>
          <a:p>
            <a:pPr>
              <a:lnSpc>
                <a:spcPct val="150000"/>
              </a:lnSpc>
            </a:pPr>
            <a:r>
              <a:rPr lang="en-US" sz="2000" dirty="0">
                <a:latin typeface="Verdana" panose="020B0604030504040204" pitchFamily="34" charset="0"/>
                <a:ea typeface="Verdana" panose="020B0604030504040204" pitchFamily="34" charset="0"/>
                <a:cs typeface="Verdana" panose="020B0604030504040204" pitchFamily="34" charset="0"/>
              </a:rPr>
              <a:t>Key definitions:</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data controller: a party who decides about the contents and use of personal data</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personal data: any information relating to an identified or identifiable individual</a:t>
            </a:r>
          </a:p>
          <a:p>
            <a:pPr lvl="1">
              <a:lnSpc>
                <a:spcPct val="150000"/>
              </a:lnSpc>
            </a:pPr>
            <a:r>
              <a:rPr lang="en-US" sz="1600" dirty="0">
                <a:latin typeface="Verdana" panose="020B0604030504040204" pitchFamily="34" charset="0"/>
                <a:ea typeface="Verdana" panose="020B0604030504040204" pitchFamily="34" charset="0"/>
                <a:cs typeface="Verdana" panose="020B0604030504040204" pitchFamily="34" charset="0"/>
              </a:rPr>
              <a:t>data subject: the individual about whom the personal data concerns</a:t>
            </a:r>
          </a:p>
        </p:txBody>
      </p:sp>
    </p:spTree>
    <p:extLst>
      <p:ext uri="{BB962C8B-B14F-4D97-AF65-F5344CB8AC3E}">
        <p14:creationId xmlns:p14="http://schemas.microsoft.com/office/powerpoint/2010/main" val="4753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Principles</a:t>
            </a:r>
          </a:p>
        </p:txBody>
      </p:sp>
      <p:graphicFrame>
        <p:nvGraphicFramePr>
          <p:cNvPr id="4" name="Table 4">
            <a:extLst>
              <a:ext uri="{FF2B5EF4-FFF2-40B4-BE49-F238E27FC236}">
                <a16:creationId xmlns:a16="http://schemas.microsoft.com/office/drawing/2014/main" id="{13249BE4-5869-4335-A35F-9EC21244BE35}"/>
              </a:ext>
            </a:extLst>
          </p:cNvPr>
          <p:cNvGraphicFramePr>
            <a:graphicFrameLocks noGrp="1"/>
          </p:cNvGraphicFramePr>
          <p:nvPr>
            <p:ph idx="1"/>
            <p:extLst>
              <p:ext uri="{D42A27DB-BD31-4B8C-83A1-F6EECF244321}">
                <p14:modId xmlns:p14="http://schemas.microsoft.com/office/powerpoint/2010/main" val="3995695985"/>
              </p:ext>
            </p:extLst>
          </p:nvPr>
        </p:nvGraphicFramePr>
        <p:xfrm>
          <a:off x="838200" y="1429971"/>
          <a:ext cx="10515600" cy="44958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908679757"/>
                    </a:ext>
                  </a:extLst>
                </a:gridCol>
                <a:gridCol w="5257800">
                  <a:extLst>
                    <a:ext uri="{9D8B030D-6E8A-4147-A177-3AD203B41FA5}">
                      <a16:colId xmlns:a16="http://schemas.microsoft.com/office/drawing/2014/main" val="2201304758"/>
                    </a:ext>
                  </a:extLst>
                </a:gridCol>
              </a:tblGrid>
              <a:tr h="370840">
                <a:tc>
                  <a:txBody>
                    <a:bodyPr/>
                    <a:lstStyle/>
                    <a:p>
                      <a:pPr algn="ctr" fontAlgn="base"/>
                      <a:r>
                        <a:rPr lang="en-US" b="1" dirty="0">
                          <a:effectLst/>
                        </a:rPr>
                        <a:t>PRINCIPLE</a:t>
                      </a:r>
                      <a:endParaRPr lang="en-US" dirty="0">
                        <a:effectLst/>
                      </a:endParaRPr>
                    </a:p>
                  </a:txBody>
                  <a:tcPr marL="76200" marR="76200" marT="76200" marB="76200" anchor="ctr"/>
                </a:tc>
                <a:tc>
                  <a:txBody>
                    <a:bodyPr/>
                    <a:lstStyle/>
                    <a:p>
                      <a:pPr algn="ctr" fontAlgn="base"/>
                      <a:r>
                        <a:rPr lang="en-US" b="1">
                          <a:effectLst/>
                        </a:rPr>
                        <a:t>DESCRIPTION</a:t>
                      </a:r>
                      <a:endParaRPr lang="en-US">
                        <a:effectLst/>
                      </a:endParaRPr>
                    </a:p>
                  </a:txBody>
                  <a:tcPr marL="76200" marR="76200" marT="76200" marB="76200" anchor="ctr"/>
                </a:tc>
                <a:extLst>
                  <a:ext uri="{0D108BD9-81ED-4DB2-BD59-A6C34878D82A}">
                    <a16:rowId xmlns:a16="http://schemas.microsoft.com/office/drawing/2014/main" val="909475692"/>
                  </a:ext>
                </a:extLst>
              </a:tr>
              <a:tr h="370840">
                <a:tc>
                  <a:txBody>
                    <a:bodyPr/>
                    <a:lstStyle/>
                    <a:p>
                      <a:pPr fontAlgn="base"/>
                      <a:r>
                        <a:rPr lang="en-US">
                          <a:effectLst/>
                        </a:rPr>
                        <a:t>1. Collection Limitation</a:t>
                      </a:r>
                    </a:p>
                  </a:txBody>
                  <a:tcPr marL="28575" marR="28575" marT="28575" marB="28575" anchor="ctr"/>
                </a:tc>
                <a:tc>
                  <a:txBody>
                    <a:bodyPr/>
                    <a:lstStyle/>
                    <a:p>
                      <a:pPr fontAlgn="base"/>
                      <a:r>
                        <a:rPr lang="en-US">
                          <a:effectLst/>
                        </a:rPr>
                        <a:t>There should be limitations on the collection of data, it should only be collected in legal and fair means and, where appropriate, with the knowledge and consent of the data subject.</a:t>
                      </a:r>
                    </a:p>
                  </a:txBody>
                  <a:tcPr marL="28575" marR="28575" marT="28575" marB="28575" anchor="ctr"/>
                </a:tc>
                <a:extLst>
                  <a:ext uri="{0D108BD9-81ED-4DB2-BD59-A6C34878D82A}">
                    <a16:rowId xmlns:a16="http://schemas.microsoft.com/office/drawing/2014/main" val="3289170277"/>
                  </a:ext>
                </a:extLst>
              </a:tr>
              <a:tr h="370840">
                <a:tc>
                  <a:txBody>
                    <a:bodyPr/>
                    <a:lstStyle/>
                    <a:p>
                      <a:pPr fontAlgn="base"/>
                      <a:r>
                        <a:rPr lang="en-US">
                          <a:effectLst/>
                        </a:rPr>
                        <a:t>2. Data Quality</a:t>
                      </a:r>
                    </a:p>
                  </a:txBody>
                  <a:tcPr marL="28575" marR="28575" marT="28575" marB="28575" anchor="ctr"/>
                </a:tc>
                <a:tc>
                  <a:txBody>
                    <a:bodyPr/>
                    <a:lstStyle/>
                    <a:p>
                      <a:pPr fontAlgn="base"/>
                      <a:r>
                        <a:rPr lang="en-US" dirty="0">
                          <a:effectLst/>
                        </a:rPr>
                        <a:t>Personal data should be relevant to the purposes for which it was collected and used, and it should be accurate, complete, and up-to-date.</a:t>
                      </a:r>
                    </a:p>
                  </a:txBody>
                  <a:tcPr marL="28575" marR="28575" marT="28575" marB="28575" anchor="ctr"/>
                </a:tc>
                <a:extLst>
                  <a:ext uri="{0D108BD9-81ED-4DB2-BD59-A6C34878D82A}">
                    <a16:rowId xmlns:a16="http://schemas.microsoft.com/office/drawing/2014/main" val="1216130927"/>
                  </a:ext>
                </a:extLst>
              </a:tr>
              <a:tr h="370840">
                <a:tc>
                  <a:txBody>
                    <a:bodyPr/>
                    <a:lstStyle/>
                    <a:p>
                      <a:pPr fontAlgn="base"/>
                      <a:r>
                        <a:rPr lang="en-US">
                          <a:effectLst/>
                        </a:rPr>
                        <a:t>3. Purpose Specification</a:t>
                      </a:r>
                    </a:p>
                  </a:txBody>
                  <a:tcPr marL="28575" marR="28575" marT="28575" marB="28575" anchor="ctr"/>
                </a:tc>
                <a:tc>
                  <a:txBody>
                    <a:bodyPr/>
                    <a:lstStyle/>
                    <a:p>
                      <a:pPr fontAlgn="base"/>
                      <a:r>
                        <a:rPr lang="en-US">
                          <a:effectLst/>
                        </a:rPr>
                        <a:t>The purposes for which personal data is collected should be stated at the time it is collected and subsequent use should be limited to those purposes.</a:t>
                      </a:r>
                    </a:p>
                  </a:txBody>
                  <a:tcPr marL="28575" marR="28575" marT="28575" marB="28575" anchor="ctr"/>
                </a:tc>
                <a:extLst>
                  <a:ext uri="{0D108BD9-81ED-4DB2-BD59-A6C34878D82A}">
                    <a16:rowId xmlns:a16="http://schemas.microsoft.com/office/drawing/2014/main" val="758030194"/>
                  </a:ext>
                </a:extLst>
              </a:tr>
              <a:tr h="370840">
                <a:tc>
                  <a:txBody>
                    <a:bodyPr/>
                    <a:lstStyle/>
                    <a:p>
                      <a:pPr fontAlgn="base"/>
                      <a:r>
                        <a:rPr lang="en-US">
                          <a:effectLst/>
                        </a:rPr>
                        <a:t>4. Use Limitation</a:t>
                      </a:r>
                    </a:p>
                  </a:txBody>
                  <a:tcPr marL="28575" marR="28575" marT="28575" marB="28575" anchor="ctr"/>
                </a:tc>
                <a:tc>
                  <a:txBody>
                    <a:bodyPr/>
                    <a:lstStyle/>
                    <a:p>
                      <a:pPr fontAlgn="base"/>
                      <a:r>
                        <a:rPr lang="en-US" dirty="0">
                          <a:effectLst/>
                        </a:rPr>
                        <a:t>Personal data should not be disclosed or used for purposes other than those specified unless it is with the consent of the data subject or under the authority of law.</a:t>
                      </a:r>
                    </a:p>
                  </a:txBody>
                  <a:tcPr marL="28575" marR="28575" marT="28575" marB="28575" anchor="ctr"/>
                </a:tc>
                <a:extLst>
                  <a:ext uri="{0D108BD9-81ED-4DB2-BD59-A6C34878D82A}">
                    <a16:rowId xmlns:a16="http://schemas.microsoft.com/office/drawing/2014/main" val="653020565"/>
                  </a:ext>
                </a:extLst>
              </a:tr>
            </a:tbl>
          </a:graphicData>
        </a:graphic>
      </p:graphicFrame>
    </p:spTree>
    <p:extLst>
      <p:ext uri="{BB962C8B-B14F-4D97-AF65-F5344CB8AC3E}">
        <p14:creationId xmlns:p14="http://schemas.microsoft.com/office/powerpoint/2010/main" val="75726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Principles</a:t>
            </a:r>
          </a:p>
        </p:txBody>
      </p:sp>
      <p:graphicFrame>
        <p:nvGraphicFramePr>
          <p:cNvPr id="4" name="Table 4">
            <a:extLst>
              <a:ext uri="{FF2B5EF4-FFF2-40B4-BE49-F238E27FC236}">
                <a16:creationId xmlns:a16="http://schemas.microsoft.com/office/drawing/2014/main" id="{13249BE4-5869-4335-A35F-9EC21244BE35}"/>
              </a:ext>
            </a:extLst>
          </p:cNvPr>
          <p:cNvGraphicFramePr>
            <a:graphicFrameLocks noGrp="1"/>
          </p:cNvGraphicFramePr>
          <p:nvPr>
            <p:ph idx="1"/>
            <p:extLst>
              <p:ext uri="{D42A27DB-BD31-4B8C-83A1-F6EECF244321}">
                <p14:modId xmlns:p14="http://schemas.microsoft.com/office/powerpoint/2010/main" val="1450485855"/>
              </p:ext>
            </p:extLst>
          </p:nvPr>
        </p:nvGraphicFramePr>
        <p:xfrm>
          <a:off x="838200" y="1394802"/>
          <a:ext cx="10515600" cy="47701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908679757"/>
                    </a:ext>
                  </a:extLst>
                </a:gridCol>
                <a:gridCol w="5257800">
                  <a:extLst>
                    <a:ext uri="{9D8B030D-6E8A-4147-A177-3AD203B41FA5}">
                      <a16:colId xmlns:a16="http://schemas.microsoft.com/office/drawing/2014/main" val="2201304758"/>
                    </a:ext>
                  </a:extLst>
                </a:gridCol>
              </a:tblGrid>
              <a:tr h="370840">
                <a:tc>
                  <a:txBody>
                    <a:bodyPr/>
                    <a:lstStyle/>
                    <a:p>
                      <a:pPr algn="ctr" fontAlgn="base"/>
                      <a:r>
                        <a:rPr lang="en-US" b="1" dirty="0">
                          <a:effectLst/>
                        </a:rPr>
                        <a:t>PRINCIPLE</a:t>
                      </a:r>
                      <a:endParaRPr lang="en-US" dirty="0">
                        <a:effectLst/>
                      </a:endParaRPr>
                    </a:p>
                  </a:txBody>
                  <a:tcPr marL="76200" marR="76200" marT="76200" marB="76200" anchor="ctr"/>
                </a:tc>
                <a:tc>
                  <a:txBody>
                    <a:bodyPr/>
                    <a:lstStyle/>
                    <a:p>
                      <a:pPr algn="ctr" fontAlgn="base"/>
                      <a:r>
                        <a:rPr lang="en-US" b="1">
                          <a:effectLst/>
                        </a:rPr>
                        <a:t>DESCRIPTION</a:t>
                      </a:r>
                      <a:endParaRPr lang="en-US">
                        <a:effectLst/>
                      </a:endParaRPr>
                    </a:p>
                  </a:txBody>
                  <a:tcPr marL="76200" marR="76200" marT="76200" marB="76200" anchor="ctr"/>
                </a:tc>
                <a:extLst>
                  <a:ext uri="{0D108BD9-81ED-4DB2-BD59-A6C34878D82A}">
                    <a16:rowId xmlns:a16="http://schemas.microsoft.com/office/drawing/2014/main" val="909475692"/>
                  </a:ext>
                </a:extLst>
              </a:tr>
              <a:tr h="370840">
                <a:tc>
                  <a:txBody>
                    <a:bodyPr/>
                    <a:lstStyle/>
                    <a:p>
                      <a:pPr fontAlgn="base"/>
                      <a:r>
                        <a:rPr lang="en-US">
                          <a:effectLst/>
                        </a:rPr>
                        <a:t>5. Security Safeguards</a:t>
                      </a:r>
                    </a:p>
                  </a:txBody>
                  <a:tcPr marL="28575" marR="28575" marT="28575" marB="28575" anchor="ctr"/>
                </a:tc>
                <a:tc>
                  <a:txBody>
                    <a:bodyPr/>
                    <a:lstStyle/>
                    <a:p>
                      <a:pPr fontAlgn="base"/>
                      <a:r>
                        <a:rPr lang="en-US">
                          <a:effectLst/>
                        </a:rPr>
                        <a:t>Personal data should be protected by reasonable security safeguards against unauthorized access, use, or disclosure.</a:t>
                      </a:r>
                    </a:p>
                  </a:txBody>
                  <a:tcPr marL="28575" marR="28575" marT="28575" marB="28575" anchor="ctr"/>
                </a:tc>
                <a:extLst>
                  <a:ext uri="{0D108BD9-81ED-4DB2-BD59-A6C34878D82A}">
                    <a16:rowId xmlns:a16="http://schemas.microsoft.com/office/drawing/2014/main" val="3289170277"/>
                  </a:ext>
                </a:extLst>
              </a:tr>
              <a:tr h="370840">
                <a:tc>
                  <a:txBody>
                    <a:bodyPr/>
                    <a:lstStyle/>
                    <a:p>
                      <a:pPr fontAlgn="base"/>
                      <a:r>
                        <a:rPr lang="en-US" dirty="0">
                          <a:effectLst/>
                        </a:rPr>
                        <a:t>6. Openness</a:t>
                      </a:r>
                    </a:p>
                  </a:txBody>
                  <a:tcPr marL="28575" marR="28575" marT="28575" marB="28575" anchor="ctr"/>
                </a:tc>
                <a:tc>
                  <a:txBody>
                    <a:bodyPr/>
                    <a:lstStyle/>
                    <a:p>
                      <a:pPr fontAlgn="base"/>
                      <a:r>
                        <a:rPr lang="en-US">
                          <a:effectLst/>
                        </a:rPr>
                        <a:t>There should be openness about the practices and policies concerning personal data.</a:t>
                      </a:r>
                      <a:br>
                        <a:rPr lang="en-US">
                          <a:effectLst/>
                        </a:rPr>
                      </a:br>
                      <a:r>
                        <a:rPr lang="en-US">
                          <a:effectLst/>
                        </a:rPr>
                        <a:t>Means should be readily available to establish the existence and nature of personal data, the purpose of their use, and the identity of the data controller.</a:t>
                      </a:r>
                    </a:p>
                  </a:txBody>
                  <a:tcPr marL="28575" marR="28575" marT="28575" marB="28575" anchor="ctr"/>
                </a:tc>
                <a:extLst>
                  <a:ext uri="{0D108BD9-81ED-4DB2-BD59-A6C34878D82A}">
                    <a16:rowId xmlns:a16="http://schemas.microsoft.com/office/drawing/2014/main" val="1216130927"/>
                  </a:ext>
                </a:extLst>
              </a:tr>
              <a:tr h="370840">
                <a:tc>
                  <a:txBody>
                    <a:bodyPr/>
                    <a:lstStyle/>
                    <a:p>
                      <a:pPr fontAlgn="base"/>
                      <a:r>
                        <a:rPr lang="en-US">
                          <a:effectLst/>
                        </a:rPr>
                        <a:t>7. Individual Participation</a:t>
                      </a:r>
                    </a:p>
                  </a:txBody>
                  <a:tcPr marL="28575" marR="28575" marT="28575" marB="28575" anchor="ctr"/>
                </a:tc>
                <a:tc>
                  <a:txBody>
                    <a:bodyPr/>
                    <a:lstStyle/>
                    <a:p>
                      <a:pPr fontAlgn="base"/>
                      <a:r>
                        <a:rPr lang="en-US">
                          <a:effectLst/>
                        </a:rPr>
                        <a:t>An individual should have the right to find out if a data controller has personal information about him or her and be able to challenge data</a:t>
                      </a:r>
                      <a:br>
                        <a:rPr lang="en-US">
                          <a:effectLst/>
                        </a:rPr>
                      </a:br>
                      <a:r>
                        <a:rPr lang="en-US">
                          <a:effectLst/>
                        </a:rPr>
                        <a:t>relating to him or her including having the data erased, corrected, completed or modified.</a:t>
                      </a:r>
                    </a:p>
                  </a:txBody>
                  <a:tcPr marL="28575" marR="28575" marT="28575" marB="28575" anchor="ctr"/>
                </a:tc>
                <a:extLst>
                  <a:ext uri="{0D108BD9-81ED-4DB2-BD59-A6C34878D82A}">
                    <a16:rowId xmlns:a16="http://schemas.microsoft.com/office/drawing/2014/main" val="758030194"/>
                  </a:ext>
                </a:extLst>
              </a:tr>
              <a:tr h="370840">
                <a:tc>
                  <a:txBody>
                    <a:bodyPr/>
                    <a:lstStyle/>
                    <a:p>
                      <a:pPr fontAlgn="base"/>
                      <a:r>
                        <a:rPr lang="en-US">
                          <a:effectLst/>
                        </a:rPr>
                        <a:t>8. Accountability</a:t>
                      </a:r>
                    </a:p>
                  </a:txBody>
                  <a:tcPr marL="28575" marR="28575" marT="28575" marB="28575" anchor="ctr"/>
                </a:tc>
                <a:tc>
                  <a:txBody>
                    <a:bodyPr/>
                    <a:lstStyle/>
                    <a:p>
                      <a:pPr fontAlgn="base"/>
                      <a:r>
                        <a:rPr lang="en-US" dirty="0">
                          <a:effectLst/>
                        </a:rPr>
                        <a:t>The data controller should be accountable for adhering to these principles.</a:t>
                      </a:r>
                    </a:p>
                  </a:txBody>
                  <a:tcPr marL="28575" marR="28575" marT="28575" marB="28575" anchor="ctr"/>
                </a:tc>
                <a:extLst>
                  <a:ext uri="{0D108BD9-81ED-4DB2-BD59-A6C34878D82A}">
                    <a16:rowId xmlns:a16="http://schemas.microsoft.com/office/drawing/2014/main" val="653020565"/>
                  </a:ext>
                </a:extLst>
              </a:tr>
            </a:tbl>
          </a:graphicData>
        </a:graphic>
      </p:graphicFrame>
    </p:spTree>
    <p:extLst>
      <p:ext uri="{BB962C8B-B14F-4D97-AF65-F5344CB8AC3E}">
        <p14:creationId xmlns:p14="http://schemas.microsoft.com/office/powerpoint/2010/main" val="54115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Consent</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007586"/>
          </a:xfrm>
        </p:spPr>
        <p:txBody>
          <a:bodyPr>
            <a:normAutofit/>
          </a:bodyPr>
          <a:lstStyle/>
          <a:p>
            <a:r>
              <a:rPr lang="en-US" sz="2000" dirty="0">
                <a:latin typeface="Verdana" panose="020B0604030504040204" pitchFamily="34" charset="0"/>
                <a:ea typeface="Verdana" panose="020B0604030504040204" pitchFamily="34" charset="0"/>
              </a:rPr>
              <a:t>Potential Risks</a:t>
            </a:r>
            <a:r>
              <a:rPr lang="en-US" sz="1800" dirty="0">
                <a:latin typeface="Verdana" panose="020B0604030504040204" pitchFamily="34" charset="0"/>
                <a:ea typeface="Verdana" panose="020B0604030504040204" pitchFamily="34" charset="0"/>
              </a:rPr>
              <a:t>:</a:t>
            </a:r>
          </a:p>
          <a:p>
            <a:pPr lvl="1"/>
            <a:r>
              <a:rPr lang="en-US" sz="1600" dirty="0">
                <a:latin typeface="Verdana" panose="020B0604030504040204" pitchFamily="34" charset="0"/>
                <a:ea typeface="Verdana" panose="020B0604030504040204" pitchFamily="34" charset="0"/>
              </a:rPr>
              <a:t>Failure to obtain consent for the collection and use of personal information is unethical and may lead to mistrust from the research participants and refusal to participate in future studies. Failure to obtain consent may also be counter to laws or regulations and could lead to legal liabilities.</a:t>
            </a:r>
          </a:p>
          <a:p>
            <a:endParaRPr lang="en-US" sz="1600" dirty="0">
              <a:latin typeface="Verdana" panose="020B0604030504040204" pitchFamily="34" charset="0"/>
              <a:ea typeface="Verdana" panose="020B0604030504040204" pitchFamily="34" charset="0"/>
            </a:endParaRPr>
          </a:p>
          <a:p>
            <a:r>
              <a:rPr lang="en-US" sz="2000" dirty="0">
                <a:latin typeface="Verdana" panose="020B0604030504040204" pitchFamily="34" charset="0"/>
                <a:ea typeface="Verdana" panose="020B0604030504040204" pitchFamily="34" charset="0"/>
              </a:rPr>
              <a:t>Questions to Consider:</a:t>
            </a:r>
          </a:p>
          <a:p>
            <a:pPr lvl="1"/>
            <a:r>
              <a:rPr lang="en-US" sz="1600" dirty="0">
                <a:latin typeface="Verdana" panose="020B0604030504040204" pitchFamily="34" charset="0"/>
                <a:ea typeface="Verdana" panose="020B0604030504040204" pitchFamily="34" charset="0"/>
              </a:rPr>
              <a:t>Do you periodically review your consent procedures and forms?</a:t>
            </a:r>
          </a:p>
          <a:p>
            <a:pPr lvl="1"/>
            <a:r>
              <a:rPr lang="en-US" sz="1600" dirty="0">
                <a:latin typeface="Verdana" panose="020B0604030504040204" pitchFamily="34" charset="0"/>
                <a:ea typeface="Verdana" panose="020B0604030504040204" pitchFamily="34" charset="0"/>
              </a:rPr>
              <a:t>Do you document any cases where consent was not given by a research participant?</a:t>
            </a:r>
          </a:p>
          <a:p>
            <a:pPr lvl="1"/>
            <a:r>
              <a:rPr lang="en-US" sz="1600" dirty="0">
                <a:latin typeface="Verdana" panose="020B0604030504040204" pitchFamily="34" charset="0"/>
                <a:ea typeface="Verdana" panose="020B0604030504040204" pitchFamily="34" charset="0"/>
              </a:rPr>
              <a:t>Have you established informed consent procedures for cases where data will be shared with collaborators?</a:t>
            </a:r>
          </a:p>
          <a:p>
            <a:pPr lvl="1"/>
            <a:r>
              <a:rPr lang="en-US" sz="1600" dirty="0">
                <a:latin typeface="Verdana" panose="020B0604030504040204" pitchFamily="34" charset="0"/>
                <a:ea typeface="Verdana" panose="020B0604030504040204" pitchFamily="34" charset="0"/>
              </a:rPr>
              <a:t>Do you take into account the sensitivity of the information when determining how to seek consent? (e.g., Collecting particularly sensitive information may require that explicit, written consent statements be signed and witnessed.)</a:t>
            </a:r>
          </a:p>
        </p:txBody>
      </p:sp>
    </p:spTree>
    <p:extLst>
      <p:ext uri="{BB962C8B-B14F-4D97-AF65-F5344CB8AC3E}">
        <p14:creationId xmlns:p14="http://schemas.microsoft.com/office/powerpoint/2010/main" val="277037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Limiting Collection</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lnSpcReduction="10000"/>
          </a:bodyPr>
          <a:lstStyle/>
          <a:p>
            <a:pPr>
              <a:lnSpc>
                <a:spcPct val="120000"/>
              </a:lnSpc>
            </a:pPr>
            <a:r>
              <a:rPr lang="en-US" sz="2000" dirty="0">
                <a:latin typeface="Verdana" panose="020B0604030504040204" pitchFamily="34" charset="0"/>
                <a:ea typeface="Verdana" panose="020B0604030504040204" pitchFamily="34" charset="0"/>
              </a:rPr>
              <a:t>Principle:</a:t>
            </a:r>
          </a:p>
          <a:p>
            <a:pPr lvl="1">
              <a:lnSpc>
                <a:spcPct val="120000"/>
              </a:lnSpc>
            </a:pPr>
            <a:r>
              <a:rPr lang="en-US" sz="1400" dirty="0">
                <a:latin typeface="Verdana" panose="020B0604030504040204" pitchFamily="34" charset="0"/>
                <a:ea typeface="Verdana" panose="020B0604030504040204" pitchFamily="34" charset="0"/>
              </a:rPr>
              <a:t>Researchers should limit the collection of personal information to that which is absolutely necessary for the research being conducted.</a:t>
            </a:r>
            <a:endParaRPr lang="en-US" sz="1800" dirty="0">
              <a:latin typeface="Verdana" panose="020B0604030504040204" pitchFamily="34" charset="0"/>
              <a:ea typeface="Verdana" panose="020B0604030504040204" pitchFamily="34" charset="0"/>
            </a:endParaRPr>
          </a:p>
          <a:p>
            <a:pPr>
              <a:lnSpc>
                <a:spcPct val="120000"/>
              </a:lnSpc>
            </a:pPr>
            <a:r>
              <a:rPr lang="en-US" sz="2000" dirty="0">
                <a:latin typeface="Verdana" panose="020B0604030504040204" pitchFamily="34" charset="0"/>
                <a:ea typeface="Verdana" panose="020B0604030504040204" pitchFamily="34" charset="0"/>
              </a:rPr>
              <a:t>Potential Risks:</a:t>
            </a:r>
          </a:p>
          <a:p>
            <a:pPr lvl="1">
              <a:lnSpc>
                <a:spcPct val="120000"/>
              </a:lnSpc>
            </a:pPr>
            <a:r>
              <a:rPr lang="en-US" sz="1400" dirty="0">
                <a:latin typeface="Verdana" panose="020B0604030504040204" pitchFamily="34" charset="0"/>
                <a:ea typeface="Verdana" panose="020B0604030504040204" pitchFamily="34" charset="0"/>
              </a:rPr>
              <a:t>Failure to limit the collection of personal information increases the amount of data to be processed and unnecessarily increases privacy risks. Collecting personal information that is unrelated to the stated purposes of the research could lead to mistrust by the participants.</a:t>
            </a:r>
            <a:endParaRPr lang="en-US" sz="1800" dirty="0">
              <a:latin typeface="Verdana" panose="020B0604030504040204" pitchFamily="34" charset="0"/>
              <a:ea typeface="Verdana" panose="020B0604030504040204" pitchFamily="34" charset="0"/>
            </a:endParaRPr>
          </a:p>
          <a:p>
            <a:pPr>
              <a:lnSpc>
                <a:spcPct val="120000"/>
              </a:lnSpc>
            </a:pPr>
            <a:r>
              <a:rPr lang="en-US" sz="2000" dirty="0">
                <a:latin typeface="Verdana" panose="020B0604030504040204" pitchFamily="34" charset="0"/>
                <a:ea typeface="Verdana" panose="020B0604030504040204" pitchFamily="34" charset="0"/>
              </a:rPr>
              <a:t>Questions to Consider:</a:t>
            </a:r>
          </a:p>
          <a:p>
            <a:pPr lvl="1">
              <a:lnSpc>
                <a:spcPct val="120000"/>
              </a:lnSpc>
            </a:pPr>
            <a:r>
              <a:rPr lang="en-US" sz="1400" dirty="0">
                <a:latin typeface="Verdana" panose="020B0604030504040204" pitchFamily="34" charset="0"/>
                <a:ea typeface="Verdana" panose="020B0604030504040204" pitchFamily="34" charset="0"/>
              </a:rPr>
              <a:t>Is it necessary to collect any personal information, or could the research proceed with anonymous data?</a:t>
            </a:r>
          </a:p>
          <a:p>
            <a:pPr lvl="1">
              <a:lnSpc>
                <a:spcPct val="120000"/>
              </a:lnSpc>
            </a:pPr>
            <a:r>
              <a:rPr lang="en-US" sz="1400" dirty="0">
                <a:latin typeface="Verdana" panose="020B0604030504040204" pitchFamily="34" charset="0"/>
                <a:ea typeface="Verdana" panose="020B0604030504040204" pitchFamily="34" charset="0"/>
              </a:rPr>
              <a:t>If anonymous collection is intended, what measures are in place to ensure the anonymity of participants? (e.g., This may be especially important in online data collection where Internet traffic logs might be used to link personal data to Internet host numbers, which can often be linked to specific individuals.)</a:t>
            </a:r>
          </a:p>
          <a:p>
            <a:pPr lvl="1">
              <a:lnSpc>
                <a:spcPct val="120000"/>
              </a:lnSpc>
            </a:pPr>
            <a:r>
              <a:rPr lang="en-US" sz="1400" dirty="0">
                <a:latin typeface="Verdana" panose="020B0604030504040204" pitchFamily="34" charset="0"/>
                <a:ea typeface="Verdana" panose="020B0604030504040204" pitchFamily="34" charset="0"/>
              </a:rPr>
              <a:t>If personal information is collected, it is restricted to data that the participant has consented to?</a:t>
            </a:r>
          </a:p>
          <a:p>
            <a:pPr lvl="1">
              <a:lnSpc>
                <a:spcPct val="120000"/>
              </a:lnSpc>
            </a:pPr>
            <a:r>
              <a:rPr lang="en-US" sz="1400" dirty="0">
                <a:latin typeface="Verdana" panose="020B0604030504040204" pitchFamily="34" charset="0"/>
                <a:ea typeface="Verdana" panose="020B0604030504040204" pitchFamily="34" charset="0"/>
              </a:rPr>
              <a:t>Are participants given an option to restrict the collection of some personal data? (e.g., Can participants opt-out of some portions of the research?)</a:t>
            </a:r>
          </a:p>
          <a:p>
            <a:pPr lvl="1">
              <a:lnSpc>
                <a:spcPct val="120000"/>
              </a:lnSpc>
            </a:pPr>
            <a:r>
              <a:rPr lang="en-US" sz="1400" dirty="0">
                <a:latin typeface="Verdana" panose="020B0604030504040204" pitchFamily="34" charset="0"/>
                <a:ea typeface="Verdana" panose="020B0604030504040204" pitchFamily="34" charset="0"/>
              </a:rPr>
              <a:t>Do you regularly review your collection practices to ensure that data that was collected was truly necessary?</a:t>
            </a:r>
            <a:endParaRPr lang="en-US" sz="10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Identifying Purposes</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fontScale="92500" lnSpcReduction="20000"/>
          </a:bodyPr>
          <a:lstStyle/>
          <a:p>
            <a:pPr>
              <a:lnSpc>
                <a:spcPct val="120000"/>
              </a:lnSpc>
            </a:pPr>
            <a:r>
              <a:rPr lang="en-US" sz="2200" dirty="0">
                <a:latin typeface="Verdana" panose="020B0604030504040204" pitchFamily="34" charset="0"/>
                <a:ea typeface="Verdana" panose="020B0604030504040204" pitchFamily="34" charset="0"/>
              </a:rPr>
              <a:t>Principle:</a:t>
            </a:r>
          </a:p>
          <a:p>
            <a:pPr lvl="1">
              <a:lnSpc>
                <a:spcPct val="120000"/>
              </a:lnSpc>
            </a:pPr>
            <a:r>
              <a:rPr lang="en-US" sz="1600" dirty="0">
                <a:latin typeface="Verdana" panose="020B0604030504040204" pitchFamily="34" charset="0"/>
                <a:ea typeface="Verdana" panose="020B0604030504040204" pitchFamily="34" charset="0"/>
              </a:rPr>
              <a:t>The purpose for which personal information is collected shall be determined before it is collected.</a:t>
            </a:r>
            <a:endParaRPr lang="en-US" sz="2000" dirty="0">
              <a:latin typeface="Verdana" panose="020B0604030504040204" pitchFamily="34" charset="0"/>
              <a:ea typeface="Verdana" panose="020B0604030504040204" pitchFamily="34" charset="0"/>
            </a:endParaRPr>
          </a:p>
          <a:p>
            <a:pPr>
              <a:lnSpc>
                <a:spcPct val="120000"/>
              </a:lnSpc>
            </a:pPr>
            <a:r>
              <a:rPr lang="en-US" sz="2200" dirty="0">
                <a:latin typeface="Verdana" panose="020B0604030504040204" pitchFamily="34" charset="0"/>
                <a:ea typeface="Verdana" panose="020B0604030504040204" pitchFamily="34" charset="0"/>
              </a:rPr>
              <a:t>Potential Risks:</a:t>
            </a:r>
          </a:p>
          <a:p>
            <a:pPr lvl="1">
              <a:lnSpc>
                <a:spcPct val="120000"/>
              </a:lnSpc>
            </a:pPr>
            <a:r>
              <a:rPr lang="en-US" sz="1600" dirty="0">
                <a:latin typeface="Verdana" panose="020B0604030504040204" pitchFamily="34" charset="0"/>
                <a:ea typeface="Verdana" panose="020B0604030504040204" pitchFamily="34" charset="0"/>
              </a:rPr>
              <a:t>Collecting more information than is needed could expose the researcher and data subject to unnecessary risks. Collecting unintended information could also add to the costs and complexity of the research. Failure to explain to research subjects the purposes for collecting personal information could lead to mistrust and ill-will and may be unethical.</a:t>
            </a:r>
            <a:endParaRPr lang="en-US" sz="2000" dirty="0">
              <a:latin typeface="Verdana" panose="020B0604030504040204" pitchFamily="34" charset="0"/>
              <a:ea typeface="Verdana" panose="020B0604030504040204" pitchFamily="34" charset="0"/>
            </a:endParaRPr>
          </a:p>
          <a:p>
            <a:pPr>
              <a:lnSpc>
                <a:spcPct val="120000"/>
              </a:lnSpc>
            </a:pPr>
            <a:r>
              <a:rPr lang="en-US" sz="2200" dirty="0">
                <a:latin typeface="Verdana" panose="020B0604030504040204" pitchFamily="34" charset="0"/>
                <a:ea typeface="Verdana" panose="020B0604030504040204" pitchFamily="34" charset="0"/>
              </a:rPr>
              <a:t>Questions to Consider:</a:t>
            </a:r>
          </a:p>
          <a:p>
            <a:pPr lvl="1">
              <a:lnSpc>
                <a:spcPct val="120000"/>
              </a:lnSpc>
            </a:pPr>
            <a:r>
              <a:rPr lang="en-US" sz="1600" dirty="0">
                <a:latin typeface="Verdana" panose="020B0604030504040204" pitchFamily="34" charset="0"/>
                <a:ea typeface="Verdana" panose="020B0604030504040204" pitchFamily="34" charset="0"/>
              </a:rPr>
              <a:t>Are the reasons for collecting personal information considered by the researchers and explained to the research participants before any data collection is done?</a:t>
            </a:r>
          </a:p>
          <a:p>
            <a:pPr lvl="1">
              <a:lnSpc>
                <a:spcPct val="120000"/>
              </a:lnSpc>
            </a:pPr>
            <a:r>
              <a:rPr lang="en-US" sz="1600" dirty="0">
                <a:latin typeface="Verdana" panose="020B0604030504040204" pitchFamily="34" charset="0"/>
                <a:ea typeface="Verdana" panose="020B0604030504040204" pitchFamily="34" charset="0"/>
              </a:rPr>
              <a:t>Are the purposes for collecting personal information reviewed and updated regularly? (e.g., Avoiding using survey questions simple because “we have always collected that information”.)</a:t>
            </a:r>
          </a:p>
          <a:p>
            <a:pPr lvl="1">
              <a:lnSpc>
                <a:spcPct val="120000"/>
              </a:lnSpc>
            </a:pPr>
            <a:r>
              <a:rPr lang="en-US" sz="1600" dirty="0">
                <a:latin typeface="Verdana" panose="020B0604030504040204" pitchFamily="34" charset="0"/>
                <a:ea typeface="Verdana" panose="020B0604030504040204" pitchFamily="34" charset="0"/>
              </a:rPr>
              <a:t>Are steps in place to ensure that research participants understand the personal information that is collected and the intended purposes? (e.g., Ensuring that consent forms are understandable and that questions are answered fully before data collection begins.)</a:t>
            </a:r>
          </a:p>
          <a:p>
            <a:pPr lvl="1">
              <a:lnSpc>
                <a:spcPct val="120000"/>
              </a:lnSpc>
            </a:pPr>
            <a:r>
              <a:rPr lang="en-US" sz="1600" dirty="0">
                <a:latin typeface="Verdana" panose="020B0604030504040204" pitchFamily="34" charset="0"/>
                <a:ea typeface="Verdana" panose="020B0604030504040204" pitchFamily="34" charset="0"/>
              </a:rPr>
              <a:t>Is a procedure in place to seek informed consent from research participants before any personal information is used for purposes that were not disclosed at the time of collection? (e.g., Having contact information so that participants can be reached in the future.)</a:t>
            </a:r>
            <a:endParaRPr lang="en-US" sz="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65524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49179-746E-874A-BCC9-FFD19F9A725D}"/>
              </a:ext>
            </a:extLst>
          </p:cNvPr>
          <p:cNvSpPr>
            <a:spLocks noGrp="1"/>
          </p:cNvSpPr>
          <p:nvPr>
            <p:ph type="title"/>
          </p:nvPr>
        </p:nvSpPr>
        <p:spPr>
          <a:xfrm>
            <a:off x="375213" y="376701"/>
            <a:ext cx="10515600" cy="581192"/>
          </a:xfrm>
        </p:spPr>
        <p:txBody>
          <a:bodyPr>
            <a:normAutofit fontScale="90000"/>
          </a:bodyPr>
          <a:lstStyle/>
          <a:p>
            <a:r>
              <a:rPr lang="en-US" sz="3500" dirty="0">
                <a:latin typeface="Verdana" panose="020B0604030504040204" pitchFamily="34" charset="0"/>
                <a:ea typeface="Verdana" panose="020B0604030504040204" pitchFamily="34" charset="0"/>
                <a:cs typeface="Verdana" panose="020B0604030504040204" pitchFamily="34" charset="0"/>
              </a:rPr>
              <a:t>Ethics - Limiting Use, Disclosure, and Retention</a:t>
            </a:r>
          </a:p>
        </p:txBody>
      </p:sp>
      <p:sp>
        <p:nvSpPr>
          <p:cNvPr id="5" name="Content Placeholder 4">
            <a:extLst>
              <a:ext uri="{FF2B5EF4-FFF2-40B4-BE49-F238E27FC236}">
                <a16:creationId xmlns:a16="http://schemas.microsoft.com/office/drawing/2014/main" id="{F85E5C56-A866-4084-A817-C0965E7E82FC}"/>
              </a:ext>
            </a:extLst>
          </p:cNvPr>
          <p:cNvSpPr>
            <a:spLocks noGrp="1"/>
          </p:cNvSpPr>
          <p:nvPr>
            <p:ph idx="1"/>
          </p:nvPr>
        </p:nvSpPr>
        <p:spPr>
          <a:xfrm>
            <a:off x="838200" y="1169377"/>
            <a:ext cx="10515600" cy="5311922"/>
          </a:xfrm>
        </p:spPr>
        <p:txBody>
          <a:bodyPr>
            <a:normAutofit fontScale="70000" lnSpcReduction="20000"/>
          </a:bodyPr>
          <a:lstStyle/>
          <a:p>
            <a:pPr>
              <a:lnSpc>
                <a:spcPct val="120000"/>
              </a:lnSpc>
            </a:pPr>
            <a:r>
              <a:rPr lang="en-US" sz="2500" dirty="0">
                <a:latin typeface="Verdana" panose="020B0604030504040204" pitchFamily="34" charset="0"/>
                <a:ea typeface="Verdana" panose="020B0604030504040204" pitchFamily="34" charset="0"/>
              </a:rPr>
              <a:t>Principle:</a:t>
            </a:r>
          </a:p>
          <a:p>
            <a:pPr lvl="1">
              <a:lnSpc>
                <a:spcPct val="120000"/>
              </a:lnSpc>
            </a:pPr>
            <a:r>
              <a:rPr lang="en-US" sz="1800" dirty="0">
                <a:latin typeface="Verdana" panose="020B0604030504040204" pitchFamily="34" charset="0"/>
                <a:ea typeface="Verdana" panose="020B0604030504040204" pitchFamily="34" charset="0"/>
              </a:rPr>
              <a:t>Researchers will not use or disclose personal information for purposes other than those for which it was intended, except with the informed consent of the research participant. Personal information shall only be retained for the minimum time necessary to conduct the research, and it will then be destroyed or rendered anonymous.</a:t>
            </a:r>
            <a:endParaRPr lang="en-US" sz="2200" dirty="0">
              <a:latin typeface="Verdana" panose="020B0604030504040204" pitchFamily="34" charset="0"/>
              <a:ea typeface="Verdana" panose="020B0604030504040204" pitchFamily="34" charset="0"/>
            </a:endParaRPr>
          </a:p>
          <a:p>
            <a:pPr>
              <a:lnSpc>
                <a:spcPct val="120000"/>
              </a:lnSpc>
            </a:pPr>
            <a:r>
              <a:rPr lang="en-US" sz="2500" dirty="0">
                <a:latin typeface="Verdana" panose="020B0604030504040204" pitchFamily="34" charset="0"/>
                <a:ea typeface="Verdana" panose="020B0604030504040204" pitchFamily="34" charset="0"/>
              </a:rPr>
              <a:t>Potential Risks:</a:t>
            </a:r>
          </a:p>
          <a:p>
            <a:pPr lvl="1">
              <a:lnSpc>
                <a:spcPct val="120000"/>
              </a:lnSpc>
            </a:pPr>
            <a:r>
              <a:rPr lang="en-US" sz="1800" dirty="0">
                <a:latin typeface="Verdana" panose="020B0604030504040204" pitchFamily="34" charset="0"/>
                <a:ea typeface="Verdana" panose="020B0604030504040204" pitchFamily="34" charset="0"/>
              </a:rPr>
              <a:t>Using personal information for purposes other than the original research agreed to by the participants is unethical and could lead to legal repercussions. Retaining personal information for unduly long periods increases the risk of improper use and disclosure.</a:t>
            </a:r>
            <a:endParaRPr lang="en-US" sz="2200" dirty="0">
              <a:latin typeface="Verdana" panose="020B0604030504040204" pitchFamily="34" charset="0"/>
              <a:ea typeface="Verdana" panose="020B0604030504040204" pitchFamily="34" charset="0"/>
            </a:endParaRPr>
          </a:p>
          <a:p>
            <a:pPr>
              <a:lnSpc>
                <a:spcPct val="120000"/>
              </a:lnSpc>
            </a:pPr>
            <a:r>
              <a:rPr lang="en-US" sz="2500" dirty="0">
                <a:latin typeface="Verdana" panose="020B0604030504040204" pitchFamily="34" charset="0"/>
                <a:ea typeface="Verdana" panose="020B0604030504040204" pitchFamily="34" charset="0"/>
              </a:rPr>
              <a:t>Questions to Consider:</a:t>
            </a:r>
          </a:p>
          <a:p>
            <a:pPr lvl="1">
              <a:lnSpc>
                <a:spcPct val="120000"/>
              </a:lnSpc>
            </a:pPr>
            <a:r>
              <a:rPr lang="en-US" sz="1800" dirty="0">
                <a:latin typeface="Verdana" panose="020B0604030504040204" pitchFamily="34" charset="0"/>
                <a:ea typeface="Verdana" panose="020B0604030504040204" pitchFamily="34" charset="0"/>
              </a:rPr>
              <a:t>Is personal information only used for the purposes it was collected?</a:t>
            </a:r>
          </a:p>
          <a:p>
            <a:pPr lvl="1">
              <a:lnSpc>
                <a:spcPct val="120000"/>
              </a:lnSpc>
            </a:pPr>
            <a:r>
              <a:rPr lang="en-US" sz="1800" dirty="0">
                <a:latin typeface="Verdana" panose="020B0604030504040204" pitchFamily="34" charset="0"/>
                <a:ea typeface="Verdana" panose="020B0604030504040204" pitchFamily="34" charset="0"/>
              </a:rPr>
              <a:t>Is personal information only disclosed where it is necessary to conduct the research, and consent for this disclosure has been obtained from the participants?</a:t>
            </a:r>
          </a:p>
          <a:p>
            <a:pPr lvl="1">
              <a:lnSpc>
                <a:spcPct val="120000"/>
              </a:lnSpc>
            </a:pPr>
            <a:r>
              <a:rPr lang="en-US" sz="1800" dirty="0">
                <a:latin typeface="Verdana" panose="020B0604030504040204" pitchFamily="34" charset="0"/>
                <a:ea typeface="Verdana" panose="020B0604030504040204" pitchFamily="34" charset="0"/>
              </a:rPr>
              <a:t>Do you have policy and technical measures in place to limit use and disclosure to the predetermined purposes?</a:t>
            </a:r>
          </a:p>
          <a:p>
            <a:pPr lvl="1">
              <a:lnSpc>
                <a:spcPct val="120000"/>
              </a:lnSpc>
            </a:pPr>
            <a:r>
              <a:rPr lang="en-US" sz="1800" dirty="0">
                <a:latin typeface="Verdana" panose="020B0604030504040204" pitchFamily="34" charset="0"/>
                <a:ea typeface="Verdana" panose="020B0604030504040204" pitchFamily="34" charset="0"/>
              </a:rPr>
              <a:t>Have you established data retention times and methods before data are collected?</a:t>
            </a:r>
          </a:p>
          <a:p>
            <a:pPr lvl="1">
              <a:lnSpc>
                <a:spcPct val="120000"/>
              </a:lnSpc>
            </a:pPr>
            <a:r>
              <a:rPr lang="en-US" sz="1800" dirty="0">
                <a:latin typeface="Verdana" panose="020B0604030504040204" pitchFamily="34" charset="0"/>
                <a:ea typeface="Verdana" panose="020B0604030504040204" pitchFamily="34" charset="0"/>
              </a:rPr>
              <a:t>Do you ensure that personal information is properly destroyed or rendered anonymous when the data retention time has elapsed?</a:t>
            </a:r>
          </a:p>
          <a:p>
            <a:pPr lvl="1">
              <a:lnSpc>
                <a:spcPct val="120000"/>
              </a:lnSpc>
            </a:pPr>
            <a:r>
              <a:rPr lang="en-US" sz="1800" dirty="0">
                <a:latin typeface="Verdana" panose="020B0604030504040204" pitchFamily="34" charset="0"/>
                <a:ea typeface="Verdana" panose="020B0604030504040204" pitchFamily="34" charset="0"/>
              </a:rPr>
              <a:t>Do you have measures in place to ensure that data thought to be rendered anonymous cannot be tied to an individual now or in the future?</a:t>
            </a:r>
            <a:endParaRPr lang="en-US" sz="2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7801003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3015</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Monserrat</vt:lpstr>
      <vt:lpstr>Verdana</vt:lpstr>
      <vt:lpstr>Office Theme</vt:lpstr>
      <vt:lpstr>PowerPoint Presentation</vt:lpstr>
      <vt:lpstr>Ethics – Risks and Concerns</vt:lpstr>
      <vt:lpstr>Ethics – Key Definitions</vt:lpstr>
      <vt:lpstr>Ethics - Principles</vt:lpstr>
      <vt:lpstr>Ethics - Principles</vt:lpstr>
      <vt:lpstr>Ethics - Consent</vt:lpstr>
      <vt:lpstr>Ethics - Limiting Collection</vt:lpstr>
      <vt:lpstr>Ethics - Identifying Purposes</vt:lpstr>
      <vt:lpstr>Ethics - Limiting Use, Disclosure, and Retention</vt:lpstr>
      <vt:lpstr>Ethics - Safeguards</vt:lpstr>
      <vt:lpstr>Ethics - Openness</vt:lpstr>
      <vt:lpstr>Ethics - Challenging Compliance</vt:lpstr>
      <vt:lpstr>Ethics - Accountability</vt:lpstr>
      <vt:lpstr>Ethics – Informed Consent</vt:lpstr>
      <vt:lpstr>Ethics – Informed Consent</vt:lpstr>
      <vt:lpstr>Ethics – Typical sections for consent document</vt:lpstr>
      <vt:lpstr>Ethics – Typical sections for consent document</vt:lpstr>
      <vt:lpstr>Ethics – Typical sections for consent document</vt:lpstr>
      <vt:lpstr>Ethics – Typical sections for consent document</vt:lpstr>
      <vt:lpstr>Ethics – Typical sections for consent document</vt:lpstr>
      <vt:lpstr>Ethics – Typical sections for consent document</vt:lpstr>
      <vt:lpstr>Ethics – Typical sections for consent document</vt:lpstr>
      <vt:lpstr>Ethics – Respecting Participants</vt:lpstr>
      <vt:lpstr>Ethics – Respecting Participants</vt:lpstr>
      <vt:lpstr>Ethics – MCAST Consent Form templates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Roberta Scerri</dc:creator>
  <cp:lastModifiedBy>Roderick Vella</cp:lastModifiedBy>
  <cp:revision>188</cp:revision>
  <dcterms:created xsi:type="dcterms:W3CDTF">2021-04-19T17:45:15Z</dcterms:created>
  <dcterms:modified xsi:type="dcterms:W3CDTF">2022-03-06T16:57:52Z</dcterms:modified>
</cp:coreProperties>
</file>