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87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2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38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48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4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42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2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B43300-7F8D-46E5-B084-C0FE7C6402D1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F5A5BA-7A16-4BE1-8F46-9C2BC9DCB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4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1FCE7-8F20-0800-2E04-831AC510B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MATRICE CAMMINI MINIMI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34DC5A-0AF0-17FA-5505-5262DA384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Circuito Hamiltoniano</a:t>
            </a:r>
          </a:p>
          <a:p>
            <a:r>
              <a:rPr lang="it-IT" dirty="0"/>
              <a:t>Euristica 2-opt</a:t>
            </a:r>
          </a:p>
          <a:p>
            <a:r>
              <a:rPr lang="it-IT" dirty="0"/>
              <a:t>Illustrazione funzionamento e risultato finale</a:t>
            </a:r>
          </a:p>
        </p:txBody>
      </p:sp>
    </p:spTree>
    <p:extLst>
      <p:ext uri="{BB962C8B-B14F-4D97-AF65-F5344CB8AC3E}">
        <p14:creationId xmlns:p14="http://schemas.microsoft.com/office/powerpoint/2010/main" val="155660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0D09F-CC9B-7109-E3A0-8811C13A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64A891C-25AE-B4B1-3AAB-D94B69F483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6226" y="2638425"/>
            <a:ext cx="3801810" cy="3101975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DBFC20-9954-7D82-4B3D-2C568CC7D8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i-esime = partenza</a:t>
            </a:r>
          </a:p>
          <a:p>
            <a:r>
              <a:rPr lang="it-IT" dirty="0"/>
              <a:t>j-esime = arrivo</a:t>
            </a:r>
          </a:p>
          <a:p>
            <a:r>
              <a:rPr lang="it-IT" dirty="0" err="1"/>
              <a:t>ij</a:t>
            </a:r>
            <a:r>
              <a:rPr lang="it-IT" dirty="0"/>
              <a:t> = distanza partenza-arrivo</a:t>
            </a:r>
          </a:p>
          <a:p>
            <a:r>
              <a:rPr lang="it-IT" dirty="0"/>
              <a:t>A,B,C,D,E sono location</a:t>
            </a:r>
          </a:p>
        </p:txBody>
      </p:sp>
    </p:spTree>
    <p:extLst>
      <p:ext uri="{BB962C8B-B14F-4D97-AF65-F5344CB8AC3E}">
        <p14:creationId xmlns:p14="http://schemas.microsoft.com/office/powerpoint/2010/main" val="35046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A932B53-9612-06A7-50F7-BD7B5656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933101"/>
            <a:ext cx="830695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919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392</TotalTime>
  <Words>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Pacco</vt:lpstr>
      <vt:lpstr>MATRICE CAMMINI MINIMI</vt:lpstr>
      <vt:lpstr>Matrice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Santoro</dc:creator>
  <cp:lastModifiedBy>Luca Santoro</cp:lastModifiedBy>
  <cp:revision>2</cp:revision>
  <dcterms:created xsi:type="dcterms:W3CDTF">2024-11-17T14:01:24Z</dcterms:created>
  <dcterms:modified xsi:type="dcterms:W3CDTF">2024-11-17T20:33:34Z</dcterms:modified>
</cp:coreProperties>
</file>