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21ef79f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21ef79f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21ef79f7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21ef79f7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1ef79f7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1ef79f7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21ef79f7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21ef79f7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s.wikipedia.org/wiki/Informaci%C3%B3n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s.wikipedia.org/wiki/Hardware" TargetMode="External"/><Relationship Id="rId4" Type="http://schemas.openxmlformats.org/officeDocument/2006/relationships/hyperlink" Target="https://es.wikipedia.org/wiki/Software" TargetMode="External"/><Relationship Id="rId5" Type="http://schemas.openxmlformats.org/officeDocument/2006/relationships/hyperlink" Target="https://es.wikipedia.org/wiki/Dato" TargetMode="External"/><Relationship Id="rId6" Type="http://schemas.openxmlformats.org/officeDocument/2006/relationships/hyperlink" Target="https://es.wikipedia.org/wiki/Computador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SISTEMAS DE INFORMACION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0"/>
            <a:ext cx="8520600" cy="1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349175"/>
            <a:ext cx="8753100" cy="48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22222"/>
                </a:solidFill>
                <a:highlight>
                  <a:srgbClr val="FFFFFF"/>
                </a:highlight>
              </a:rPr>
              <a:t>Un sistema de información es un conjunto de datos que interactúan entre sí con un fin común.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22222"/>
                </a:solidFill>
                <a:highlight>
                  <a:srgbClr val="FFFFFF"/>
                </a:highlight>
              </a:rPr>
              <a:t>Todos estos elementos interactúan para procesar los datos (incluidos los procesos manuales y automáticos) y dan lugar a </a:t>
            </a:r>
            <a:r>
              <a:rPr lang="es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información</a:t>
            </a:r>
            <a:r>
              <a:rPr lang="es">
                <a:solidFill>
                  <a:srgbClr val="222222"/>
                </a:solidFill>
                <a:highlight>
                  <a:srgbClr val="FFFFFF"/>
                </a:highlight>
              </a:rPr>
              <a:t> más elaborada, que se distribuye de la manera más adecuada posible en una determinada organización, en función de sus objetivos.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5200" y="2927700"/>
            <a:ext cx="529590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5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222222"/>
                </a:solidFill>
                <a:highlight>
                  <a:srgbClr val="FFFFFF"/>
                </a:highlight>
              </a:rPr>
              <a:t>Un sistema de información debe cumplir con los siguientes componentes básicos interactuando entre sí: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685800" rtl="0" algn="l"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s">
                <a:solidFill>
                  <a:srgbClr val="222222"/>
                </a:solidFill>
                <a:highlight>
                  <a:srgbClr val="FFFFFF"/>
                </a:highlight>
              </a:rPr>
              <a:t>el </a:t>
            </a:r>
            <a:r>
              <a:rPr lang="es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hardware</a:t>
            </a:r>
            <a:r>
              <a:rPr lang="es">
                <a:solidFill>
                  <a:srgbClr val="222222"/>
                </a:solidFill>
                <a:highlight>
                  <a:srgbClr val="FFFFFF"/>
                </a:highlight>
              </a:rPr>
              <a:t>, equipo físico utilizado para procesar y almacenar datos,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6858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s">
                <a:solidFill>
                  <a:srgbClr val="222222"/>
                </a:solidFill>
                <a:highlight>
                  <a:srgbClr val="FFFFFF"/>
                </a:highlight>
              </a:rPr>
              <a:t>el </a:t>
            </a:r>
            <a:r>
              <a:rPr lang="es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software</a:t>
            </a:r>
            <a:r>
              <a:rPr lang="es">
                <a:solidFill>
                  <a:srgbClr val="222222"/>
                </a:solidFill>
                <a:highlight>
                  <a:srgbClr val="FFFFFF"/>
                </a:highlight>
              </a:rPr>
              <a:t> y los procedimientos utilizados para transformar y extraer información,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6858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s">
                <a:solidFill>
                  <a:srgbClr val="222222"/>
                </a:solidFill>
                <a:highlight>
                  <a:srgbClr val="FFFFFF"/>
                </a:highlight>
              </a:rPr>
              <a:t>los </a:t>
            </a:r>
            <a:r>
              <a:rPr lang="es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datos</a:t>
            </a:r>
            <a:r>
              <a:rPr lang="es">
                <a:solidFill>
                  <a:srgbClr val="222222"/>
                </a:solidFill>
                <a:highlight>
                  <a:srgbClr val="FFFFFF"/>
                </a:highlight>
              </a:rPr>
              <a:t> que representan las actividades de la empresa,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6858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s">
                <a:solidFill>
                  <a:srgbClr val="222222"/>
                </a:solidFill>
                <a:highlight>
                  <a:srgbClr val="FFFFFF"/>
                </a:highlight>
              </a:rPr>
              <a:t>la red que permite compartir recursos entre </a:t>
            </a:r>
            <a:r>
              <a:rPr lang="es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computadoras</a:t>
            </a:r>
            <a:r>
              <a:rPr lang="es">
                <a:solidFill>
                  <a:srgbClr val="222222"/>
                </a:solidFill>
                <a:highlight>
                  <a:srgbClr val="FFFFFF"/>
                </a:highlight>
              </a:rPr>
              <a:t> y dispositivos,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6858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s">
                <a:solidFill>
                  <a:srgbClr val="222222"/>
                </a:solidFill>
                <a:highlight>
                  <a:srgbClr val="FFFFFF"/>
                </a:highlight>
              </a:rPr>
              <a:t>las personas que desarrollan, mantienen y utilizan el sistema.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222222"/>
                </a:solidFill>
                <a:highlight>
                  <a:srgbClr val="FFFFFF"/>
                </a:highlight>
              </a:rPr>
              <a:t>Los sistemas de información son una combinación de tres partes principales: las personas, los procesos del negocio y los equipos de tecnologías de la informa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 COMPLEJO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1278625" y="1238250"/>
            <a:ext cx="570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			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404" y="1238250"/>
            <a:ext cx="4690975" cy="35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-113300"/>
            <a:ext cx="8520600" cy="1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209000"/>
            <a:ext cx="8520600" cy="43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Los sistemas complejos se caracterizan fundamentalmente porque </a:t>
            </a:r>
            <a:endParaRPr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complejidad no es sinónimo de complicación</a:t>
            </a:r>
            <a:r>
              <a:rPr lang="es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 </a:t>
            </a:r>
            <a:endParaRPr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este último hace referencia a algo enmarañado, enredado, de difícil comprensión.</a:t>
            </a:r>
            <a:endParaRPr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En realidad, y por el momento, </a:t>
            </a:r>
            <a:r>
              <a:rPr i="1" lang="es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no existe una definición precisa y absolutamente aceptada de lo que es un sistema complejo</a:t>
            </a:r>
            <a:r>
              <a:rPr lang="es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pero pueden darse algunas peculiaridades comunes.</a:t>
            </a:r>
            <a:endParaRPr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35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está compuesto por una gran cantidad de elementos relativamente idénticos</a:t>
            </a:r>
            <a:endParaRPr b="1" sz="135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35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la interacción entre sus elementos es local</a:t>
            </a:r>
            <a:endParaRPr b="1" sz="135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350">
                <a:solidFill>
                  <a:srgbClr val="44444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muy difícil predecir su dinámica</a:t>
            </a:r>
            <a:endParaRPr b="1" sz="135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35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