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21e78a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21e78a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21e78a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21e78a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21e78a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21e78a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221e78a6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221e78a6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21e78a6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21e78a6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221e78a6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221e78a6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Administración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Herramienta Util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Importancia de la Herramienta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administración es una actividad indispensable en cualquier organización, de hecho es la manera más efectiva para garantizar el éxito de los proyectos.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Existen diversos conceptos de  administración, coloquialmente se dice que: “administración es hacer algo a través de otros”,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otra acepción es lo que se conoce como la “ley de oro de la administración”, entendida como hacer más con menos.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 Para entender el proceso de administración basta con analizar en qué consisten cada uno de los elementos indispensables en su gestión: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 flipH="1" rot="10800000">
            <a:off x="311700" y="241625"/>
            <a:ext cx="85206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      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				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         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825" y="1208650"/>
            <a:ext cx="6104350" cy="39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PLANIFICAR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La planeación es la determinación del rumbo hacia el que se dirige el PROYECTO y los resultados que se pretende obtener mediante el análisis del entorno y la definición de estrategias para minimizar riesgos tendientes a lograr OBJETIVO una mayor probabilidad de éxito.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ORGANIZAR E INTEGRAR LOS RECURSOSO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organización consiste en el diseño y determinación de las estructuras,procesos, sistemas,métodos y procedimientos tendientes a la simplificación y optimización del trabajo para alcanzar los OBJETIVOS.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La integración es la función a través de la cual se eligen y obtienen los recursos necesarios para poner en marcha las decisiones requeridas para ejecutar los planes de acuerdo con las necesidades.-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DIRECCION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dirección es la EJECUCION de los planes de acuerdo con la estructura organizacional, mediante la guía de los esfuerzos del grupo laboral a través de la motivación,la comunicación y el ejercicio del liderazgo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La evaluación y control es la fase del proceso administrativo a través de la cual se establecen los estándares para medir los resultados obtenidos con el fin de corregir desviaciones, prevenirlas y mejorar continuamente el desempeño del equipo de trabajo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