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671809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671809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67180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67180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671809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671809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671809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671809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671809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671809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671809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671809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671809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671809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671809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671809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671809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2671809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s.wikipedia.org/wiki/C%C3%B3digo_(comunicaci%C3%B3n)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GESTION DE RIESGOS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47725"/>
            <a:ext cx="8520600" cy="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29750"/>
            <a:ext cx="8520600" cy="4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925" y="821325"/>
            <a:ext cx="7104200" cy="37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1275"/>
            <a:ext cx="8520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Normas ISO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05900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					</a:t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                             </a:t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Son un conjunto de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normas orientadas a ordenar la gestión de una empresa</a:t>
            </a: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 en sus distintos ámbitos</a:t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Se crearon con la finalidad de ofrecer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orientación, coordinación, simplificación y unificación de criterios </a:t>
            </a: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a las empresas y organizaciones con el objeto de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reducir costes y aumentar la efectividad</a:t>
            </a: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, así como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estandarizar las normas de productos y servicios</a:t>
            </a:r>
            <a:r>
              <a:rPr lang="es">
                <a:solidFill>
                  <a:srgbClr val="888888"/>
                </a:solidFill>
                <a:highlight>
                  <a:srgbClr val="FFFFFF"/>
                </a:highlight>
              </a:rPr>
              <a:t> para las organizaciones internacionales.</a:t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88888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775" y="705900"/>
            <a:ext cx="1963750" cy="15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del Riesgo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16036" r="0" t="16275"/>
          <a:stretch/>
        </p:blipFill>
        <p:spPr>
          <a:xfrm>
            <a:off x="1530975" y="1450375"/>
            <a:ext cx="4646599" cy="29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Gestión de Riesgo en la Seguridad Informática:</a:t>
            </a:r>
            <a:r>
              <a:rPr lang="es"/>
              <a:t> es un método​ ​para determinar, analizar, valorar y clasificar el riesgo, para posteriormente implementar mecanismos que permitan controlarlo​.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b="1" lang="es"/>
              <a:t>Seguridad Informática</a:t>
            </a:r>
            <a:r>
              <a:rPr lang="es"/>
              <a:t> ​sirve para la protección de la información, en contra de amenazas, para evitar daños y para minimizar riesgos, relacionados con ella.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Sistema de Gestión de la Seguridad de la Información El SGSI</a:t>
            </a:r>
            <a:r>
              <a:rPr lang="es"/>
              <a:t> es el concepto sobre el que se construye ISO 27001.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gestión de la seguridad de la información debe realizarse mediante  ​un proceso sistemático,  documentado  y conocido por toda la organización.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47725"/>
            <a:ext cx="8520600" cy="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34300" y="147725"/>
            <a:ext cx="8769600" cy="4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Datos: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es una representación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simbólica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de una variable cuantitativa o cualitativa.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Información​: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es toda aquella documentación en poder de una organización e independientemente de la forma en que se guarde o transmita (escrita, representada mediante diagramas o impresa en papel, almacenada electrónicamente, proyectada en imágenes, enviada por fax o correo, o, incluso, transmitida de forma oral en una conversación presencial o telefónica), de su origen (de la propia organización o de fuentes externas) y de la fecha de elaboración​.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300" y="201450"/>
            <a:ext cx="4015400" cy="17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47725"/>
            <a:ext cx="8520600" cy="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08825"/>
            <a:ext cx="8520600" cy="4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La seguridad de la información</a:t>
            </a:r>
            <a:r>
              <a:rPr lang="es"/>
              <a:t> consiste en la preservación de su  ​</a:t>
            </a:r>
            <a:r>
              <a:rPr lang="es" u="sng"/>
              <a:t>confidencialidad,  integridad  y disponibilidad​</a:t>
            </a:r>
            <a:r>
              <a:rPr lang="es"/>
              <a:t>,  así como de los sistemas implicados en su tratamiento, dentro de una organización.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Así pues, </a:t>
            </a:r>
            <a:r>
              <a:rPr b="1" lang="es"/>
              <a:t>estos tres términos constituyen la base </a:t>
            </a:r>
            <a:r>
              <a:rPr lang="es"/>
              <a:t>sobre la que se cimienta todo el edificio de la seguridad de la información: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​</a:t>
            </a:r>
            <a:r>
              <a:rPr b="1" lang="es"/>
              <a:t>Confidencialidad​:</a:t>
            </a:r>
            <a:r>
              <a:rPr lang="es"/>
              <a:t> acceso a la información por parte únicamente de quienes estén autorizados.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 ​Integridad​:</a:t>
            </a:r>
            <a:r>
              <a:rPr lang="es"/>
              <a:t> mantenimiento de la exactitud y completitud de la información y sus métodos de proceso.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r>
              <a:rPr b="1" lang="es"/>
              <a:t>​Disponibilidad​: </a:t>
            </a:r>
            <a:r>
              <a:rPr lang="es"/>
              <a:t>Acceso a la información y los sistemas de tratamiento de la misma por parte de los usuarios autorizados cuando lo requieran.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 flipH="1" rot="10800000">
            <a:off x="311700" y="134225"/>
            <a:ext cx="8520600" cy="3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611875"/>
            <a:ext cx="8520600" cy="4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ACTIVO : son</a:t>
            </a:r>
            <a:r>
              <a:rPr lang="es"/>
              <a:t> los recursos del sistema de información o relacionados con éste, necesarios para que la Organización funcione correctamente y alcance los objetivos propuestos por su dirección. El activo esencial es la información.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AMENAZA: es la posibilidad de ocurrencia de cualquier tipo de evento o acció​n que puede producir un daño (material o inmaterial) sobre los elementos de un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VULMERALIDAD: es la capacidad, las condiciones y características del sistema mismo (incluyendo la entidad que lo maneja), que lo hace susceptible a amenazas, con el resultado de sufrir algún daño.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SE DENOMINA RIESGO: A LA MEDIDA DEL DAÑO PROBABLE SOBRE UN SISTEMA.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3725"/>
            <a:ext cx="8520600" cy="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376025"/>
            <a:ext cx="85206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4400" y="496900"/>
            <a:ext cx="9301975" cy="41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55150"/>
            <a:ext cx="85206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						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675" y="637900"/>
            <a:ext cx="5380650" cy="386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