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968396-4D67-47D6-ABD3-BE3DC803BE3A}">
  <a:tblStyle styleId="{18968396-4D67-47D6-ABD3-BE3DC803B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89a42b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89a42ba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89a42ba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89a42ba1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89a42ba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89a42ba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89a42ba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89a42ba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189a42ba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189a42ba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89a42ba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89a42ba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89a42b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89a42b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89a42ba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89a42ba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89a42ba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89a42ba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89a42ba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89a42ba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89a42ba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89a42ba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89a42ba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89a42ba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89a42ba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89a42ba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89a42ba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89a42ba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 sz="3000"/>
              <a:t>HIGIENE Y SEGURIDAD DEL TRABAJO</a:t>
            </a:r>
            <a:endParaRPr sz="30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11700" y="2429725"/>
            <a:ext cx="8520600" cy="2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TRABAJO PRÁCTICO N°2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SERVICIOS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Integrantes del GRUPO 2: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Marotta, Alejandro Adrián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Santander, Franco Javier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Soria Gava, Lucas Damián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funciones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Promoción de la salud.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Prevención de riesgos.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vigilancia de la salud.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asistencia a urgencias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formación, la gestión y la investigación.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 5 de la ley 19857 de higiene y seguridad en el trabajo y decreto 1338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art 5 de la ley 19587 establece como principio básico tener un servicio de Higiene y Seguridad en el Trabajo, y de Medicina del Trabajo en cada empresa.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decreto 1338 establece la obligatoriedad para el empleador de contar en los establecimientos, con Servicios de Higiene y Seguridad en el Trabajo y Medicina del Trabajo en función de los trabajadores equivalentes y de los riesgos de la actividad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905/15 de la Superintendencia de riesgos del trabajo(SRT)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Establece nuevas obligaciones con respecto a los servicios de seguridad e higiene y medicina laboral.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 conjunto con el servicio de higiene y seguridad: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Hacer el relevamiento y la confección del mapa de riesgo.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Realizar estudios ergonómicos de puestos de trabajo.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Corroborar el cumplimiento de la normativa de salud en el ámbito de la empresa.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Verificar y registrar las acciones que lleva la ART.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Elaborar y ejecutar el programa anual de capacitación.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servicio de medicina de trabajo: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Elaborar un programa de medicina del trabajo de acuerdo a las características de la empresa.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Confeccionar un manual de procedimientos médicos que contenga procedimientos de adecuación a la legislación, de evaluación de agentes de riesgo de enfermedades profesionales, de seguridad de la información médica generada y de respuesta ante contingencias médicas.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Determinar los requerimientos de los exámenes médicos a realizar, en función del puesto de trabajo, e informar al empleador sobre la aptitud de cada trabajador.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Evaluar el resultado de los exámenes, hacer recomendaciones y asegurar que el trabajador haya sido informado de las conclusiones de los estudios realizados.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Llevar un registro de accidentes de trabajo y enfermedades profesionales.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Procurar la detección temprana de enfermedades profesionales para poder efectuar las tareas preventivas o correctivas, e informar al empleador para su ejecución.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Evacuar consultas médicas de los trabajadores cuando lo soliciten.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Realizar el primer auxilio cuando la situación lo requiera, y derivarlo al servicio que corresponda.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Auditar la atención médica brindada por la ART en accidentes de trabajo, en enfermedades profesionales y en los exámenes periódicos de salud al personal sujeto a riesgos.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Implementar un legajo de salud, conforme a los requisitos de la autoridad de control.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Ejecutar el plan de capacitación anual aprobado, correspondiente al área de salud.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Brindar asesoramiento médico legal al empleador.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industrial sin medicina del trabajo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Volveríamos al inicio de la actividad industrial: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Intoxicaciones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Malos movimientos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Ruido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Traumas psicológicos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hay: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Diagnóstico, prevención, ni tratamiento.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Responsables.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Está solo.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de Higiene y Seguridad Industrial de una empresa nacional de hipermercados.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39950" y="1830600"/>
            <a:ext cx="82860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Conforme establece su obligatoriedad el Decreto N°1338/96, se debe disponer un área de por cada una de las sucursales. </a:t>
            </a:r>
            <a:endParaRPr sz="6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Puede ser externa o interna.</a:t>
            </a:r>
            <a:endParaRPr sz="6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Personal mínimo de horas establecido en la ley basado en la cantidad de trabajadores equivalentes.</a:t>
            </a:r>
            <a:endParaRPr sz="6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/>
              <a:t>Trabajadores equivalentes=trabajadores de producción+0.5*trabajadores administrativos</a:t>
            </a:r>
            <a:endParaRPr sz="48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Debe ser graduado con título calificado para medicina laboral</a:t>
            </a:r>
            <a:endParaRPr sz="6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Tener en cuenta aspectos generales de seguridad tales como: selección del personal, instalaciones eléctricas, cuidados térmicos, lumínicos, auditivos, protección contra incendios, etc.</a:t>
            </a:r>
            <a:endParaRPr sz="6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Llevar un registro de las estadísticas e  indicadores de los incidentes laborales (Ley N°19587, Decreto N°1338/96, ISO 45001)</a:t>
            </a:r>
            <a:endParaRPr sz="6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principales del área de Medicina, Higiene y Seguridad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Prevenir.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Capacitar.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Dar primeros auxilios. 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Señalizar.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Factores que debería tener en cuenta en el caso de la empresa de hipermercados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729500"/>
            <a:ext cx="86019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Prevención de lesiones por levantamiento de objetos pesados, que puede ser apoyada por la inclusión de fajas de protección lumbar en el equipamiento de protección.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Prevención de accidentes por caídas de objetos muy pesados sobre personas, usando cascos y botas de seguridad.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Medidas preventivas del Covid, como utilización de alcohol en gel, distancia adecuada, uso de mascarillas o pantallas, etc.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Protección/capacitación de empleados frente a clientes violentos.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Prevención de lesiones de espalda por parte de cajeros, como resultado de largas horas de trabajo en una misma posición.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Capacitación para el uso de montacargas, evitar superar el capacidad de peso máximo, señalizaciones adecuadas y las normativas de la la Ley N°19587 (aparatos para izar y aparejos para izar).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Señalización y cartelería.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a tener en cuenta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Clasificación de las actividades de trabajo.</a:t>
            </a: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Identificación de riesgos.</a:t>
            </a: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Estimación del riesgo.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algunos puestos específicos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Personal de depósito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Personal de caja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Personal de carniceria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Estimación de riesgos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52500" y="228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{18968396-4D67-47D6-ABD3-BE3DC803BE3A}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RIESGO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Consecuencias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Probabilidad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Ligeramente dañino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Dañino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Extremadamente dañino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Baja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TRIVIAL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TOLERABLE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MODERADO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Media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TOLERABLE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MODERADO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IMPORTANTE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Alta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MODERADO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IMPORTANTE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INTOLERABLE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principal de un Servicio de Medicina del trabajo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La organización mundial de la salud(OMS) define la salud ocupacional como: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“Una actividad multidisciplinaria que busca controlar los accidentes y las enfermedades mediante la reducción de las condiciones de riesgo. No se limita a cuidar las condiciones físicas del trabajador, sino que también se ocupa de la cuestión psicológica, lo que supone un apoyo al perfeccionamiento del trabajador y al mantenimiento de su capacidad de trabajo.”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la medicina del trabajo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medicina del trabajo es la especialidad médica que se dedica a: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Estudio de las enfermedades y los accidentes que se producen por causa o consecuencia de la actividad laboral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Las medidas de prevención que deben ser adoptadas para evitarlas o aminorar sus consecuencias.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 finalidad es la de proteger la salud del trabajador desde un enfoque global, considerando al trabajador en todos sus ámbitos.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Microsoft Office PowerPoint</Application>
  <PresentationFormat>Presentación en pantalla (16:9)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Roboto</vt:lpstr>
      <vt:lpstr>Arial</vt:lpstr>
      <vt:lpstr>Material</vt:lpstr>
      <vt:lpstr>HIGIENE Y SEGURIDAD DEL TRABAJO </vt:lpstr>
      <vt:lpstr>Servicio de Higiene y Seguridad Industrial de una empresa nacional de hipermercados.</vt:lpstr>
      <vt:lpstr>Tareas principales del área de Medicina, Higiene y Seguridad</vt:lpstr>
      <vt:lpstr>Factores que debería tener en cuenta en el caso de la empresa de hipermercados</vt:lpstr>
      <vt:lpstr>Puntos a tener en cuenta</vt:lpstr>
      <vt:lpstr>Análisis de algunos puestos específicos</vt:lpstr>
      <vt:lpstr>Tabla de Estimación de riesgos</vt:lpstr>
      <vt:lpstr>Objetivo principal de un Servicio de Medicina del trabajo</vt:lpstr>
      <vt:lpstr>Que es la medicina del trabajo</vt:lpstr>
      <vt:lpstr>Principales funciones</vt:lpstr>
      <vt:lpstr>Art 5 de la ley 19857 de higiene y seguridad en el trabajo y decreto 1338</vt:lpstr>
      <vt:lpstr>Resolución 905/15 de la Superintendencia de riesgos del trabajo(SRT)</vt:lpstr>
      <vt:lpstr>Como servicio de medicina de trabajo:</vt:lpstr>
      <vt:lpstr>Actividad industrial sin medicina del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HIGIENE Y SEGURIDAD DEL TRABAJO </dc:title>
  <dc:creator>César Iglesias Jimenez</dc:creator>
  <cp:lastModifiedBy>César Iglesias Jimenez</cp:lastModifiedBy>
  <cp:revision>1</cp:revision>
  <dcterms:modified xsi:type="dcterms:W3CDTF">2022-04-27T13:26:47Z</dcterms:modified>
</cp:coreProperties>
</file>