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790899c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790899c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790899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790899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90899c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90899c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90899c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790899c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90899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790899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790899c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790899c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f5d201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f5d201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f5d201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f5d201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2429725"/>
            <a:ext cx="8520600" cy="2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TRABAJO PRÁCTICO N°4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CONDICIONES DE HIGIENE DE LOS ESTABLECIMIENTOS INDUSTRIALES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Integrantes del GRUPO 2: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Marotta, Alejandro Adrián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Santander, Franco Javier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Soria Gava, Lucas Damián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Preguntas: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la tasa de frecuencia de una industria que tuvo 8 accidentes, 1 sin pérdida de tiempo, durante 140000 HH trabajadas?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el caudal de aire fresco para un local de 12 operarios, con trabajo moderado, que tiene 240 metros cúbicos de volumen total?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la concentración mínima permitida de Dióxido de Azufre (CMP y CMP-CPT)? ¿Qué uso industrial tiene en Mendoza ese compuesto químico?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 de trabajo: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460950" y="1161275"/>
            <a:ext cx="8222100" cy="3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Artículo 6</a:t>
            </a:r>
            <a:r>
              <a:rPr lang="es"/>
              <a:t> de la </a:t>
            </a:r>
            <a:r>
              <a:rPr lang="es" b="1"/>
              <a:t>Ley 24557/95</a:t>
            </a:r>
            <a:r>
              <a:rPr lang="es"/>
              <a:t>: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“</a:t>
            </a:r>
            <a:r>
              <a:rPr lang="es" i="1"/>
              <a:t>Se considera </a:t>
            </a:r>
            <a:r>
              <a:rPr lang="es" b="1" i="1"/>
              <a:t>accidente</a:t>
            </a:r>
            <a:r>
              <a:rPr lang="es" i="1"/>
              <a:t> de trabajo a todo </a:t>
            </a:r>
            <a:r>
              <a:rPr lang="es" b="1" i="1"/>
              <a:t>acontecimiento súbito y violento</a:t>
            </a:r>
            <a:r>
              <a:rPr lang="es" i="1"/>
              <a:t> ocurrido por el </a:t>
            </a:r>
            <a:r>
              <a:rPr lang="es" b="1" i="1"/>
              <a:t>hecho o</a:t>
            </a:r>
            <a:r>
              <a:rPr lang="es" i="1"/>
              <a:t> en </a:t>
            </a:r>
            <a:r>
              <a:rPr lang="es" b="1" i="1"/>
              <a:t>ocasión</a:t>
            </a:r>
            <a:r>
              <a:rPr lang="es" i="1"/>
              <a:t> del trabajo, o en el </a:t>
            </a:r>
            <a:r>
              <a:rPr lang="es" b="1" i="1"/>
              <a:t>trayecto</a:t>
            </a:r>
            <a:r>
              <a:rPr lang="es" i="1"/>
              <a:t> entre el domicilio del trabajador y el lugar de trabajo, siempre y cuando el damnificado no hubiere interrumpido o alterado dicho trayecto por causas ajenas al trabajo.</a:t>
            </a:r>
            <a:r>
              <a:rPr lang="es"/>
              <a:t> El trabajador podrá declarar por escrito ante el empleador, y éste dentro de las setenta y dos (72) horas ante el asegurador, que el itinere se modifica por razones de estudio, concurrencia a otro empleo o atención de familiar directo enfermo y no conviviente, debiendo presentar el pertinente certificado a requerimiento del empleador dentro de los tres (3) días hábiles de requerido.”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Índice de frecuencia:</a:t>
            </a:r>
            <a:endParaRPr b="1"/>
          </a:p>
          <a:p>
            <a:pPr marL="13716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 n° de accidentes / cantidad de horas trabajadas) * 10⁶h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de frecuencia de una industria que tuvo 8 accidentes, 1 sin pérdida de tiempo, durante 140000 HH trabajadas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13" y="3438650"/>
            <a:ext cx="30003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11 - Ventilación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98250" y="8060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Artículo 66.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La ventilación mínima de los locales, determinado en función del número de personas, será la establecida en la siguiente tabla:</a:t>
            </a:r>
            <a:endParaRPr sz="2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52" y="1438050"/>
            <a:ext cx="5930900" cy="3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para nuestro caso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673275"/>
            <a:ext cx="91440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Cantidad de personas = 12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Cubaje total = 240 m3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Cubaje por persona = 240 / 12 = 20 m3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Por lo tanto el cubaje por persona supera el expuesto por la tabla, se considera que el caudal mínimo de aire es de 18 metros cúbicos por hora por persona.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 interpolamos tomando las dos últimas entradas de la tabla el valor es de 10 metros cúbicos por hora por persona.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i="1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Cálculo del caudal de renovación de aire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total será de 18 x 12 = 216 m3/hr.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el valor interpolado el total será de 10 x 12 = 120 m3/hr</a:t>
            </a: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 dentro del ambiente, además, de las personas, existieran otros procesos que generen calor, consuman aire o lo vician (por ejemplo estufas a gas) se debe considerar aparte el caudal de aire necesario, por consiguiente debe considerarse al valor que dan las tablas como mínimo.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CMP y CMP-CPT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0825" y="693975"/>
            <a:ext cx="88266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CMP (Concentración máxima permisible ponderada en el tiempo):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Se considera para una jornada normal de trabajo de 8 horas/día y una semana laboral de 40 horas.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Los trabajadores están expuestos repetidamente día tras día, sin efectos adversos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Concentración mínima permitida: 2 unidades ppm</a:t>
            </a:r>
            <a:endParaRPr sz="17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CMP - CPT (Concentración máxima permisible para cortos períodos de tiempo):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Los trabajadores pueden estar expuestos de manera continua durante un corto espacio de tiempo sin sufrir: irritación, daños crónicos o irreversibles en los tejidos, etc.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Exposición media ponderada en un tiempo de 15 minutos, que no se debe sobrepasar en ningún momento de la jornada laboral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Concentración mínima permitida: 5 unidades ppm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del dióxido de azufre en la industria del vino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97975" y="800100"/>
            <a:ext cx="8874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Se utiliza como: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Aditivo ampliamente utilizado para prevenir la oxidación y el deterioro.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Antioxidante: ayuda a conservar el color, sabor y estabilidad de un vino.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Desinfectante: Antiguamente se desinfectaban barricas de vino haciendo uso de dióxido de azufre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1" y="2236650"/>
            <a:ext cx="3499900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Presentación en pantalla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Georgia</vt:lpstr>
      <vt:lpstr>Roboto</vt:lpstr>
      <vt:lpstr>Material</vt:lpstr>
      <vt:lpstr>HIGIENE Y SEGURIDAD DEL TRABAJO </vt:lpstr>
      <vt:lpstr>Preguntas:</vt:lpstr>
      <vt:lpstr>Accidente de trabajo:</vt:lpstr>
      <vt:lpstr>Tasa de frecuencia de una industria que tuvo 8 accidentes, 1 sin pérdida de tiempo, durante 140000 HH trabajadas</vt:lpstr>
      <vt:lpstr>Capítulo 11 - Ventilación </vt:lpstr>
      <vt:lpstr>Cálculo para nuestro caso</vt:lpstr>
      <vt:lpstr>CMP y CMP-CPT</vt:lpstr>
      <vt:lpstr>Usos del dióxido de azufre en la industria del vino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DEL TRABAJO </dc:title>
  <dc:creator>César Iglesias Jimenez</dc:creator>
  <cp:lastModifiedBy>César Iglesias Jimenez</cp:lastModifiedBy>
  <cp:revision>1</cp:revision>
  <dcterms:modified xsi:type="dcterms:W3CDTF">2022-05-01T13:47:41Z</dcterms:modified>
</cp:coreProperties>
</file>