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965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84874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84874d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84874d85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84874d85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084874d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084874d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84874d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84874d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84874d8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84874d8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084874d8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084874d8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084874d8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084874d8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Higiene y Seguridad de Trabajo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Grupo N°: 3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Ley N°: 19.587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9173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26"/>
              <a:buFont typeface="Arial"/>
              <a:buChar char="●"/>
            </a:pPr>
            <a:r>
              <a:rPr lang="es" sz="1426">
                <a:latin typeface="Arial"/>
                <a:ea typeface="Arial"/>
                <a:cs typeface="Arial"/>
                <a:sym typeface="Arial"/>
              </a:rPr>
              <a:t>Determina las condiciones de seguridad que debe cumplir cualquier actividad industrial en todo el territorio de la República Argentina</a:t>
            </a:r>
            <a:endParaRPr sz="1426">
              <a:latin typeface="Arial"/>
              <a:ea typeface="Arial"/>
              <a:cs typeface="Arial"/>
              <a:sym typeface="Arial"/>
            </a:endParaRPr>
          </a:p>
          <a:p>
            <a:pPr marL="457200" lvl="0" indent="-319173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26"/>
              <a:buFont typeface="Arial"/>
              <a:buChar char="●"/>
            </a:pPr>
            <a:r>
              <a:rPr lang="es" sz="1426">
                <a:latin typeface="Arial"/>
                <a:ea typeface="Arial"/>
                <a:cs typeface="Arial"/>
                <a:sym typeface="Arial"/>
              </a:rPr>
              <a:t>Proteger la vida, preservar y mantener la integridad psicofísica de los trabajadores;</a:t>
            </a:r>
            <a:endParaRPr sz="1426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endParaRPr sz="1426">
              <a:latin typeface="Arial"/>
              <a:ea typeface="Arial"/>
              <a:cs typeface="Arial"/>
              <a:sym typeface="Arial"/>
            </a:endParaRPr>
          </a:p>
          <a:p>
            <a:pPr marL="457200" lvl="0" indent="-319173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26"/>
              <a:buFont typeface="Arial"/>
              <a:buChar char="●"/>
            </a:pPr>
            <a:r>
              <a:rPr lang="es" sz="1426">
                <a:latin typeface="Arial"/>
                <a:ea typeface="Arial"/>
                <a:cs typeface="Arial"/>
                <a:sym typeface="Arial"/>
              </a:rPr>
              <a:t>Prevenir, reducir, eliminar o aislar los riesgos de los distintos centros o puestos de trabajo;</a:t>
            </a:r>
            <a:endParaRPr sz="1426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endParaRPr sz="1426">
              <a:latin typeface="Arial"/>
              <a:ea typeface="Arial"/>
              <a:cs typeface="Arial"/>
              <a:sym typeface="Arial"/>
            </a:endParaRPr>
          </a:p>
          <a:p>
            <a:pPr marL="457200" lvl="0" indent="-319173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26"/>
              <a:buFont typeface="Arial"/>
              <a:buChar char="●"/>
            </a:pPr>
            <a:r>
              <a:rPr lang="es" sz="1426">
                <a:latin typeface="Arial"/>
                <a:ea typeface="Arial"/>
                <a:cs typeface="Arial"/>
                <a:sym typeface="Arial"/>
              </a:rPr>
              <a:t>Estimular y desarrollar una actitud positiva respecto de la prevención de los accidentes o enfermedades que puedan derivarse de la actividad laboral.</a:t>
            </a:r>
            <a:endParaRPr sz="1426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SzPts val="523"/>
              <a:buNone/>
            </a:pPr>
            <a:endParaRPr sz="61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N° 3: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30272" y="1243584"/>
            <a:ext cx="7598736" cy="314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916"/>
              </a:lnSpc>
              <a:buNone/>
            </a:pPr>
            <a:r>
              <a:rPr lang="es-AR" sz="1400" dirty="0">
                <a:latin typeface="+mn-lt"/>
              </a:rPr>
              <a:t>Cuando la prestación de trabajo se ejecute por terceros, en establecimientos, centros o puestos de trabajo del dador principal o con maquinarias, elementos o dispositivos por él suministrados, éste será solidariamente responsable del cumplimiento de las disposiciones de esta ley.</a:t>
            </a:r>
            <a:endParaRPr lang="es" sz="1400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Arial"/>
                <a:ea typeface="Arial"/>
                <a:cs typeface="Arial"/>
                <a:sym typeface="Arial"/>
              </a:rPr>
              <a:t>Objetivos:</a:t>
            </a: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" sz="1400" dirty="0">
                <a:latin typeface="Arial"/>
                <a:ea typeface="Arial"/>
                <a:cs typeface="Arial"/>
                <a:sym typeface="Arial"/>
              </a:rPr>
              <a:t>Establecer que todo tipo de organización o entidad dentro de la Argentina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" sz="1400" dirty="0">
                <a:latin typeface="Arial"/>
                <a:ea typeface="Arial"/>
                <a:cs typeface="Arial"/>
                <a:sym typeface="Arial"/>
              </a:rPr>
              <a:t>Que se encuentre con las capacidades de establecer algún tipo de actividad industrial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" sz="1400" dirty="0">
                <a:latin typeface="Arial"/>
                <a:ea typeface="Arial"/>
                <a:cs typeface="Arial"/>
                <a:sym typeface="Arial"/>
              </a:rPr>
              <a:t>Deben adherirse y seguir sin falta las indicaciones que la ley 19.857 específica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" sz="1400" dirty="0">
                <a:latin typeface="Arial"/>
                <a:ea typeface="Arial"/>
                <a:cs typeface="Arial"/>
                <a:sym typeface="Arial"/>
              </a:rPr>
              <a:t>Asumiendo las responsabilidades de la misma.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N° 7: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/>
              <a:t>Objetivo:</a:t>
            </a:r>
            <a:endParaRPr sz="1500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Permitirle a la Autoridad Nacional de Aplicación añadir recomendaciones que sean aplicables y relevantes de: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 dirty="0"/>
              <a:t>La  Organización Internacional de Trabajo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 dirty="0"/>
              <a:t>La Organización Mundial de la Salud</a:t>
            </a:r>
            <a:endParaRPr sz="15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 dirty="0"/>
              <a:t>Siendo la Autoridad Nacional de Aplicación, la organización nacional encargada de verificar el cumplimiento de la ordenanza, publicar estadísticas, etc. </a:t>
            </a:r>
            <a:endParaRPr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>
                <a:latin typeface="+mj-lt"/>
              </a:rPr>
              <a:t>Las reglamentaciones de las condiciones de seguridad en el trabajo deberán considerar primordialmente: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sz="1600" dirty="0">
                <a:latin typeface="+mn-lt"/>
              </a:rPr>
              <a:t>Instalaciones, artefactos y accesorios; útiles y herramientas: ubicación y conservación;</a:t>
            </a:r>
          </a:p>
          <a:p>
            <a:r>
              <a:rPr lang="es-AR" sz="1600" dirty="0">
                <a:latin typeface="+mn-lt"/>
              </a:rPr>
              <a:t>Protección de máquinas, instalaciones y artefactos;</a:t>
            </a:r>
          </a:p>
          <a:p>
            <a:r>
              <a:rPr lang="es-AR" sz="1600" dirty="0">
                <a:latin typeface="+mn-lt"/>
              </a:rPr>
              <a:t>Instalaciones eléctricas;</a:t>
            </a:r>
          </a:p>
          <a:p>
            <a:r>
              <a:rPr lang="es-AR" sz="1600" dirty="0">
                <a:latin typeface="+mn-lt"/>
              </a:rPr>
              <a:t>Equipos de protección individual de los trabajadores;</a:t>
            </a:r>
          </a:p>
          <a:p>
            <a:r>
              <a:rPr lang="es-AR" sz="1600" dirty="0">
                <a:latin typeface="+mn-lt"/>
              </a:rPr>
              <a:t>Prevención de accidentes del trabajo y enfermedades del trabajo;</a:t>
            </a:r>
          </a:p>
          <a:p>
            <a:r>
              <a:rPr lang="es-AR" sz="1600" dirty="0">
                <a:latin typeface="+mn-lt"/>
              </a:rPr>
              <a:t>Identificación y rotulado de sustancias nocivas y señalamiento de lugares peligrosos y singularmente peligrosos;</a:t>
            </a:r>
          </a:p>
          <a:p>
            <a:r>
              <a:rPr lang="es-AR" sz="1600" dirty="0">
                <a:latin typeface="+mn-lt"/>
              </a:rPr>
              <a:t>Prevención y protección contra incendios y cualquier clase de siniestros.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527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783200" y="1567350"/>
            <a:ext cx="5577600" cy="20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0"/>
              <a:t>Ejemplos</a:t>
            </a:r>
            <a:endParaRPr sz="1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3700" u="sng">
                <a:latin typeface="Arial"/>
                <a:ea typeface="Arial"/>
                <a:cs typeface="Arial"/>
                <a:sym typeface="Arial"/>
              </a:rPr>
              <a:t>Laboratorio químico</a:t>
            </a:r>
            <a:endParaRPr sz="4900"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97150" y="1567550"/>
            <a:ext cx="41424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Capítulo 11: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Ventilación: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Se considera una actividad moderada (no sedentaria).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Si trabajan 3 personas en 27 metros cúbicos, se necesitará un caudal de aire de 93 metros cúbicos.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Q (caudal) = S (sección del conducto) x V (velocidad del aire)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Herramienta de medición: Anemómetro</a:t>
            </a: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950" y="1451450"/>
            <a:ext cx="4804450" cy="2743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2179600" y="456525"/>
            <a:ext cx="19239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u="sng"/>
              <a:t>Minera</a:t>
            </a:r>
            <a:endParaRPr sz="3800" u="sng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0" y="2013725"/>
            <a:ext cx="8795700" cy="3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Empresa de minería: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Capítulo 19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Equipos y elementos de protección personal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El equipo debe ser adecuado para cada trabajador.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Cuando existan riesgos de golpes, caídas, o de proyección violenta de objetos sobre la cabeza, será obligatoria la utilización de cascos protectores. Estos podrán ser con ala completa a su alrededor o con visera en el frente únicamente, fabricados con material resistente a los riesgos inherentes a la tarea, incombustibles o de combustión muy lenta y deberán proteger al trabajador de las radiaciones térmicas y descargas eléctricas.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0"/>
            <a:ext cx="4297375" cy="3121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3600" u="sng">
                <a:latin typeface="Arial"/>
                <a:ea typeface="Arial"/>
                <a:cs typeface="Arial"/>
                <a:sym typeface="Arial"/>
              </a:rPr>
              <a:t>Empresa de construcción</a:t>
            </a:r>
            <a:endParaRPr sz="480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0" y="967325"/>
            <a:ext cx="5806500" cy="3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 dirty="0">
                <a:latin typeface="Arial"/>
                <a:ea typeface="Arial"/>
                <a:cs typeface="Arial"/>
                <a:sym typeface="Arial"/>
              </a:rPr>
              <a:t>Capítulo 13 Ruidos y vibraciones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 dirty="0">
                <a:latin typeface="Arial"/>
                <a:ea typeface="Arial"/>
                <a:cs typeface="Arial"/>
                <a:sym typeface="Arial"/>
              </a:rPr>
              <a:t>Ningún trabajador podrá estar expuesto a una dosis superior a 90 dB(A) de Nivel Sonoro Continuo Equivalente, para una jornada de 8 h. 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y 48h semanales.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 dirty="0">
                <a:latin typeface="Arial"/>
                <a:ea typeface="Arial"/>
                <a:cs typeface="Arial"/>
                <a:sym typeface="Arial"/>
              </a:rPr>
              <a:t>No se permitirá ninguna exposición sin protección individual ininterrumpida por encima de 115 dB(A).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 dirty="0">
                <a:latin typeface="Arial"/>
                <a:ea typeface="Arial"/>
                <a:cs typeface="Arial"/>
                <a:sym typeface="Arial"/>
              </a:rPr>
              <a:t>No se permitirá el trabajo ni aún con el uso obligatorio de protectores individuales superando 135 dB(A).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 dirty="0">
                <a:latin typeface="Arial"/>
                <a:ea typeface="Arial"/>
                <a:cs typeface="Arial"/>
                <a:sym typeface="Arial"/>
              </a:rPr>
              <a:t>Cuando hagamos las mediciones de sonido, el micrófono se debe colocar a la altura del oído del trabajador.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 dirty="0">
                <a:latin typeface="Arial"/>
                <a:ea typeface="Arial"/>
                <a:cs typeface="Arial"/>
                <a:sym typeface="Arial"/>
              </a:rPr>
              <a:t>Para realizar la medición del sonido se debe utilizar un sonómetro.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300" y="3000249"/>
            <a:ext cx="2023375" cy="19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524" y="1128625"/>
            <a:ext cx="2266926" cy="16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590</Words>
  <Application>Microsoft Office PowerPoint</Application>
  <PresentationFormat>Presentación en pantalla (16:9)</PresentationFormat>
  <Paragraphs>55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Montserrat</vt:lpstr>
      <vt:lpstr>Lato</vt:lpstr>
      <vt:lpstr>Focus</vt:lpstr>
      <vt:lpstr>Higiene y Seguridad de Trabajo</vt:lpstr>
      <vt:lpstr>Ley N°: 19.587</vt:lpstr>
      <vt:lpstr>Artículo N° 3:</vt:lpstr>
      <vt:lpstr>Artículo N° 7:</vt:lpstr>
      <vt:lpstr>Las reglamentaciones de las condiciones de seguridad en el trabajo deberán considerar primordialmente:</vt:lpstr>
      <vt:lpstr>Presentación de PowerPoint</vt:lpstr>
      <vt:lpstr>Laboratorio químico</vt:lpstr>
      <vt:lpstr>Minera</vt:lpstr>
      <vt:lpstr>Empresa de construcción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Higiene y Seguridad de Trabajo</dc:title>
  <dc:creator>César Iglesias Jimenez</dc:creator>
  <cp:lastModifiedBy>César Iglesias Jimenez</cp:lastModifiedBy>
  <cp:revision>3</cp:revision>
  <dcterms:modified xsi:type="dcterms:W3CDTF">2022-04-26T20:41:53Z</dcterms:modified>
</cp:coreProperties>
</file>