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59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f2a61ba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f2a61ba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0f2a61ba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0f2a61ba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0f2a61ba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0f2a61ba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0f2a61ba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0f2a61ba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0f2a61ba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0f2a61ba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0f2a61ba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0f2a61ba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0f2a61ba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0f2a61ba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Artículos 5 y 9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u="sng"/>
              <a:t>Ley Nacional Nº 19587 de Higiene y Seguridad del Trabajo</a:t>
            </a:r>
            <a:endParaRPr sz="19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Artículo 5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296600" y="1728975"/>
            <a:ext cx="8565300" cy="31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Consiste de 16 apartados que tratan, principalmente, sobre las acciones que se deben tomar para prevenir, mitigar y/o tratar lo pertinente a accidentes o afecciones relacionadas al trabajo.</a:t>
            </a:r>
            <a:br>
              <a:rPr lang="es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Propone un sistema de seguimiento estadístico centralizado de accidentes y enfermedades del trabajo, sus causas y  posibles prevenciones. Además, menciona la investigación de los factores físicos, fisiológicos y psicológicos involucrados.</a:t>
            </a:r>
            <a:br>
              <a:rPr lang="es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Destaca la necesidad de realizar exámenes previos y paralelos a la actividad laboral para tener una constancia del efecto de esta última en la salud de los afectados.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Artículo 5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296600" y="1853850"/>
            <a:ext cx="8565300" cy="29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Propone la creación de servicios que garanticen la higiene y seguridad en el trabajo, además de medicina preventiva y asistencial.</a:t>
            </a:r>
            <a:br>
              <a:rPr lang="es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Clasifica reglamentos individuales a las áreas y dimensiones particulares de cada empresa.</a:t>
            </a:r>
            <a:br>
              <a:rPr lang="es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Distingue entre actividades normales, penosas, riesgosas, determinantes de vejez o agotamiento prematuro y/o aquellas desarrolladas en ambientes insalubres.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Artículo 5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296600" y="1853850"/>
            <a:ext cx="8565300" cy="29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Reglamenta la normalización de los términos utilizados en higiene y seguridad, estableciendo definiciones concretas y uniformes para la clasificación de accidentes, lesiones y enfermedades del trabajo.</a:t>
            </a:r>
            <a:br>
              <a:rPr lang="es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Propone adoptar medidas adecuadas de protección para el trabajador, especialmente en aquellas actividades penosas, riesgosas o determinantes de vejez o agotamiento prematuro y/o las desarrolladas en ambientes insalubres.</a:t>
            </a:r>
            <a:br>
              <a:rPr lang="es" sz="1700"/>
            </a:br>
            <a:r>
              <a:rPr lang="es" sz="1700"/>
              <a:t>Más aún, implica la aplicación de técnicas correctivas en los ambientes de trabajo donde elementos nocivos para la salud sean permanentes durante la jornada laboral.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Artículo 5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96600" y="1728975"/>
            <a:ext cx="8565300" cy="31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Fija principios para seleccionar y orientar correctamente al personal en función de los riesgos que tienen lugar en las respectivas tareas profesionales.</a:t>
            </a:r>
            <a:br>
              <a:rPr lang="es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Determina condiciones mínimas de HyS para la operación de establecimientos.</a:t>
            </a:r>
            <a:br>
              <a:rPr lang="es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Propone la participación en todo programa de HyS de las instituciones especializadas.</a:t>
            </a:r>
            <a:br>
              <a:rPr lang="es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Habla de la observancia, difusión y publicación de las recomendaciones y técnicas de prevención que resulten universalmente aconsejables.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Artículo 9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296600" y="1728975"/>
            <a:ext cx="8565300" cy="31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Trata sobre obligaciones del empleador, tales como son:</a:t>
            </a: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Examinar al personal pre-ocupacionalmente y llevar un seguimiento registrado.</a:t>
            </a:r>
            <a:br>
              <a:rPr lang="es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Mantener en buen estado las maquinarias, instalaciones y útiles de trabajo, además de las instalaciones eléctricas y servicios de agua potable.</a:t>
            </a:r>
            <a:br>
              <a:rPr lang="es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Asegurar, por medio de equipos adecuados, la renovación del aire y extracción de impurezas producidas en el curso del trabajo. </a:t>
            </a:r>
            <a:br>
              <a:rPr lang="es" sz="1700"/>
            </a:br>
            <a:r>
              <a:rPr lang="es" sz="1700"/>
              <a:t>Asimismo, evitar la acumulación de desechos y residuos riesgosos para la salud llevando a cabo la limpieza y desinfecciones periódicas pertinentes.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Artículo 9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267675" y="1728975"/>
            <a:ext cx="8616000" cy="31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Limitar al máximo los ruidos y/o vibraciones perjudiciales para la salud.</a:t>
            </a:r>
            <a:br>
              <a:rPr lang="es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Instalar equipos adecuados para afrontar los riesgos en caso de incendio u otros siniestros. Además, disponer de inmediata prestación de primeros auxilios.</a:t>
            </a:r>
            <a:br>
              <a:rPr lang="es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Depositar con seguridad las sustancias peligrosas.</a:t>
            </a:r>
            <a:br>
              <a:rPr lang="es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Colocar y visibilizar señalética que indique medidas de HyS que adviertan sobre riesgos en las maquinarias e instalaciones, sumado a la promoción de la capacitación del personal en HyS, incisivamente en prevención de riesgos inherentes de sus tareas.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Artículo 9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452375"/>
            <a:ext cx="76404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Por último, destaca la importancia de denunciar accidentes y enfermedades del trabajo.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Presentación en pantalla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Lato</vt:lpstr>
      <vt:lpstr>Raleway</vt:lpstr>
      <vt:lpstr>Streamline</vt:lpstr>
      <vt:lpstr>Artículos 5 y 9</vt:lpstr>
      <vt:lpstr>Artículo 5</vt:lpstr>
      <vt:lpstr>Artículo 5</vt:lpstr>
      <vt:lpstr>Artículo 5</vt:lpstr>
      <vt:lpstr>Artículo 5</vt:lpstr>
      <vt:lpstr>Artículo 9</vt:lpstr>
      <vt:lpstr>Artículo 9</vt:lpstr>
      <vt:lpstr>Artículo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Artículos 5 y 9</dc:title>
  <dc:creator>César Iglesias Jimenez</dc:creator>
  <cp:lastModifiedBy>César Iglesias Jimenez</cp:lastModifiedBy>
  <cp:revision>1</cp:revision>
  <dcterms:modified xsi:type="dcterms:W3CDTF">2022-04-26T20:59:51Z</dcterms:modified>
</cp:coreProperties>
</file>