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59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83b80f4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83b80f4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83b80f4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83b80f4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183b80f4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183b80f4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183b80f4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183b80f4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183b80f4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183b80f4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83b80f4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83b80f4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83b80f4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183b80f4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83b80f4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83b80f4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83b80f4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183b80f4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83b80f4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183b80f4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183b80f4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183b80f4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83b80f4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183b80f4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183b80f4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183b80f4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u="sng"/>
              <a:t>Servicios</a:t>
            </a:r>
            <a:endParaRPr sz="5400" u="sng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Práctico Nº2 - Higiene y Seguridad Industrial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Organigrama Funcional de la Empresa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000" y="1853850"/>
            <a:ext cx="631808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Dirección General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60400" y="1853850"/>
            <a:ext cx="8423100" cy="30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Su función es aconsejar las áreas de Seguridad e Higiene de los trabajadores. Se encarga de: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Realizar análisis de los riesgos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Capacitar al personal sobre la seguridad y la salud ocupacional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Verificar las condiciones de trabajo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Desarrollar la documentación de seguridad y de salud ocupacional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Verificar las condiciones de trabajo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Administración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60400" y="1853850"/>
            <a:ext cx="8423100" cy="30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Encargado de controlar accidentes laborales, donde se pueden producir enfermedades y/o lesiones temporales o permanentes.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Exámenes médicos de admisión al empleo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Exámenes periódicos y especiales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Implementación de capacitación de primeros auxilios y emergencias ante cualquier eventualidad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Asesoramiento sobre accidentes de trabajo y enfermedades laborales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Producción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60400" y="1853850"/>
            <a:ext cx="8423100" cy="30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Encargado de proteger la salud de los trabajadores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Sugerencia de medidas para evitar los riesgos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Clasificación y determinación de tareas para los trabajadores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Asesoramiento en la distribución de los trabajadores según los puestos de trabajo y aptitud del trabajador.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Opinión: Carteles de publicidad en rutas y vías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360400" y="1853850"/>
            <a:ext cx="8423100" cy="30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Opinamos, respecto a la seguridad de las personas, sobre los carteles de publicidad en rutas y vías de acceso, que estos no deberían estar colocados en las mismas. Esto es debido a que generan una distracción para los motoristas que transitan la vía pública, logrando, por ejemplo, el mismo efecto que usar el teléfono al manejar.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En definitiva, quitan la atención de los conductores del camino, pudiendo así ocasionar accidentes. En el caso de las rutas o vías de alta velocidad, el riesgo de un accidente grave es mucho mayor, por lo que consideramos que, al menos en éstas, deberían estar prohibidos.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En áreas urbanizadas donde el tráfico se encuentra estático gran parte del tiempo, es más aceptable la colocación de publicidades en la vía pública.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57000" y="1170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 de Servicios de Medicina e Higiene y Seguridad Industrial - </a:t>
            </a:r>
            <a:r>
              <a:rPr lang="es" i="1" u="sng"/>
              <a:t>Caso particular</a:t>
            </a:r>
            <a:endParaRPr i="1" u="sng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571750"/>
            <a:ext cx="7688700" cy="17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Empresa mediana (Emplea a 100 trabajadores)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Se dedica a la fabricación de carteles de publicidad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Pertenece al área del Gran Mendoza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Servicios de Medicina, Higiene y Seguridad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88650" y="1823150"/>
            <a:ext cx="8388000" cy="30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Los establecimientos deben contar, con carácter interno o externo, con Servicios de Medicina del Trabajo y de Higiene y Seguridad en el Trabajo.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Sus objetivos principales son </a:t>
            </a:r>
            <a:r>
              <a:rPr lang="es" sz="1500" b="1"/>
              <a:t>prevenir</a:t>
            </a:r>
            <a:r>
              <a:rPr lang="es" sz="1500"/>
              <a:t>, en sus respectivas áreas, </a:t>
            </a:r>
            <a:r>
              <a:rPr lang="es" sz="1500" b="1"/>
              <a:t>todo daño que pudiera causarse a la vida y a la salud de los trabajadores por las condiciones de su trabajo</a:t>
            </a:r>
            <a:r>
              <a:rPr lang="es" sz="1500"/>
              <a:t>, creando las condiciones para que </a:t>
            </a:r>
            <a:r>
              <a:rPr lang="es" sz="1500" b="1"/>
              <a:t>la salud y la seguridad sean una responsabilidad del conjunto de la organización</a:t>
            </a:r>
            <a:r>
              <a:rPr lang="es" sz="1500"/>
              <a:t>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Se clasifican las medidas a tomar en base a la “cantidad de trabajadores equivalentes”, cuya fórmula es:</a:t>
            </a:r>
            <a:br>
              <a:rPr lang="es" sz="1500"/>
            </a:br>
            <a:r>
              <a:rPr lang="es" sz="1500"/>
              <a:t>	trabajadores del área de producción   +   0.5 * trabajadores del área administrativa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de Medicina del Trabajo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547650" y="1965050"/>
            <a:ext cx="8053500" cy="2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Tiene como </a:t>
            </a:r>
            <a:r>
              <a:rPr lang="es" sz="1700" b="1"/>
              <a:t>misión fundamental promover y mantener el más alto nivel de salud de los trabajadores</a:t>
            </a:r>
            <a:r>
              <a:rPr lang="es" sz="1700"/>
              <a:t>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Su función es </a:t>
            </a:r>
            <a:r>
              <a:rPr lang="es" sz="1700" b="1"/>
              <a:t>esencialmente de carácter preventivo</a:t>
            </a:r>
            <a:r>
              <a:rPr lang="es" sz="1700"/>
              <a:t>, pero además debe prestar asistencia inicial ante enfermedades presentadas durante el trabajo y las emergencias médicas ocurridas en el establecimiento, hasta tanto se pueda hacer cargo el servicio médico que corresponda.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de Medicina en el Trabajo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Para nuestro caso en particular, al ser una empresa de menos de 151 trabajadores equivalentes, la asignación de </a:t>
            </a:r>
            <a:r>
              <a:rPr lang="es" sz="1700" b="1"/>
              <a:t>horas-médico semanales en planta </a:t>
            </a:r>
            <a:r>
              <a:rPr lang="es" sz="1700"/>
              <a:t>sería </a:t>
            </a:r>
            <a:r>
              <a:rPr lang="es" sz="1700" b="1" u="sng"/>
              <a:t>voluntaria</a:t>
            </a:r>
            <a:r>
              <a:rPr lang="es" sz="1700"/>
              <a:t>, excepto que por el tipo de riesgo, la autoridad competente disponga lo contrario.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de Seguridad e Higiene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73450" y="1950350"/>
            <a:ext cx="8183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“Quedan exceptuados de la obligación de asignar profesionales técnicos en HyS los establecimientos donde se desarrollen tareas comerciales o de servicios de hasta CIEN (100) trabajadores, siempre que no se manipulen, almacenen o fraccionen productos tóxicos, inflamables, radioactivos y peligrosos para el trabajador.”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… por lo que no estaríamos exentos, ya que somos fabricantes y manejamos adhesivos, pinturas, resinas, etc.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Riesgos Para los Trabajadores 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60400" y="1853850"/>
            <a:ext cx="8423100" cy="30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Intoxicación por exposición a:</a:t>
            </a:r>
            <a:br>
              <a:rPr lang="es" sz="1700"/>
            </a:br>
            <a:r>
              <a:rPr lang="es" sz="1700"/>
              <a:t>	Tintas de impresión</a:t>
            </a:r>
            <a:br>
              <a:rPr lang="es" sz="1700"/>
            </a:br>
            <a:r>
              <a:rPr lang="es" sz="1700"/>
              <a:t>	Pigmentos orgánicos e inorgánicos</a:t>
            </a:r>
            <a:br>
              <a:rPr lang="es" sz="1700"/>
            </a:br>
            <a:r>
              <a:rPr lang="es" sz="1700"/>
              <a:t>	Solventes, resinas, adhesivos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Lesiones por maquinaria pesada (de corte, doblado, impresión, etc)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Riesgo eléctrico por luminaria incorporada a la cartelería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Ruidos y vibraciones debido a la maquinaria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Impacto y sobreesfuerzo por la manipulación y transporte de cargas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Riesgos Para los Trabajadores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60400" y="1853850"/>
            <a:ext cx="8423100" cy="30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Los principales factores de riesgo en la industria señalados estadísticamente:</a:t>
            </a:r>
            <a:endParaRPr sz="1800"/>
          </a:p>
          <a:p>
            <a:pPr marL="457200" lvl="0" indent="4185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Exposición a ruidos y vibraciones 			(80%)</a:t>
            </a:r>
            <a:endParaRPr sz="1800"/>
          </a:p>
          <a:p>
            <a:pPr marL="457200" lvl="0" indent="4185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Exposición a productos tóxicos 				(64%)</a:t>
            </a:r>
            <a:endParaRPr sz="1800"/>
          </a:p>
          <a:p>
            <a:pPr marL="457200" lvl="0" indent="4185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Exposición a polvo						(80%)</a:t>
            </a:r>
            <a:endParaRPr sz="1800"/>
          </a:p>
          <a:p>
            <a:pPr marL="457200" lvl="0" indent="4185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Variaciones extremas de temperatura		(68%)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Servicios Aplicables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60400" y="1853850"/>
            <a:ext cx="8423100" cy="30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Entonces, en nuestro caso, el servicio debería contar con las herramientas básicas de primeros auxilios, además de las herramientas y el personal apto para lidiar con los accidentes que los antes mencionados riesgos específicos puedan ocasionar.</a:t>
            </a:r>
            <a:br>
              <a:rPr lang="es" sz="1500"/>
            </a:br>
            <a:r>
              <a:rPr lang="es" sz="1500"/>
              <a:t>Por ejemplo, se deberá contar con medios necesarios para tratar con la intoxicación por ingesta o inhalación de pintura, y también para apagar incendios de tipo químico.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En especial, el servicio de medicina deberá brindar a los trabajadores educación sanitaria y protocolos de socorro respectivos a las áreas en que trabaje cada uno de los mismos, teniendo en cuenta un carácter mayormente preventivo. Además, el servicio de medicina estará dirigido por médicos especializados y certificados en el área.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Las horas médico-semanales quedan a ser determinadas por la autoridad competente.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Presentación en pantalla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Lato</vt:lpstr>
      <vt:lpstr>Arial</vt:lpstr>
      <vt:lpstr>Raleway</vt:lpstr>
      <vt:lpstr>Streamline</vt:lpstr>
      <vt:lpstr>Servicios</vt:lpstr>
      <vt:lpstr>Organización de Servicios de Medicina e Higiene y Seguridad Industrial - Caso particular</vt:lpstr>
      <vt:lpstr>Servicios de Medicina, Higiene y Seguridad</vt:lpstr>
      <vt:lpstr>Servicio de Medicina del Trabajo</vt:lpstr>
      <vt:lpstr>Servicio de Medicina en el Trabajo</vt:lpstr>
      <vt:lpstr>Servicio de Seguridad e Higiene</vt:lpstr>
      <vt:lpstr>Riesgos Para los Trabajadores </vt:lpstr>
      <vt:lpstr>Riesgos Para los Trabajadores</vt:lpstr>
      <vt:lpstr>Servicios Aplicables</vt:lpstr>
      <vt:lpstr>Organigrama Funcional de la Empresa</vt:lpstr>
      <vt:lpstr>Dirección General</vt:lpstr>
      <vt:lpstr>Administración</vt:lpstr>
      <vt:lpstr>Producción</vt:lpstr>
      <vt:lpstr>Opinión: Carteles de publicidad en rutas y vías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</dc:title>
  <dc:creator>César Iglesias Jimenez</dc:creator>
  <cp:lastModifiedBy>César Iglesias Jimenez</cp:lastModifiedBy>
  <cp:revision>1</cp:revision>
  <dcterms:modified xsi:type="dcterms:W3CDTF">2022-04-26T21:02:12Z</dcterms:modified>
</cp:coreProperties>
</file>