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a45e5c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7a45e5c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7a45e5c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7a45e5c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7a45e5c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67a45e5c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7a45e5c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7a45e5c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67a45e5c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67a45e5c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7a45e5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7a45e5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7a45e5c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7a45e5c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21550" y="1286925"/>
            <a:ext cx="84462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Condiciones de Higiene de los Establecimientos Industriales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Trabajo Práctico Nº4 - Higiene y Seguridad Industrial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06400" y="600675"/>
            <a:ext cx="82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Responder, según la reglamentación de la Ley Nº 19.587: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575" y="1388525"/>
            <a:ext cx="8541300" cy="3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 sz="1800">
                <a:solidFill>
                  <a:srgbClr val="000000"/>
                </a:solidFill>
              </a:rPr>
              <a:t>¿Cuales son los valores de concentración máximas permisibles de los hidrocarburos que constituyen normalmente el gas natural (metano y etano)?¿Por qué cree que esta mezcla  de gases se comercializa en estado gaseoso ?</a:t>
            </a:r>
            <a:br>
              <a:rPr lang="e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 sz="1800">
                <a:solidFill>
                  <a:srgbClr val="000000"/>
                </a:solidFill>
              </a:rPr>
              <a:t>¿Cual es el caudal de aire fresco mínimo y necesario para un taller mecánico con 4 operarios y 123 metros cúbicos de volumen total disponible ?</a:t>
            </a:r>
            <a:br>
              <a:rPr lang="e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 sz="1800">
                <a:solidFill>
                  <a:srgbClr val="000000"/>
                </a:solidFill>
              </a:rPr>
              <a:t>¿Cual es la Tasa de Gravedad que tiene una industria de transformadores que presenta 231 días perdidos por enfermedades profesionales y una muerte durante 1.565.789 HH trabajadores 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78925" y="2512375"/>
            <a:ext cx="8022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CMP-C (Concentración Máxima Permisible - Valor Techo (C) 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Es la concentración que no se debe sobrepasar en ningún momento durante una exposición en el trabajo.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Si se sobrepasa cualquiera de los valores límites, se presume que existe un riesgo potencial derivado de esa sustancia.</a:t>
            </a:r>
            <a:endParaRPr sz="1600"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06400" y="600675"/>
            <a:ext cx="82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Apartado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60750" y="1341125"/>
            <a:ext cx="8541300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¿Cuales son los valores de </a:t>
            </a:r>
            <a:r>
              <a:rPr lang="es" sz="1600" b="1">
                <a:solidFill>
                  <a:srgbClr val="000000"/>
                </a:solidFill>
              </a:rPr>
              <a:t>concentración máximas permisibles</a:t>
            </a:r>
            <a:r>
              <a:rPr lang="es" sz="1600">
                <a:solidFill>
                  <a:srgbClr val="000000"/>
                </a:solidFill>
              </a:rPr>
              <a:t> de los hidrocarburos que constituyen normalmente el gas natural (metano y etano)?¿Por qué cree que esta mezcla  de gases se comercializa en estado gaseoso 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06400" y="600675"/>
            <a:ext cx="82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Apartado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04800" y="1347900"/>
            <a:ext cx="8500500" cy="3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 </a:t>
            </a:r>
            <a:r>
              <a:rPr lang="es" sz="2000" b="1"/>
              <a:t>metano</a:t>
            </a:r>
            <a:r>
              <a:rPr lang="es" sz="2000"/>
              <a:t> y el </a:t>
            </a:r>
            <a:r>
              <a:rPr lang="es" sz="2000" b="1"/>
              <a:t>etano </a:t>
            </a:r>
            <a:r>
              <a:rPr lang="es" sz="2000"/>
              <a:t>al ser asfixiantes, no tienen un límite umbral, ya que éste depende en cada caso del oxígeno disponible en el ambiente considerado.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Creemos que el gas natural se vende en estado gaseoso porque es menos laborioso de producir, ya que licuarlo implica enfriarlo a temperaturas por debajo de los -150ºC, a presión ambiente.</a:t>
            </a:r>
            <a:br>
              <a:rPr lang="es" sz="2000"/>
            </a:br>
            <a:r>
              <a:rPr lang="es" sz="2000"/>
              <a:t>Sin embargo, en muchas aplicaciones se vende en estado líquido, ya que ocupa 600 veces menos espacio en esta forma, por lo que el transporte y almacenamiento se facilita mucho.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06400" y="600675"/>
            <a:ext cx="82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Apartado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60750" y="1341125"/>
            <a:ext cx="8541300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000" lvl="0" indent="-3600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2.		¿Cual es el </a:t>
            </a:r>
            <a:r>
              <a:rPr lang="es" sz="1600" b="1">
                <a:solidFill>
                  <a:srgbClr val="000000"/>
                </a:solidFill>
              </a:rPr>
              <a:t>caudal de aire fresco mínimo</a:t>
            </a:r>
            <a:r>
              <a:rPr lang="es" sz="1600">
                <a:solidFill>
                  <a:srgbClr val="000000"/>
                </a:solidFill>
              </a:rPr>
              <a:t> y necesario para un </a:t>
            </a:r>
            <a:r>
              <a:rPr lang="es" sz="1600" u="sng">
                <a:solidFill>
                  <a:srgbClr val="000000"/>
                </a:solidFill>
              </a:rPr>
              <a:t>taller mecánico con 4 operarios</a:t>
            </a:r>
            <a:r>
              <a:rPr lang="es" sz="1600">
                <a:solidFill>
                  <a:srgbClr val="000000"/>
                </a:solidFill>
              </a:rPr>
              <a:t> y </a:t>
            </a:r>
            <a:r>
              <a:rPr lang="es" sz="1600" u="sng">
                <a:solidFill>
                  <a:srgbClr val="000000"/>
                </a:solidFill>
              </a:rPr>
              <a:t>123 metros cúbicos</a:t>
            </a:r>
            <a:r>
              <a:rPr lang="es" sz="1600">
                <a:solidFill>
                  <a:srgbClr val="000000"/>
                </a:solidFill>
              </a:rPr>
              <a:t> de volumen total disponible ?</a:t>
            </a:r>
            <a:endParaRPr sz="16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750" y="2180800"/>
            <a:ext cx="5940475" cy="26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406400" y="600675"/>
            <a:ext cx="82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Apartado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04800" y="1347900"/>
            <a:ext cx="8500500" cy="3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Sabemos que  →	 </a:t>
            </a:r>
            <a:r>
              <a:rPr lang="es" sz="2000" b="1"/>
              <a:t>Volúmen del Taller Mecánico</a:t>
            </a:r>
            <a:r>
              <a:rPr lang="es" sz="2000"/>
              <a:t> = </a:t>
            </a:r>
            <a:r>
              <a:rPr lang="es" sz="2000" b="1"/>
              <a:t>123 m^3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b="1"/>
              <a:t>Cubaje por Persona</a:t>
            </a:r>
            <a:r>
              <a:rPr lang="es" sz="2000"/>
              <a:t> = (123 m^3) / (4 personas)  = </a:t>
            </a:r>
            <a:r>
              <a:rPr lang="es" sz="2000" b="1"/>
              <a:t>31 m^3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b="1"/>
              <a:t>Caudal de renovación de aire</a:t>
            </a:r>
            <a:r>
              <a:rPr lang="es" sz="2000"/>
              <a:t>  =  4 personas x (18 m^3)/(h persona) = </a:t>
            </a:r>
            <a:r>
              <a:rPr lang="es" sz="2000" b="1"/>
              <a:t>72 m^3/h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 Es decir que se necesita instalar un sistema de aire fresco de </a:t>
            </a:r>
            <a:r>
              <a:rPr lang="es" sz="2000" b="1"/>
              <a:t>72 m^3/h</a:t>
            </a:r>
            <a:r>
              <a:rPr lang="es" sz="2000"/>
              <a:t> para un taller mecánico de cuatro operarios  que posee 123 metros cúbicos  de volumen total.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06400" y="600675"/>
            <a:ext cx="82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 Apartado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60750" y="1341125"/>
            <a:ext cx="8541300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40000" lvl="0" indent="-4500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3. 	¿Cual es la Tasa de Gravedad que tiene una industria de transformadores que presenta 231 días perdidos por enfermedades profesionales y una muerte durante 1.565.789 HH trabajadores ?</a:t>
            </a:r>
            <a:endParaRPr sz="180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78925" y="2512375"/>
            <a:ext cx="8022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La Tasa de Gravedad es un indicador de la severidad de los accidentes que ocurren en una empresa.</a:t>
            </a:r>
            <a:br>
              <a:rPr lang="es" sz="1800"/>
            </a:br>
            <a:r>
              <a:rPr lang="es" sz="1800"/>
              <a:t>Representa el número de días perdidos por cada 1000 horas de trabajo.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06400" y="600675"/>
            <a:ext cx="82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 Apartado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04800" y="1347900"/>
            <a:ext cx="8500500" cy="3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Tasa de Gravedad - Industria de Transformadores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	Tasa de Gravedad = (Nº días perdidos) * 1000 / Total Horas Hombre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	Tasa de Gravedad = 231 * 1000 / 1.565.789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	Tasa de Gravedad = 0,14753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Presentación en pantalla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Condiciones de Higiene de los Establecimientos Industriales</vt:lpstr>
      <vt:lpstr>Responder, según la reglamentación de la Ley Nº 19.587:</vt:lpstr>
      <vt:lpstr>Primer Apartado</vt:lpstr>
      <vt:lpstr>Primer Apartado</vt:lpstr>
      <vt:lpstr>Segundo Apartado</vt:lpstr>
      <vt:lpstr>Segundo Apartado</vt:lpstr>
      <vt:lpstr>Tercer Apartado</vt:lpstr>
      <vt:lpstr>Tercer Apartado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Condiciones de Higiene de los Establecimientos Industriales</dc:title>
  <dc:creator>César Iglesias Jimenez</dc:creator>
  <cp:lastModifiedBy>César Iglesias Jimenez</cp:lastModifiedBy>
  <cp:revision>1</cp:revision>
  <dcterms:modified xsi:type="dcterms:W3CDTF">2022-05-01T13:58:05Z</dcterms:modified>
</cp:coreProperties>
</file>