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62" r:id="rId4"/>
    <p:sldId id="274" r:id="rId5"/>
    <p:sldId id="269" r:id="rId6"/>
    <p:sldId id="265" r:id="rId7"/>
    <p:sldId id="268" r:id="rId8"/>
    <p:sldId id="272" r:id="rId9"/>
    <p:sldId id="271" r:id="rId10"/>
    <p:sldId id="281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82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23/03/2018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23/03/2018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23/03/2018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23/03/2018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28662" y="228599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ES_tradnl" b="1" dirty="0" smtClean="0"/>
              <a:t>TABLA PERIÓDICA</a:t>
            </a:r>
            <a:br>
              <a:rPr lang="es-ES_tradnl" b="1" dirty="0" smtClean="0"/>
            </a:br>
            <a:r>
              <a:rPr lang="es-ES_tradnl" b="1" dirty="0" smtClean="0"/>
              <a:t>PROPIEDADES PERIÓDICAS</a:t>
            </a:r>
            <a:r>
              <a:rPr lang="es-AR" b="1" dirty="0" smtClean="0"/>
              <a:t/>
            </a:r>
            <a:br>
              <a:rPr lang="es-AR" b="1" dirty="0" smtClean="0"/>
            </a:b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4357694"/>
            <a:ext cx="6400800" cy="1281106"/>
          </a:xfrm>
        </p:spPr>
        <p:txBody>
          <a:bodyPr/>
          <a:lstStyle/>
          <a:p>
            <a:r>
              <a:rPr lang="es-AR" b="1" dirty="0" smtClean="0">
                <a:latin typeface="Tahoma" pitchFamily="34" charset="0"/>
              </a:rPr>
              <a:t>Química General</a:t>
            </a:r>
          </a:p>
          <a:p>
            <a:r>
              <a:rPr lang="es-AR" b="1" dirty="0" smtClean="0">
                <a:latin typeface="Tahoma" pitchFamily="34" charset="0"/>
              </a:rPr>
              <a:t>Prof. Ing. Sandra </a:t>
            </a:r>
            <a:r>
              <a:rPr lang="es-AR" b="1" dirty="0" err="1" smtClean="0">
                <a:latin typeface="Tahoma" pitchFamily="34" charset="0"/>
              </a:rPr>
              <a:t>Leiton</a:t>
            </a:r>
            <a:endParaRPr lang="es-ES" b="1" dirty="0" smtClean="0">
              <a:latin typeface="Tahoma" pitchFamily="34" charset="0"/>
            </a:endParaRPr>
          </a:p>
          <a:p>
            <a:endParaRPr lang="es-AR" dirty="0"/>
          </a:p>
        </p:txBody>
      </p:sp>
      <p:pic>
        <p:nvPicPr>
          <p:cNvPr id="4" name="Imagen 2"/>
          <p:cNvPicPr>
            <a:picLocks noChangeAspect="1" noChangeArrowheads="1"/>
          </p:cNvPicPr>
          <p:nvPr/>
        </p:nvPicPr>
        <p:blipFill>
          <a:blip r:embed="rId2" cstate="print"/>
          <a:srcRect b="18167"/>
          <a:stretch>
            <a:fillRect/>
          </a:stretch>
        </p:blipFill>
        <p:spPr>
          <a:xfrm>
            <a:off x="7635875" y="571480"/>
            <a:ext cx="1508125" cy="1470025"/>
          </a:xfrm>
          <a:prstGeom prst="rect">
            <a:avLst/>
          </a:prstGeom>
          <a:solidFill>
            <a:srgbClr val="FFFFFF"/>
          </a:solidFill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Tabla periódica </a:t>
            </a:r>
            <a:endParaRPr lang="es-AR" dirty="0"/>
          </a:p>
        </p:txBody>
      </p:sp>
      <p:pic>
        <p:nvPicPr>
          <p:cNvPr id="4" name="3 Marcador de contenido" descr="http://depa.fquim.unam.mx/QI/contenido/periodicidad_archivos/image056.gif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214422"/>
            <a:ext cx="7858180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Picture 2" descr="https://encrypted-tbn2.gstatic.com/images?q=tbn:ANd9GcSNAKKouP25_bY8S2OVmsuedbmT61k8uIXkGcqplktXY_Nliro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85728"/>
            <a:ext cx="8572560" cy="59293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Radio atómico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Es la distancia entre el centro del núcleo de un átomo y la órbita más externa. </a:t>
            </a:r>
          </a:p>
          <a:p>
            <a:endParaRPr lang="es-AR" dirty="0"/>
          </a:p>
        </p:txBody>
      </p:sp>
      <p:pic>
        <p:nvPicPr>
          <p:cNvPr id="4" name="Picture 2" descr="Resultado de imagen para radio atómic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508" y="2636912"/>
            <a:ext cx="8166980" cy="3024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Carácter metálico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Es la capacidad de ceder electrones y quedar cargados positivamente</a:t>
            </a:r>
          </a:p>
          <a:p>
            <a:pPr>
              <a:buNone/>
            </a:pPr>
            <a:endParaRPr lang="es-AR" dirty="0"/>
          </a:p>
        </p:txBody>
      </p:sp>
      <p:pic>
        <p:nvPicPr>
          <p:cNvPr id="4" name="Picture 2" descr="http://tablaperiodica.in/wp-content/uploads/2013/06/Variaci%C3%B3n-del-car%C3%A1cter-met%C3%A1lico-en-la-tabla-peri%C3%B3dic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714620"/>
            <a:ext cx="6786610" cy="33575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r>
              <a:rPr lang="es-AR" dirty="0" smtClean="0"/>
              <a:t>Es la energía necesaria para arrancar un electrón a un átomo aislado.</a:t>
            </a:r>
          </a:p>
          <a:p>
            <a:pPr>
              <a:buNone/>
            </a:pPr>
            <a:endParaRPr lang="es-AR" dirty="0"/>
          </a:p>
        </p:txBody>
      </p:sp>
      <p:pic>
        <p:nvPicPr>
          <p:cNvPr id="4" name="Picture 4" descr="http://image.slidesharecdn.com/tablaperiodica-110624212232-phpapp02/95/tabla-periodica-36-728.jpg?cb=13089507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32656"/>
            <a:ext cx="8143932" cy="45005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Electronegatividad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Es la medida de la capacidad de un átomo de atraer el par de electrones de enlace</a:t>
            </a:r>
          </a:p>
          <a:p>
            <a:pPr>
              <a:buNone/>
            </a:pPr>
            <a:endParaRPr lang="es-AR" dirty="0"/>
          </a:p>
        </p:txBody>
      </p:sp>
      <p:pic>
        <p:nvPicPr>
          <p:cNvPr id="4" name="Picture 4" descr="https://bibliotecadeinvestigaciones.files.wordpress.com/2013/01/electronegativid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36912"/>
            <a:ext cx="8229600" cy="3786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Afinidad electrónica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Es la energía desprendida cuando un átomo capta un electrón.</a:t>
            </a:r>
          </a:p>
          <a:p>
            <a:pPr>
              <a:buNone/>
            </a:pPr>
            <a:endParaRPr lang="es-AR" dirty="0"/>
          </a:p>
        </p:txBody>
      </p:sp>
      <p:pic>
        <p:nvPicPr>
          <p:cNvPr id="4" name="Picture 2" descr="http://depa.fquim.unam.mx/QI/contenido/periodicidad_archivos/image08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9" y="2842883"/>
            <a:ext cx="7286676" cy="30150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Resumiendo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Picture 2" descr="Resultado de imagen para propiedades periodica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8352928" cy="4680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r>
              <a:rPr lang="es-AR" dirty="0" smtClean="0"/>
              <a:t>                      </a:t>
            </a:r>
            <a:r>
              <a:rPr lang="es-AR" sz="4000" dirty="0" smtClean="0"/>
              <a:t>Muchas Gracias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Tabla Periódica</a:t>
            </a:r>
            <a:endParaRPr lang="es-AR" dirty="0"/>
          </a:p>
        </p:txBody>
      </p:sp>
      <p:pic>
        <p:nvPicPr>
          <p:cNvPr id="4" name="3 Marcador de contenido" descr="http://4.bp.blogspot.com/-WYCu3VojlS8/Ubu55pvmJ9I/AAAAAAAAAG0/7j3JhSndWn8/s400/denisleal.docx.gif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285860"/>
            <a:ext cx="8215370" cy="478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Elementos químicos</a:t>
            </a:r>
            <a:endParaRPr lang="es-AR" dirty="0"/>
          </a:p>
        </p:txBody>
      </p:sp>
      <p:pic>
        <p:nvPicPr>
          <p:cNvPr id="6" name="Picture 5" descr="tpmetalico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285860"/>
            <a:ext cx="8143932" cy="50720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Elementos químicos</a:t>
            </a:r>
            <a:endParaRPr lang="es-AR" dirty="0"/>
          </a:p>
        </p:txBody>
      </p:sp>
      <p:pic>
        <p:nvPicPr>
          <p:cNvPr id="4" name="3 Marcador de contenido" descr="https://encrypted-tbn3.gstatic.com/images?q=tbn:ANd9GcQ-iIgrMDUcGB61APZtEVc28XsS6xlKAP8-KddxNPI-QDwbN8IY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285860"/>
            <a:ext cx="821537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Los iones</a:t>
            </a:r>
            <a:endParaRPr lang="es-AR" dirty="0"/>
          </a:p>
        </p:txBody>
      </p:sp>
      <p:pic>
        <p:nvPicPr>
          <p:cNvPr id="4" name="3 Marcador de contenido" descr="http://3.bp.blogspot.com/-BLRmj_03HdQ/UMJDrzkCIlI/AAAAAAAAAD8/S7uFndHXUNI/s320/ionegativo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285860"/>
            <a:ext cx="707236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 smtClean="0"/>
              <a:t>El núcleo y los niveles de energía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4 Imagen" descr="http://www.portalhuarpe.com.ar/medhime20/Nuevos%20OA/Quimica%20Gomez/imagenes/niveles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357298"/>
            <a:ext cx="8286808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Diagrama de niveles de energía</a:t>
            </a:r>
            <a:endParaRPr lang="es-AR" dirty="0"/>
          </a:p>
        </p:txBody>
      </p:sp>
      <p:pic>
        <p:nvPicPr>
          <p:cNvPr id="4" name="3 Marcador de contenido" descr="http://3.bp.blogspot.com/-a4GfY3YFNsI/UJeYIkWTHQI/AAAAAAAAAZE/dBx5tAqVy2s/s1600/Niveles+de+energia_orbitales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285861"/>
            <a:ext cx="7358114" cy="5572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Configuración electrónica</a:t>
            </a:r>
            <a:endParaRPr lang="es-AR" dirty="0"/>
          </a:p>
        </p:txBody>
      </p:sp>
      <p:pic>
        <p:nvPicPr>
          <p:cNvPr id="4" name="3 Marcador de contenido" descr="http://www.profesorenlinea.cl/imagenQuimica/Configuracion_electronica_image012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357298"/>
            <a:ext cx="6643734" cy="5072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Configuración electrónica</a:t>
            </a:r>
            <a:endParaRPr lang="es-AR" dirty="0"/>
          </a:p>
        </p:txBody>
      </p:sp>
      <p:pic>
        <p:nvPicPr>
          <p:cNvPr id="4" name="3 Marcador de contenido" descr="http://ocw.uc3m.es/ciencia-e-oin/quimica-de-los-materiales/Material-de-clase/imagenes/atomo/atomo14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428736"/>
            <a:ext cx="878684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115</Words>
  <Application>Microsoft Office PowerPoint</Application>
  <PresentationFormat>Presentación en pantalla (4:3)</PresentationFormat>
  <Paragraphs>31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de Office</vt:lpstr>
      <vt:lpstr>TABLA PERIÓDICA PROPIEDADES PERIÓDICAS </vt:lpstr>
      <vt:lpstr>Tabla Periódica</vt:lpstr>
      <vt:lpstr>Elementos químicos</vt:lpstr>
      <vt:lpstr>Elementos químicos</vt:lpstr>
      <vt:lpstr>Los iones</vt:lpstr>
      <vt:lpstr>El núcleo y los niveles de energía </vt:lpstr>
      <vt:lpstr>Diagrama de niveles de energía</vt:lpstr>
      <vt:lpstr>Configuración electrónica</vt:lpstr>
      <vt:lpstr>Configuración electrónica</vt:lpstr>
      <vt:lpstr>Tabla periódica </vt:lpstr>
      <vt:lpstr>Diapositiva 11</vt:lpstr>
      <vt:lpstr>Radio atómico</vt:lpstr>
      <vt:lpstr>Carácter metálico</vt:lpstr>
      <vt:lpstr>Diapositiva 14</vt:lpstr>
      <vt:lpstr>Electronegatividad </vt:lpstr>
      <vt:lpstr>Afinidad electrónica</vt:lpstr>
      <vt:lpstr>Resumiendo</vt:lpstr>
      <vt:lpstr>Diapositiva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REORDENAMIENTO DE LOS ELEMENTOS </dc:title>
  <dc:creator>Alumno</dc:creator>
  <cp:lastModifiedBy>www.intercambiosvirtuales.org</cp:lastModifiedBy>
  <cp:revision>31</cp:revision>
  <dcterms:created xsi:type="dcterms:W3CDTF">2014-02-23T21:42:55Z</dcterms:created>
  <dcterms:modified xsi:type="dcterms:W3CDTF">2018-03-23T19:02:47Z</dcterms:modified>
</cp:coreProperties>
</file>