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81" r:id="rId13"/>
    <p:sldId id="266" r:id="rId14"/>
    <p:sldId id="277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D059-040B-4B75-AFB4-C2B96949E77B}" type="datetimeFigureOut">
              <a:rPr lang="es-AR" smtClean="0"/>
              <a:pPr/>
              <a:t>22/03/2018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69B01-F324-40B5-A0A7-38F8D362997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22/03/2018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84393"/>
          </a:xfrm>
        </p:spPr>
        <p:txBody>
          <a:bodyPr>
            <a:normAutofit/>
          </a:bodyPr>
          <a:lstStyle/>
          <a:p>
            <a:r>
              <a:rPr lang="es-AR" dirty="0" smtClean="0"/>
              <a:t>Química </a:t>
            </a:r>
            <a:r>
              <a:rPr lang="es-AR" dirty="0" smtClean="0"/>
              <a:t>General 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Uniones químicas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4572008"/>
            <a:ext cx="6400800" cy="1066792"/>
          </a:xfrm>
        </p:spPr>
        <p:txBody>
          <a:bodyPr/>
          <a:lstStyle/>
          <a:p>
            <a:r>
              <a:rPr lang="es-AR" b="1" dirty="0" smtClean="0">
                <a:latin typeface="Tahoma" pitchFamily="34" charset="0"/>
              </a:rPr>
              <a:t>Prof. Ing. Sandra </a:t>
            </a:r>
            <a:r>
              <a:rPr lang="es-AR" b="1" dirty="0" err="1" smtClean="0">
                <a:latin typeface="Tahoma" pitchFamily="34" charset="0"/>
              </a:rPr>
              <a:t>Leiton</a:t>
            </a:r>
            <a:endParaRPr lang="es-ES" b="1" dirty="0" smtClean="0">
              <a:latin typeface="Tahoma" pitchFamily="34" charset="0"/>
            </a:endParaRPr>
          </a:p>
          <a:p>
            <a:endParaRPr lang="es-AR" dirty="0"/>
          </a:p>
        </p:txBody>
      </p:sp>
      <p:pic>
        <p:nvPicPr>
          <p:cNvPr id="4" name="Imagen 2"/>
          <p:cNvPicPr>
            <a:picLocks noChangeAspect="1" noChangeArrowheads="1"/>
          </p:cNvPicPr>
          <p:nvPr/>
        </p:nvPicPr>
        <p:blipFill>
          <a:blip r:embed="rId2" cstate="print"/>
          <a:srcRect b="18167"/>
          <a:stretch>
            <a:fillRect/>
          </a:stretch>
        </p:blipFill>
        <p:spPr>
          <a:xfrm>
            <a:off x="6929455" y="571480"/>
            <a:ext cx="2214546" cy="1470025"/>
          </a:xfrm>
          <a:prstGeom prst="rect">
            <a:avLst/>
          </a:prstGeom>
          <a:solidFill>
            <a:srgbClr val="FFFFFF"/>
          </a:solidFill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</a:t>
            </a:r>
            <a:endParaRPr lang="es-AR" dirty="0"/>
          </a:p>
        </p:txBody>
      </p:sp>
      <p:pic>
        <p:nvPicPr>
          <p:cNvPr id="22530" name="Picture 2" descr="https://encrypted-tbn1.gstatic.com/images?q=tbn:ANd9GcRgJgR44v61UVWgsQqC4OCsCYRdJ_Yp0x0_dQQBdTB6EQuN8wUOu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71612"/>
            <a:ext cx="8215370" cy="4572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Molécula polar: los átomos tienen distinta electronegatividad</a:t>
            </a:r>
          </a:p>
          <a:p>
            <a:r>
              <a:rPr lang="es-AR" dirty="0" smtClean="0"/>
              <a:t>Molécula no polar: los átomos tienen igual o parecida electronegatividad</a:t>
            </a: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Moléculas polares y no polares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3429000"/>
            <a:ext cx="285752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429000"/>
            <a:ext cx="285752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AR" dirty="0" smtClean="0"/>
              <a:t>De acuerdo a la diferencia de electronegatividad:</a:t>
            </a:r>
          </a:p>
          <a:p>
            <a:r>
              <a:rPr lang="es-AR" dirty="0" smtClean="0"/>
              <a:t>Si es mayor a 1,7, es iónico</a:t>
            </a:r>
          </a:p>
          <a:p>
            <a:r>
              <a:rPr lang="es-AR" dirty="0" smtClean="0"/>
              <a:t>Si está entre 1,7 y 0,4, es covalente polar</a:t>
            </a:r>
          </a:p>
          <a:p>
            <a:r>
              <a:rPr lang="es-AR" dirty="0" smtClean="0"/>
              <a:t>Si es menor de 0,4, es covalente no polar </a:t>
            </a:r>
          </a:p>
          <a:p>
            <a:pPr>
              <a:buNone/>
            </a:pPr>
            <a:endParaRPr lang="es-AR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uniones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portalhuarpe.com.ar/Medhime20/Talleres/Talleres%20Rawson/EPET3/10%20UNIONES%20QUIMICAS/NavegableUnionesQuimicas2011/imagenes/enlacemetalico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7215237" cy="5143537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Unión metálica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 algn="ctr">
              <a:buNone/>
            </a:pPr>
            <a:r>
              <a:rPr lang="es-AR" sz="4000" smtClean="0"/>
              <a:t>Muchas </a:t>
            </a:r>
            <a:r>
              <a:rPr lang="es-AR" sz="4000" dirty="0" smtClean="0"/>
              <a:t>gracias</a:t>
            </a:r>
            <a:endParaRPr lang="es-AR" sz="4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 descr="http://www.institutodelatorre.com.ar/contenido/fsq1/images/unqui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0"/>
            <a:ext cx="8286808" cy="6286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 descr="https://encrypted-tbn3.google.com/images?q=tbn:ANd9GcRwcOToTNBwfDvWT8vYitoFzyBmDlUTdeof6GSLu_0XcyepHKu3s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28"/>
            <a:ext cx="8429684" cy="6072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Unión iónica</a:t>
            </a:r>
            <a:endParaRPr lang="es-AR" dirty="0"/>
          </a:p>
        </p:txBody>
      </p:sp>
      <p:pic>
        <p:nvPicPr>
          <p:cNvPr id="16386" name="Picture 2" descr="http://www.quimicayalgomas.com/wp-content/uploads/2011/05/cloruro-de-sodi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57496"/>
            <a:ext cx="8501122" cy="3286148"/>
          </a:xfrm>
          <a:prstGeom prst="rect">
            <a:avLst/>
          </a:prstGeom>
          <a:noFill/>
        </p:spPr>
      </p:pic>
      <p:pic>
        <p:nvPicPr>
          <p:cNvPr id="9218" name="Picture 2" descr="http://www.institutodelatorre.com.ar/contenido/images/lewclos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412776"/>
            <a:ext cx="8501122" cy="14590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7410" name="Picture 2" descr="http://image.slidesharecdn.com/unionesqumicas-120423152811-phpapp01/95/uniones-qumicas-9-728.jpg?cb=13352129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85728"/>
            <a:ext cx="8358246" cy="60722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Unión covalente</a:t>
            </a:r>
            <a:endParaRPr lang="es-AR" dirty="0"/>
          </a:p>
        </p:txBody>
      </p:sp>
      <p:pic>
        <p:nvPicPr>
          <p:cNvPr id="18434" name="Picture 2" descr="https://encrypted-tbn2.gstatic.com/images?q=tbn:ANd9GcT9nzkFvTK8B0BtOcPevVuO8OPG8T7C_OVvYPAVCUyjnOKXMe8xA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429652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Unión covalente</a:t>
            </a:r>
            <a:endParaRPr lang="es-AR" dirty="0"/>
          </a:p>
        </p:txBody>
      </p:sp>
      <p:pic>
        <p:nvPicPr>
          <p:cNvPr id="19458" name="Picture 2" descr="http://lh4.ggpht.com/_aaKhSsDhq_c/TaJF7qwvaWI/AAAAAAAABMc/fHAeRIy84Us/enlace%20covalente%5B5%5D.jpg?imgmax=8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500174"/>
            <a:ext cx="8358246" cy="47149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0482" name="Picture 2" descr="https://encrypted-tbn3.gstatic.com/images?q=tbn:ANd9GcSj3MKtdKHSf4ZMdIrLhtgXlRSn8sMSOa4_2pERCn7_VRUNboJZp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7166"/>
            <a:ext cx="8358246" cy="62151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21506" name="Picture 2" descr="https://encrypted-tbn1.gstatic.com/images?q=tbn:ANd9GcTyNy5RN84hi9eWF8P7FeCyK_zpwgk0HQts9u3tT-H26YKE5hZ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85728"/>
            <a:ext cx="8215370" cy="5857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332</TotalTime>
  <Words>82</Words>
  <Application>Microsoft Office PowerPoint</Application>
  <PresentationFormat>Presentación en pantalla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Concurrencia</vt:lpstr>
      <vt:lpstr>Química General  Uniones químicas</vt:lpstr>
      <vt:lpstr>Diapositiva 2</vt:lpstr>
      <vt:lpstr>Diapositiva 3</vt:lpstr>
      <vt:lpstr>Unión iónica</vt:lpstr>
      <vt:lpstr>Diapositiva 5</vt:lpstr>
      <vt:lpstr>Unión covalente</vt:lpstr>
      <vt:lpstr>Unión covalente</vt:lpstr>
      <vt:lpstr>Diapositiva 8</vt:lpstr>
      <vt:lpstr>Diapositiva 9</vt:lpstr>
      <vt:lpstr>Ejemplo </vt:lpstr>
      <vt:lpstr>Moléculas polares y no polares</vt:lpstr>
      <vt:lpstr>Tipos de uniones</vt:lpstr>
      <vt:lpstr>Unión metálica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Uniones químicas</dc:title>
  <dc:creator>Alumno</dc:creator>
  <cp:lastModifiedBy>www.intercambiosvirtuales.org</cp:lastModifiedBy>
  <cp:revision>27</cp:revision>
  <dcterms:created xsi:type="dcterms:W3CDTF">2015-02-22T21:18:47Z</dcterms:created>
  <dcterms:modified xsi:type="dcterms:W3CDTF">2018-03-22T23:17:01Z</dcterms:modified>
</cp:coreProperties>
</file>