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62" r:id="rId4"/>
    <p:sldId id="261" r:id="rId5"/>
    <p:sldId id="263" r:id="rId6"/>
    <p:sldId id="258" r:id="rId7"/>
    <p:sldId id="259" r:id="rId8"/>
    <p:sldId id="266" r:id="rId9"/>
    <p:sldId id="264" r:id="rId10"/>
    <p:sldId id="265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05A85-EF44-49C8-91E4-249C5BE7C820}" type="datetimeFigureOut">
              <a:rPr lang="es-AR" smtClean="0"/>
              <a:pPr/>
              <a:t>26/04/2018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3FB0B-0294-4E9E-87BA-56D55C83F20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3FB0B-0294-4E9E-87BA-56D55C83F201}" type="slidenum">
              <a:rPr lang="es-AR" smtClean="0"/>
              <a:pPr/>
              <a:t>6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26/04/2018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26/04/2018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26/04/2018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26/04/2018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26/04/2018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>
          <a:xfrm>
            <a:off x="1214414" y="2500306"/>
            <a:ext cx="7406640" cy="1117726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Química General</a:t>
            </a:r>
            <a:br>
              <a:rPr lang="es-AR" dirty="0" smtClean="0"/>
            </a:br>
            <a:r>
              <a:rPr lang="es-AR" dirty="0" smtClean="0"/>
              <a:t> Propiedades de las soluciones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7290" y="4214818"/>
            <a:ext cx="7406640" cy="1143008"/>
          </a:xfrm>
        </p:spPr>
        <p:txBody>
          <a:bodyPr/>
          <a:lstStyle/>
          <a:p>
            <a:r>
              <a:rPr lang="es-AR" dirty="0" smtClean="0"/>
              <a:t>Prof. Ing. Sandra </a:t>
            </a:r>
            <a:r>
              <a:rPr lang="es-AR" dirty="0" err="1" smtClean="0"/>
              <a:t>Leiton</a:t>
            </a:r>
            <a:endParaRPr lang="es-AR" dirty="0"/>
          </a:p>
        </p:txBody>
      </p:sp>
      <p:pic>
        <p:nvPicPr>
          <p:cNvPr id="5" name="Imagen 2"/>
          <p:cNvPicPr>
            <a:picLocks noChangeAspect="1" noChangeArrowheads="1"/>
          </p:cNvPicPr>
          <p:nvPr/>
        </p:nvPicPr>
        <p:blipFill>
          <a:blip r:embed="rId2" cstate="print"/>
          <a:srcRect b="18167"/>
          <a:stretch>
            <a:fillRect/>
          </a:stretch>
        </p:blipFill>
        <p:spPr>
          <a:xfrm>
            <a:off x="6643702" y="571480"/>
            <a:ext cx="2214546" cy="1470025"/>
          </a:xfrm>
          <a:prstGeom prst="rect">
            <a:avLst/>
          </a:prstGeom>
          <a:solidFill>
            <a:srgbClr val="FFFFFF"/>
          </a:solidFill>
          <a:ln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Descenso del punto de congelación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Al agregar moléculas a un disolvente puro, la temperatura de congelación es más baja, respecto a la del  disolvente puro.</a:t>
            </a:r>
          </a:p>
          <a:p>
            <a:r>
              <a:rPr lang="es-AR" dirty="0" smtClean="0"/>
              <a:t>Sólo depende de la naturaleza del disolvente y de la cantidad de soluto disuelta, es decir, es independiente de la naturaleza de este último. Cualquier soluto, en la misma cantidad, produce el mismo efecto</a:t>
            </a:r>
            <a:endParaRPr lang="es-A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Presión osmótica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Se basa en la ósmosis, la cual selecciona el paso de sustancias a través de una membrana semipermeable que permiten el paso de las moléculas del disolvente pero no del soluto.</a:t>
            </a:r>
          </a:p>
          <a:p>
            <a:r>
              <a:rPr lang="es-AR" dirty="0" smtClean="0"/>
              <a:t>La presión osmótica es la presión que se requiere para detener la ósmosis del disolvente puro hacia la solución. 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Presión osmótica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Permite que dos soluciones de ≠ [ ] separadas por una membrana semipermeable igualen sus concentraciones, pasando  moléculas de solvente de la solución más diluida a la solución más concentrada, provocando un aumento de la presión de la solución.  </a:t>
            </a:r>
            <a:endParaRPr lang="es-A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/>
          </a:p>
          <a:p>
            <a:endParaRPr lang="es-AR" dirty="0" smtClean="0"/>
          </a:p>
          <a:p>
            <a:pPr>
              <a:buNone/>
            </a:pPr>
            <a:r>
              <a:rPr lang="es-AR" sz="4000" smtClean="0"/>
              <a:t>           Muchas </a:t>
            </a:r>
            <a:r>
              <a:rPr lang="es-AR" sz="4000" dirty="0" smtClean="0"/>
              <a:t>gracias</a:t>
            </a:r>
            <a:endParaRPr lang="es-AR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Solubilidad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Es una medida de la capacidad de disolverse el soluto en un determinado medio (disolvente). </a:t>
            </a:r>
          </a:p>
          <a:p>
            <a:r>
              <a:rPr lang="es-AR" dirty="0" smtClean="0"/>
              <a:t>Es la cantidad máxima de soluto que puede disolverse en una cantidad de solvente, a una temperatura determinada.</a:t>
            </a:r>
            <a:endParaRPr lang="es-A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Solubilidad 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La solubilidad de sólidos en líquidos aumenta con el aumento de la temperatura.</a:t>
            </a:r>
          </a:p>
          <a:p>
            <a:r>
              <a:rPr lang="es-AR" dirty="0" smtClean="0"/>
              <a:t>La solubilidad de los gases en los líquidos disminuye con el aumento de la temperatura</a:t>
            </a:r>
          </a:p>
          <a:p>
            <a:r>
              <a:rPr lang="es-AR" dirty="0" smtClean="0"/>
              <a:t>La solubilidad de los gases en líquidos aumenta al aumentar la presión</a:t>
            </a:r>
            <a:endParaRPr lang="es-A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Temperatura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AR" dirty="0" smtClean="0"/>
              <a:t/>
            </a:r>
            <a:br>
              <a:rPr lang="es-AR" dirty="0" smtClean="0"/>
            </a:br>
            <a:endParaRPr lang="es-AR" dirty="0"/>
          </a:p>
        </p:txBody>
      </p:sp>
      <p:pic>
        <p:nvPicPr>
          <p:cNvPr id="2050" name="Picture 2" descr="https://upload.wikimedia.org/wikipedia/commons/f/f5/SolubilityVsTemperature.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214422"/>
            <a:ext cx="7429552" cy="51435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Presión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La solubilidad de los gases </a:t>
            </a:r>
            <a:r>
              <a:rPr lang="es-AR" dirty="0" smtClean="0"/>
              <a:t>varía </a:t>
            </a:r>
            <a:r>
              <a:rPr lang="es-AR" dirty="0" smtClean="0"/>
              <a:t>con la temperatura </a:t>
            </a:r>
            <a:r>
              <a:rPr lang="es-AR" dirty="0" smtClean="0"/>
              <a:t>y</a:t>
            </a:r>
            <a:r>
              <a:rPr lang="es-AR" dirty="0" smtClean="0"/>
              <a:t> </a:t>
            </a:r>
            <a:r>
              <a:rPr lang="es-AR" dirty="0" smtClean="0"/>
              <a:t>la presión ejercida sobre el mismo. </a:t>
            </a:r>
            <a:endParaRPr lang="es-AR" dirty="0" smtClean="0"/>
          </a:p>
          <a:p>
            <a:r>
              <a:rPr lang="es-AR" dirty="0" smtClean="0"/>
              <a:t>L</a:t>
            </a:r>
            <a:r>
              <a:rPr lang="es-AR" dirty="0" smtClean="0"/>
              <a:t>a </a:t>
            </a:r>
            <a:r>
              <a:rPr lang="es-AR" dirty="0" smtClean="0"/>
              <a:t>cantidad de un soluto gaseoso que puede disolverse en un determinado solvente, aumenta al someterse a una presión parcial mayor </a:t>
            </a:r>
            <a:endParaRPr lang="es-A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Propiedades </a:t>
            </a:r>
            <a:r>
              <a:rPr lang="es-AR" dirty="0" err="1" smtClean="0"/>
              <a:t>coligativas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Son l</a:t>
            </a:r>
            <a:r>
              <a:rPr lang="es-AR" dirty="0" smtClean="0"/>
              <a:t>as </a:t>
            </a:r>
            <a:r>
              <a:rPr lang="es-AR" dirty="0" smtClean="0"/>
              <a:t>propiedades físicas de las disoluciones que dependen  de la cantidad (concentración) pero no del tipo o identidad de las partículas de </a:t>
            </a:r>
            <a:r>
              <a:rPr lang="es-AR" dirty="0" smtClean="0"/>
              <a:t>soluto.</a:t>
            </a:r>
            <a:endParaRPr lang="es-AR" dirty="0" smtClean="0"/>
          </a:p>
          <a:p>
            <a:pPr>
              <a:buFont typeface="Wingdings" pitchFamily="2" charset="2"/>
              <a:buChar char="Ø"/>
            </a:pPr>
            <a:r>
              <a:rPr lang="es-AR" dirty="0" smtClean="0"/>
              <a:t>Disminución de la presión de vapor del solvente</a:t>
            </a:r>
          </a:p>
          <a:p>
            <a:pPr>
              <a:buFont typeface="Wingdings" pitchFamily="2" charset="2"/>
              <a:buChar char="Ø"/>
            </a:pPr>
            <a:r>
              <a:rPr lang="es-AR" dirty="0" smtClean="0"/>
              <a:t>Elevación del punto de ebullición </a:t>
            </a:r>
          </a:p>
          <a:p>
            <a:pPr>
              <a:buFont typeface="Wingdings" pitchFamily="2" charset="2"/>
              <a:buChar char="Ø"/>
            </a:pPr>
            <a:r>
              <a:rPr lang="es-AR" dirty="0" smtClean="0"/>
              <a:t>Descenso del punto de congelación </a:t>
            </a:r>
          </a:p>
          <a:p>
            <a:pPr>
              <a:buFont typeface="Wingdings" pitchFamily="2" charset="2"/>
              <a:buChar char="Ø"/>
            </a:pPr>
            <a:r>
              <a:rPr lang="es-AR" dirty="0" smtClean="0"/>
              <a:t>Presión osmótica</a:t>
            </a:r>
            <a:endParaRPr lang="es-A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Presión de vapor de un líquido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Es el valor de la presión en equilibrio con el líquido en un recipiente cerrado.</a:t>
            </a:r>
          </a:p>
          <a:p>
            <a:r>
              <a:rPr lang="es-AR" dirty="0" smtClean="0"/>
              <a:t>D</a:t>
            </a:r>
            <a:r>
              <a:rPr lang="es-AR" dirty="0" smtClean="0"/>
              <a:t>epende </a:t>
            </a:r>
            <a:r>
              <a:rPr lang="es-AR" dirty="0" smtClean="0"/>
              <a:t>del solvente y de la  temperatura a la cual sea medida (a mayor temperatura, mayor presión de vapor). Se mide cuando el sistema llega al equilibrio dinámico.</a:t>
            </a:r>
            <a:endParaRPr lang="es-A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Presión de vapor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Se ha sido demostrado mediante experimentos que las soluciones que contienen líquidos no volátiles o solutos sólidos, siempre tienen presiones más bajas que los solventes puros.</a:t>
            </a:r>
            <a:endParaRPr lang="es-A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Elevación del punto de ebullición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Al agregar moléculas a un disolvente puro, la temperatura en el que éste entra en ebullición es más alto. </a:t>
            </a:r>
          </a:p>
          <a:p>
            <a:r>
              <a:rPr lang="es-AR" dirty="0" smtClean="0"/>
              <a:t>El punto de ebullición de cualquier disolvente en una solución siempre es mayor que el punto de ebullición del disolvente puro.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164</TotalTime>
  <Words>359</Words>
  <Application>Microsoft Office PowerPoint</Application>
  <PresentationFormat>Presentación en pantalla (4:3)</PresentationFormat>
  <Paragraphs>40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Solsticio</vt:lpstr>
      <vt:lpstr>Química General  Propiedades de las soluciones</vt:lpstr>
      <vt:lpstr>Solubilidad </vt:lpstr>
      <vt:lpstr>Solubilidad  </vt:lpstr>
      <vt:lpstr>Temperatura </vt:lpstr>
      <vt:lpstr>Presión </vt:lpstr>
      <vt:lpstr>Propiedades coligativas</vt:lpstr>
      <vt:lpstr>Presión de vapor de un líquido</vt:lpstr>
      <vt:lpstr>Presión de vapor</vt:lpstr>
      <vt:lpstr>Elevación del punto de ebullición</vt:lpstr>
      <vt:lpstr>Descenso del punto de congelación</vt:lpstr>
      <vt:lpstr>Presión osmótica</vt:lpstr>
      <vt:lpstr>Presión osmótica</vt:lpstr>
      <vt:lpstr>Diapositiva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Química General  Propiedades de las soluciones</dc:title>
  <dc:creator>Alumno</dc:creator>
  <cp:lastModifiedBy>www.intercambiosvirtuales.org</cp:lastModifiedBy>
  <cp:revision>18</cp:revision>
  <dcterms:created xsi:type="dcterms:W3CDTF">2016-04-20T20:15:08Z</dcterms:created>
  <dcterms:modified xsi:type="dcterms:W3CDTF">2018-04-26T23:40:47Z</dcterms:modified>
</cp:coreProperties>
</file>