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8" r:id="rId4"/>
    <p:sldId id="279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74" r:id="rId14"/>
    <p:sldId id="267" r:id="rId15"/>
    <p:sldId id="266" r:id="rId16"/>
    <p:sldId id="268" r:id="rId17"/>
    <p:sldId id="271" r:id="rId18"/>
    <p:sldId id="269" r:id="rId19"/>
    <p:sldId id="270" r:id="rId20"/>
    <p:sldId id="272" r:id="rId21"/>
    <p:sldId id="275" r:id="rId22"/>
    <p:sldId id="276" r:id="rId23"/>
    <p:sldId id="273" r:id="rId24"/>
    <p:sldId id="277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85852" y="2214554"/>
            <a:ext cx="7406640" cy="1472184"/>
          </a:xfrm>
        </p:spPr>
        <p:txBody>
          <a:bodyPr>
            <a:normAutofit/>
          </a:bodyPr>
          <a:lstStyle/>
          <a:p>
            <a:r>
              <a:rPr lang="es-AR" dirty="0" smtClean="0"/>
              <a:t>Química General</a:t>
            </a:r>
            <a:br>
              <a:rPr lang="es-AR" dirty="0" smtClean="0"/>
            </a:br>
            <a:r>
              <a:rPr lang="es-AR" dirty="0" smtClean="0"/>
              <a:t>Gases, líquidos y sólidos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14414" y="4572008"/>
            <a:ext cx="7406640" cy="1752600"/>
          </a:xfrm>
        </p:spPr>
        <p:txBody>
          <a:bodyPr/>
          <a:lstStyle/>
          <a:p>
            <a:r>
              <a:rPr lang="es-AR" dirty="0" smtClean="0"/>
              <a:t>Prof. Ing. Sandra </a:t>
            </a:r>
            <a:r>
              <a:rPr lang="es-AR" dirty="0" err="1" smtClean="0"/>
              <a:t>Leiton</a:t>
            </a:r>
            <a:endParaRPr lang="es-AR" dirty="0"/>
          </a:p>
        </p:txBody>
      </p:sp>
      <p:pic>
        <p:nvPicPr>
          <p:cNvPr id="4" name="Imagen 2"/>
          <p:cNvPicPr>
            <a:picLocks noChangeAspect="1" noChangeArrowheads="1"/>
          </p:cNvPicPr>
          <p:nvPr/>
        </p:nvPicPr>
        <p:blipFill>
          <a:blip r:embed="rId2" cstate="print"/>
          <a:srcRect b="18167"/>
          <a:stretch>
            <a:fillRect/>
          </a:stretch>
        </p:blipFill>
        <p:spPr>
          <a:xfrm>
            <a:off x="6929455" y="571480"/>
            <a:ext cx="2214546" cy="1470025"/>
          </a:xfrm>
          <a:prstGeom prst="rect">
            <a:avLst/>
          </a:prstGeom>
          <a:solidFill>
            <a:srgbClr val="FFFFFF"/>
          </a:solidFill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Ley de </a:t>
            </a:r>
            <a:r>
              <a:rPr lang="es-AR" dirty="0" err="1" smtClean="0"/>
              <a:t>Avogadro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A la misma temperatura y presión, volúmenes iguales de todos los gases tienen el mismo número de moléculas</a:t>
            </a:r>
          </a:p>
          <a:p>
            <a:r>
              <a:rPr lang="es-AR" dirty="0" smtClean="0"/>
              <a:t>A una temperatura y presión dadas: </a:t>
            </a:r>
          </a:p>
          <a:p>
            <a:pPr>
              <a:buNone/>
            </a:pPr>
            <a:r>
              <a:rPr lang="es-AR" dirty="0" smtClean="0"/>
              <a:t>                 V = k1· n</a:t>
            </a:r>
          </a:p>
          <a:p>
            <a:r>
              <a:rPr lang="es-AR" dirty="0" smtClean="0"/>
              <a:t>Condiciones normales de presión y temperatura: </a:t>
            </a:r>
          </a:p>
          <a:p>
            <a:pPr>
              <a:buNone/>
            </a:pPr>
            <a:r>
              <a:rPr lang="es-AR" dirty="0" smtClean="0"/>
              <a:t>            P = 1 atm y T = 273 K (CNPT)</a:t>
            </a:r>
          </a:p>
          <a:p>
            <a:pPr>
              <a:buNone/>
            </a:pPr>
            <a:r>
              <a:rPr lang="es-AR" dirty="0" smtClean="0"/>
              <a:t> En CNPT: 1 mol de gas = 22,4 L de gas</a:t>
            </a:r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Ecuación general de los gases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Combinando las leyes anteriores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R: constante universal de los gases</a:t>
            </a:r>
          </a:p>
          <a:p>
            <a:pPr>
              <a:buNone/>
            </a:pPr>
            <a:r>
              <a:rPr lang="nn-NO" dirty="0" smtClean="0"/>
              <a:t>        R = 0,082057 atm L mol</a:t>
            </a:r>
            <a:r>
              <a:rPr lang="nn-NO" baseline="30000" dirty="0" smtClean="0"/>
              <a:t>-1</a:t>
            </a:r>
            <a:r>
              <a:rPr lang="nn-NO" dirty="0" smtClean="0"/>
              <a:t> K</a:t>
            </a:r>
            <a:r>
              <a:rPr lang="nn-NO" baseline="30000" dirty="0" smtClean="0"/>
              <a:t>-1</a:t>
            </a:r>
          </a:p>
          <a:p>
            <a:pPr>
              <a:buNone/>
            </a:pPr>
            <a:endParaRPr lang="es-AR" baseline="30000" dirty="0" smtClean="0"/>
          </a:p>
        </p:txBody>
      </p:sp>
      <p:pic>
        <p:nvPicPr>
          <p:cNvPr id="4098" name="Picture 2" descr="http://2.bp.blogspot.com/_TRvxGcO3jFU/TMT1AnnSaDI/AAAAAAAAAB8/6gUBqMNqvXA/s1600/pv-nr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285992"/>
            <a:ext cx="5000660" cy="1619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Ley de Dalton de las presiones parciales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presión total de una mezcla de gases es igual a la suma de las presiones parciales</a:t>
            </a:r>
          </a:p>
          <a:p>
            <a:pPr>
              <a:buNone/>
            </a:pPr>
            <a:r>
              <a:rPr lang="es-AR" dirty="0" smtClean="0"/>
              <a:t>                   P</a:t>
            </a:r>
            <a:r>
              <a:rPr lang="es-AR" baseline="-25000" dirty="0" smtClean="0"/>
              <a:t>t</a:t>
            </a:r>
            <a:r>
              <a:rPr lang="es-AR" dirty="0" smtClean="0"/>
              <a:t> = P</a:t>
            </a:r>
            <a:r>
              <a:rPr lang="es-AR" baseline="-25000" dirty="0" smtClean="0"/>
              <a:t>A</a:t>
            </a:r>
            <a:r>
              <a:rPr lang="es-AR" dirty="0" smtClean="0"/>
              <a:t> + P</a:t>
            </a:r>
            <a:r>
              <a:rPr lang="es-AR" baseline="-25000" dirty="0" smtClean="0"/>
              <a:t>B</a:t>
            </a:r>
            <a:r>
              <a:rPr lang="es-AR" dirty="0" smtClean="0"/>
              <a:t> + P</a:t>
            </a:r>
            <a:r>
              <a:rPr lang="es-AR" baseline="-25000" dirty="0" smtClean="0"/>
              <a:t>C</a:t>
            </a:r>
            <a:r>
              <a:rPr lang="es-AR" dirty="0" smtClean="0"/>
              <a:t> + …</a:t>
            </a:r>
          </a:p>
          <a:p>
            <a:r>
              <a:rPr lang="es-AR" dirty="0" smtClean="0"/>
              <a:t>Cada componente de una mezcla de gases ejerce una presión igual a la que ejercería si estuviese él sólo en el recipiente.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2050" name="Picture 2" descr="https://upload.wikimedia.org/math/e/e/4/ee42f11c9f6ef12b54abe0fe9addc90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5500702"/>
            <a:ext cx="2546555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 de los líquidos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Entre ellas </a:t>
            </a:r>
          </a:p>
          <a:p>
            <a:r>
              <a:rPr lang="es-AR" dirty="0" smtClean="0"/>
              <a:t>Tensión superficial</a:t>
            </a:r>
          </a:p>
          <a:p>
            <a:r>
              <a:rPr lang="es-AR" dirty="0" smtClean="0"/>
              <a:t>Viscosidad</a:t>
            </a:r>
          </a:p>
          <a:p>
            <a:r>
              <a:rPr lang="es-AR" dirty="0" smtClean="0"/>
              <a:t>Capilaridad 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24578" name="Picture 2" descr="https://hernanleon1002.files.wordpress.com/2014/10/tension-super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85728"/>
            <a:ext cx="8072494" cy="6072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Viscosidad.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4414" y="1428736"/>
            <a:ext cx="7429552" cy="4697427"/>
          </a:xfrm>
        </p:spPr>
        <p:txBody>
          <a:bodyPr>
            <a:normAutofit/>
          </a:bodyPr>
          <a:lstStyle/>
          <a:p>
            <a:r>
              <a:rPr lang="es-AR" dirty="0" smtClean="0"/>
              <a:t>Es la resistencia de un líquido a fluir.  Un líquido fluye cuando las moléculas resbalan unas sobre otras. </a:t>
            </a:r>
          </a:p>
          <a:p>
            <a:r>
              <a:rPr lang="es-AR" dirty="0" smtClean="0"/>
              <a:t>Será mayor cuando las fuerzas intermoleculares sean más fuertes. </a:t>
            </a:r>
          </a:p>
          <a:p>
            <a:r>
              <a:rPr lang="es-AR" dirty="0" smtClean="0"/>
              <a:t>Disminuye cuando la temperatura aumenta. </a:t>
            </a:r>
          </a:p>
        </p:txBody>
      </p:sp>
      <p:pic>
        <p:nvPicPr>
          <p:cNvPr id="1026" name="Picture 2" descr="http://noticiasdelaciencia.com/upload/img/periodico/img_69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4786322"/>
            <a:ext cx="3000364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Capilaridad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800600"/>
          </a:xfrm>
        </p:spPr>
        <p:txBody>
          <a:bodyPr/>
          <a:lstStyle/>
          <a:p>
            <a:r>
              <a:rPr lang="es-AR" dirty="0" smtClean="0"/>
              <a:t>Es una propiedad de los líquidos que depende de su tensión superficial, que le confiere la capacidad de subir o bajar por un tubo capilar.</a:t>
            </a:r>
          </a:p>
          <a:p>
            <a:r>
              <a:rPr lang="es-AR" dirty="0" smtClean="0"/>
              <a:t>Entre más delgado el capilar, más sube la columna de líquido</a:t>
            </a:r>
            <a:r>
              <a:rPr lang="es-AR" b="1" dirty="0" smtClean="0"/>
              <a:t>.</a:t>
            </a:r>
            <a:endParaRPr lang="es-AR" dirty="0"/>
          </a:p>
        </p:txBody>
      </p:sp>
      <p:pic>
        <p:nvPicPr>
          <p:cNvPr id="25604" name="Picture 4" descr="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143380"/>
            <a:ext cx="3286148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sólidos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Se clasifican en:</a:t>
            </a:r>
          </a:p>
          <a:p>
            <a:r>
              <a:rPr lang="es-AR" dirty="0" smtClean="0"/>
              <a:t>Cristalinos</a:t>
            </a:r>
          </a:p>
          <a:p>
            <a:r>
              <a:rPr lang="es-AR" dirty="0" smtClean="0"/>
              <a:t>Amorfos </a:t>
            </a:r>
          </a:p>
          <a:p>
            <a:r>
              <a:rPr lang="es-AR" dirty="0" smtClean="0"/>
              <a:t>Moleculares </a:t>
            </a:r>
          </a:p>
          <a:p>
            <a:r>
              <a:rPr lang="es-AR" dirty="0" smtClean="0"/>
              <a:t>Iónicos</a:t>
            </a:r>
          </a:p>
          <a:p>
            <a:r>
              <a:rPr lang="es-AR" dirty="0" smtClean="0"/>
              <a:t>Covalentes </a:t>
            </a:r>
          </a:p>
          <a:p>
            <a:r>
              <a:rPr lang="es-AR" dirty="0" smtClean="0"/>
              <a:t>Metálicos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Sólidos cristalinos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4800600"/>
          </a:xfrm>
        </p:spPr>
        <p:txBody>
          <a:bodyPr/>
          <a:lstStyle/>
          <a:p>
            <a:r>
              <a:rPr lang="es-AR" dirty="0" smtClean="0"/>
              <a:t>Los átomos, iones o moléculas se encuentran ordenados en arreglos tridimensionales bien definidos. </a:t>
            </a:r>
            <a:r>
              <a:rPr lang="es-AR" dirty="0" err="1" smtClean="0"/>
              <a:t>Ej</a:t>
            </a:r>
            <a:r>
              <a:rPr lang="es-AR" dirty="0" smtClean="0"/>
              <a:t>: diamante, cristales de cuarzo, sólidos metálicos, sólidos iónicos. </a:t>
            </a:r>
          </a:p>
          <a:p>
            <a:endParaRPr lang="es-AR" dirty="0"/>
          </a:p>
        </p:txBody>
      </p:sp>
      <p:pic>
        <p:nvPicPr>
          <p:cNvPr id="26626" name="Picture 2" descr="https://encrypted-tbn1.gstatic.com/images?q=tbn:ANd9GcRBVX54OSbDrNGm0C2Q1rGDSTtg8vEaV92xHuhrgmMl_VwGiMxEX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4000504"/>
            <a:ext cx="2057400" cy="222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Sólidos amorfos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800600"/>
          </a:xfrm>
        </p:spPr>
        <p:txBody>
          <a:bodyPr/>
          <a:lstStyle/>
          <a:p>
            <a:r>
              <a:rPr lang="es-AR" dirty="0" smtClean="0"/>
              <a:t>Los átomos o moléculas que lo forman no se encuentran en posiciones fijas del cristal y por tanto, carecen de una distribución</a:t>
            </a:r>
          </a:p>
          <a:p>
            <a:pPr>
              <a:buNone/>
            </a:pPr>
            <a:r>
              <a:rPr lang="es-AR" dirty="0" smtClean="0"/>
              <a:t>tridimensional regular. </a:t>
            </a:r>
            <a:r>
              <a:rPr lang="es-AR" dirty="0" err="1" smtClean="0"/>
              <a:t>Ej</a:t>
            </a:r>
            <a:r>
              <a:rPr lang="es-AR" dirty="0" smtClean="0"/>
              <a:t>: vidrio y hule </a:t>
            </a:r>
          </a:p>
          <a:p>
            <a:endParaRPr lang="es-AR" dirty="0"/>
          </a:p>
        </p:txBody>
      </p:sp>
      <p:pic>
        <p:nvPicPr>
          <p:cNvPr id="28674" name="Picture 2" descr="http://www.uv.es/lahuerta/qies2012b/tema1/1solidoscristalinos/amorfomode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000504"/>
            <a:ext cx="4095750" cy="2514621"/>
          </a:xfrm>
          <a:prstGeom prst="rect">
            <a:avLst/>
          </a:prstGeom>
          <a:noFill/>
        </p:spPr>
      </p:pic>
      <p:sp>
        <p:nvSpPr>
          <p:cNvPr id="28676" name="AutoShape 4" descr="data:image/jpeg;base64,/9j/4AAQSkZJRgABAQAAAQABAAD/2wCEAAkGBxISEBISEhISFhUXFx0VFhUXFRYVGhgYFxkXFxwYFxgYHSggGhsmHhcXITEhJSkrLi4uGCAzODMtOCgtLysBCgoKDg0OGxAQGjAmICYvKy0vLS0vLS0tLy0tLS0tLS0tLS0vLS0tLS0tLS0tLS8tLS0tLS0tLS0tLS0tLS0tLf/AABEIAMIBAwMBEQACEQEDEQH/xAAcAAEAAQUBAQAAAAAAAAAAAAAABQEDBAYHAgj/xABOEAACAQMCAgYEBRAIBgMBAAABAgMAERIEIQUxBhMiQVFhBzJxgRQXUpGxFRYjJCU1QlR0kpOhorLS4lNiY3JzwdHTM4KDs7TwwuHxQ//EABkBAQADAQEAAAAAAAAAAAAAAAABAgMEBf/EADURAAICAQMCAwYFBAIDAQAAAAABAhEDEiExBEETUWEiMnGBkfAzobHB0RQjQvFS4QVDUxX/2gAMAwEAAhEDEQA/ANIxr0TQY0AxoBjQDGgGNAMaAY0AxoBjQDGgGNAMaAY0AxoBjQDGgGNAMaAY0AxoBjQDGgGNAMaAY0AxoCuNAMaAY0AxoBjQDGgLmNAMaAY0AxoBjQDGgGNAMaAY0AxoBjUAY0AxqQMaAY0AxoBjUAY0AxqQMaAY0AxqAMaAY0BXGgGNAMaAY0AxoBjQDGgGNAMaAuY1AGNAbv0F6ERa+CSWSWRCshjAXG1giNfcHftH5qyyZHF0Q3RsfxTab8Yn+aP+GqeO/IjUWdT6LtKgW+o1HaYKP+HzN/EeVPHfkNRe+KbTfjE/zR/w08d+Q1D4ptN+MT/NH/DTx35DUPim034xP80f8NPHfkNQ+KbTfjE/zR/w08d+Q1D4ptN+MT/NH/DTx35DUc/6XcEXR6t4EZmVQpBa1+0L722raEtSslMhsasSMKAY0AxoBjQDGgGNAMaAY0AxoBjQDGgGNAMaAY0AxoBjQDGgGNAMaAY0AxoC9jQDGgOreieZY9BqHc2VZmYnyEUZP0VzZ+SrVukbBwrjkQDxyNjIrdpHKKQCLg3LYnbnY871gmpcEzxyxpau/Bjcf1ZlCdXqIUsbi0sdw+2L3bbbtbWI35GpafYjHOCftqy59cLRqTK0TYgsxhBkAUYgue1cDtcue21+5JxiThxZMrqK3MqXjfZJjlgJ7smVQfne/wCqppGVsjuF62UTM8uqhsQbpmCly11xBO1gCLqdwdwTuIUdzWWSPhpKO/mZOl419mdcycgGjtG7B1BILJva19r7Aix86JxeyIljyRipNbfbJJX1LchGg8XBY/mo9v2qFFZyX0nr90pf7ifuiurF7ppE05QfP22P0UTZ2yUG09u+236+XxPQU+Hh/nU2yslBJpPz/YoL+fd3Hbn3VFyJcMdUvXvzx3PS3vuKspO9yk4QUW0yhB+nu8DUXIlQx9/Tv6Ag+H6vP9e1LkyVHGlf3x+W438P1H/001S7h48e1fryDfwPzeX+tHJkRhDn9/X+Ab+Hd4eVLkSseN7t9/P1KkG//wBGlu6K6Mbjf7+p6jBI3q0W2tymWMYy9k9Y1YyGNAMaAY0AxoBjQgY0JGFAMKAYUAwoC9hUEDCgOoei3RpJoplkUMPhBNjy2ji5+I8q583vFZG3w8IiiW0CiPctZdgWIxu3jyHuFuVYrbZE5ZzyNObbaIlOIahtWkDAbZhmEbdiykrJmwxIYlRYW394FdftUbPBF4PE1b/L9OdiSm4BBIQ0y9Y1gLkkXt7O494POw8Ks6ZjiyTxr2Xzszzq0bTIzxm6LuUYsbDyO9gOZsOV+dG9m2VhBuSijF4BI2oie4xjzZRizdoqw7Slhex3HPxFtrlGbe5bNgjjehO1yZ6cB0wZ3EQyfmSSe+/ZubLc7nG1zUJVuiZ5ZzioydpcEhGgUADkKkoca9Ja/dGT+6n7orqxe6WRq+FaEjCgGFAMKAYVIGFQBhQDCgNf4r0i6mZo+qyxtvnbmoblbzrKWWnVEWYn13/2P7f8tV8b0IsfXf8A2P7f8tPG9CbKfXf/AGP7f8tPG9BY+u/+x/b/AJaeN6DUZmu41PCsbS6N0WQZRlmIDDxUld+Y+ceNVj1Klddi0lKPKMP67/7H9v8Alq3jehWyv13/ANj+3/LTxvQWPrv/ALH9v+Wnjegsp9d/9j+3/LTxvQWV+u/+x/b/AJaeN6Cza8K3JGFAMKAv4UAwoDqXonFtJN/jn/tx1zZveKs3asiCNjkHwt1uL9WCRfe1wBt8+/mPfPYrp3skqgsWtW1o3N7WUm/htQhmPwdlMEZU3W2xuDtc7XGxty91S+QlS4ozagkUBx30kW+qEt/kIf2RXTifsmkYtrY1dyBzIHtrRtImMJS4RUgUtBRb7FQtTZFFLC1+7neljS7o9YUIGFAMKAYUBzvpaPtyX/l/cWuTJ7zKvkh6oQbXo+jen+p8+onmaOdf+HHZbEjE4MPWyIYHyuNq55ZJrIoqO3mdEcUHic9W/kaqa6DnJfot0ek104hjZF2uWc2AFwPed/8A8rLLmjijcjXFhllbUe25snSjXyy9XBqFQxJkAOuiV42SWSO6ktixxVchaxN7YnkxY4R3guRlyzntPsRHSLon8F00OoE8cgkYrgAVZdsgeZBFudjsfG96pi6hZJyjXBfL08scVJ8Mw+jSxpqIZJ0Vo87YMAQ5PZ5HmoJub7bW3rTLGUoNRdMphlGM05q0ZnS7Q9ZqNRqdPpimmDAHq1OETCyMrW2Ttg7f1hbYiox3GKjN7kTptuC2NarUzFAdcCV2ouMKkDCgL+FQBhQHQ/R/qup0E8mJYLMSwHcojQk+61c+Xkhpt0jZouMGUskUbh1NnzAGBtcX7W99uV/1EVjFpqycuOUKT7q0QnHOBSh45RKW7drBzAwaSy5LKgJI2tiQRv5ACHC5WjbH1OjFol6drv4p/qtyan4v8Hj+zhiVBLMoBuqYhpSO5bsNtzv5VMml3MsOKeVtRRWVJNSlt4kO4uFLHvU235EA2I8txzlpbozjJqSku3ZkFwzR6qKSeJS9gxd3DR2frCSCkZF0a3M3A25G+VRjjWz4N+qyrJ7ae+21cfPv+pLafpCgk6jCZnxZ1IAbMI+DEWYlQCQO1vYjzpGSboieCcMayPi6/Kybie6gkWv3VJich9JOmz4hIb/gKO/5I89/ZW+ONxN8WXQjWm07G+9uY3APZPsrSmy6yRjtXr5blX0tz5WHnyy/1ppIjlpeu/50eBotwb8iDy8Ao8efZ/XUaS3jc7fe/wDI+B27wdrcvK1r+HfamkeNf3639TIEdWMG7dlcKkgYUAwoDmvTEfbsv/J/20rlye8yr5JbTR6H4LAIHC61mCl3zZQWI7gpCEHYN5++uVSyKUnJbdjolDG4w0Pd8/H+DN470W1KMmkiDajLT5q0as2UjS5tlts9hjz3AWoxdTCcNb2K5ennjnpNEkQqSpBBBsQRYgjmCO410GBd0mrkibKN2RuV1JU29oqJRUlTRaE5QdxdG2cWl0p0EE6zL8KBN4rAgGQ5MwHNSGDHfbtbW2rGM5+I4uO3mbTxxWNTUrb7dzWuF8SaGeOa2ZRsgGPf/kb738a0yQU4uPmZ4srxzUuaNk1vHTxCfKNYoJ3NgDFEyyH/ABMMlf27HxXvrGKxQ3fBMv7uT2VyZ3TXimq0XW6K62nBldgQ2SSOxVVtyAUAG4vkW8jWcFizNZV2NJyyYovE/v4HP66TmFAdkCV2FyuFSCmFAZGFQBhQHRvRtGDpJlIBBlIIO4IKILGufLyVZN9G9JHHEerUC7EsQLZHYb+NgAv/AC1nSXCJlkyZN5ytnjpJr0jRQ2RN8sVsTiNmIBIvs1rC5N9hTUlyIYpZHUWl8SzxyGDUrCWEbjMHc2uh3Km/MNYXHlyppvlCOaeJ3GVEwNSg/CX56FLIXRcZgOqkAPrbCTslSUFiLg3B22uBcA2vTUuDTwpKOttV+Ze4bHCmo1Mi9UGcrcgAHkeZ5m/Pu3Pfzqa24KeK5ey5Wl28iTl18Si7SIo8SwA+c1BFnMuny/b0n91P3RXRj90uuDXsK0JGFAMKAYUAwoBhQDCgGFAaJ0g6N6nU6jWTQx5JCqs5yUGwiQmwJu1hvYVw5s0I5NLe7LLFKUXNLZGnWqxkSnBuPz6Wbron7drXbtezzuKzyYo5I6XwbY80sctS/Pcj9TO0jvI5uzsWY+LMbk7eZq6SSpGTdu2WxUkCgM3T8InkhknSKRoo/XcKSq8uZ94+eqOcVLS3uW0PTqrYw43KkEEgg3BGxBHIg1fkhOt0XtbrZJmzldna1rsb7DkPZVYxjFVFUTOcpu5O2Y9WKigO2hK6y4wqQMKAyOrqAMKA3fob1w0UwgALmUgEmwUmNO0fIHfv9lYZeSNrVmVoY9VCH609XEWJVS3WFBYXydWU7tkbX+mwzhqq5F+oeK4rEu2743+pd1EAkkW76dgi9bsjHxW5VZL9/M+Htq3Oxzbx9rt5mJrdHqsMdNGuNsoymEYDtYqzLJe6jtXA37Q2PIUm5f4nT0qwN3m4+/zJFesK2neNSQSVZHtiBcnZwLDffy51f1OaldFhdCuPZSAlTsqROSpBHi4s1yL233FNrDtLc86fR6zrmYGyW7Xatm2W2AZexZdudt/WJ3qkdVu3sdM/CeNKK9q9/hX8k/pNEi2Yp2/lMS7DyyYk+69TbMaRzzpyv27J/dX90V0Y/dLogMKuSMKAYUAwoBhQFcKAYUAwoDn3HuJTRa3WxxSumUat2TbdY42JB5g4gjauTLjjKeprdErLOKcU9nyZnGeOCYRabVxoYdOQHluVbrcVzWPEXIvkCN+QN151h4TjqceX9/M08WE3FSVJc/fY1jpa2iOovoAyw4rsxY2e3axL9q3Ln51bD4mj+5yUzLGpf23aMLhXDnnkVFBsWVWbuXIgDmRc+A5nkK0bpGcUm0mbZq+iSR62M6R31EMSJPO2IbqwpLMrY7NdVuB33HdvXNjza41k9lvb/R05MTxz1Q9pKn/v+CnSuX6o6gP1bRyCONVON45FKh1yZV7L9u2RuDYXK2vWuHGsUNNmWWfiTtLkN9UOGaeTTyKoWQK4U4yLJG5Kuux33xBHP5wazgsWaSyLlGkp5cUXhfBd4h0a0UssUGnk6qUbTDtyopuLgknsMDcWLG/LbvPLOEZSkuOxMcEZzjGEufv73NV6ScJ+CaqXT9YsmBAEi3AYFQwNjyO+48Qa1xZPEipIwyQcJOLHR3gzavULArKl9yzXsoHft7vnplyrHHUy2HE8stKLXHOGNpdRLp3ZWaNsSyG6nvuD4Wq0JqcVJdyk4uLpnaAldpIwoBhQGRhUAYUBvvo+FtPJ/in9xKxyclWbORWZBrsPCFGvDBjigaRUCgAPIMWBYC7LYg2PInyAEaVeq9zf+ofheFXlubHapMDD4tpw8Ti+P4QbbYqQ457EXUXB50avYmMtL1VZi9G+HLDCN8mYlmYhQbsSbC3JR3CoSrYtky+LLXpr0RLVJQUBzfpov24/sX90Vvj90siDwq4GFCRhQDCgGFAMKEDCgGFAc81nEINNxySXUR5ooXbmLmKPmL7i1x764uqjNprG6ZrgljU/7i2NS43rhNPI6ZCMuxjVjcqhJIH+vn3nnVo3pWrkylV7cGd0Qm0aTk65C8eJsvatl54b8r1lnWRx/t/aNcHhW/E8tvibJw7Q6eXTaiaDUt1qK3waDG2NxYjEG7S4lgJPGx7tqyy5FlUNO3mWWGLxOalunx98kTDx3V6FuyGVJYo73UpkBEiNg1ufMX3satPFjytN8r73K482TFFxXD9DJ6Y8NbSdRL1vWdZGoQX9RokRGZlubsTZgeVyajDnjltLsM2CeFrUXOinFYZXll4hqpA0cdoeVgQcwwW3aIZVNh+uqTUsVLFHZvc0i1nTeWe64s1HU653sPVUG4VbgA/K8S39YknzrqOQl+iHAo9ZJKsuoEIVcgSMrnfnvy8TvzFY5srx1tdm+HD4ik73Sv4knBw7UQ6afVxxYwRAJGyur5NIwQysym7dksAbWBcWHOp8WDlo7lPDmoqfY1Xig+zS+GbEewkkfqrUzu9zuojrqLFeroB1dAZGFQBhQG79BBaCT/EP7qVjk5IZsTuALk2qhBqU/ScR6o2jaQMpGKXzspFmAawYMTYAb7jztVyaemjox9NGUPE1U+N+P+vi9jbIpQyhhyIBG1ue/I1Y5yO4/rljiYZAMbC3M2JAJsATYAknbup2stBapKPmRfR7pJG0YjIJkXYBVe0iXsJVJHqmxJ52sefMxCWtNm3U9P4EkrtP9e6+Ks2dWuAeXkak5ytAc+6Xp9tv7F/dFbQ4LIgFlQsUDKWHNbi45d3vHz1ey7hJK62PTsq8yBy5+ZsP10shRb4Parfl7PmoQeY7MLggi9rjfcbGlhprk99XQg8Ar2dx2tl8zYnbx2B+alltLPfV0Kjq6A4/6QNJIdbPMEcxExgSYnAkxIbZcr+Vc85LXV7iUWt2jVqgqKAqpsaAnOkHSmfWRQRS44w3xAHe1rnfly5CscWCONtpvc2y53kq0lXkQjyE2uSbCwub2A7h5VsZWUoQeoomZgqgsxNgoBJJPcAOZo3StkpN7I9aiB42KOrKw2KsCpB8CDuKhNNWg1XJnaTj2pji6lJSIr3KWFjvex2uRfu5VTwoa9db+Zp409Hh3t5Gd0t6TnXdReJI+qQoCLEsCb7kAbDuHmapgw+Fe92Wz5VkaaVfmdoCV6BkMKAYUBkYUAwoDZej+ld9LKIpCj5kqRyywW1/K9vH2Vjk5G1qzL6N6WR1aSYsVzJiRpDIVWwUhmPPtBiOdvmAzipRVSL9Q8M5ReNcLftb+FszePaVWSIFEbGRWUNbYjljtse7arJW+DLW4cOr2IzpPo5lVBpXKF2xH2RkxkYrg2wOSjFgU5dobGwAiVy4NenlixyvIrX1/wBfEntJolTcXLb3JJO5tf2ch8wqW7MIqiM4TwmBWnKLZixXIEkqBcYrckKB8kWG423qKS4NJ5J5K1u649DB4XDqnneKR5RDGtiWMRyYN2AhUZFCvPPwA7zULVbtbdjXJ4Phx0P2u/Pl3vbny+ZtMSBVCjkBYe6pMDRulS/bT+xfoFbQ4LI1p+HlesdN5DcrkzYi9uS3Kg7c7b99TRssl1F8Hqfh+cmRtbsHlexQudvz+flShHJpVL1/MsLwYgL2lurBvU22AFwCxGRtcnz+eKLeP6FV4Na1mAABGy7i5c7G+wOQuO/H5lB5/T72LsPC8XRgRZQNgtj6pW17+qScrW571NFXluLX3/ssLwUgbOAfJNvUlS5F92+yC58EApRd515fe38HqDg2NjkLjkQtrdt2IXfbZ7e6ooiWe+33sVXhBATtIMfBCO9TkO1s5xNz/W+eaI8bnb7+nBpXSTjc6vNoMFeMywBo9+11iZ4g3FiG5HburjlgXivIuScnUaoqDWy79zD1Oj4drtWixj4NGgwkkjQCOQgndcn2a3kbgX2tvk5ZMWNvl/UmOPHly6U6X038jJ4TAnC21ZkjSdJA6wdZHbroo1Jdu0CApDKLi9yCd7VDXjqLUqa+/qQn4OqMo3f39DVdD0Xm1TfaSmYc8Tijr32ZWIB77FSQbdx2ronkjCtT5MIY5SulwQhjOWNje9rW3vytbxq5Q2fX8D0i8NSZJXOqD2kS6soGwYWG6lSyC9z63mKwjPI8ri47eZ0Tx41jUoy37oy9Jx5Z9DpuHywjAy4K6FQ6uMQGW6nn1m4vvv7ojh05HkvnsTLMpwjjqmu5k6XodqINdGNDJFO6jKzFYipIIsyFuR3swNvG1UyZcc8Xt8PYvjxZMWW4reO5kz8aheTWzcR0qSuW6hWCtmTi2NjlYMoC9rnuvlVliajFQe33v6lHOEnJzVP0W3w9CC4l0Xgj0Hwoak9ZmF6h0CMQ3dsxsw5keHsqVmbzPHp+ZEsFYlkvk1aug5z6RCV0WWHV0sFerpYL/V1AHV0BtHRiQR6eVmNlVixPgAqkms58kVbpFzg3FYgjIdnRirJYrY7EetYciN777996ompe6TPHPHWvvvt5GHxzUSzMEjIRQpOYlAOd1xOx7u1tdh4jlSUX2YxZIRdyjf3979i1q+OFUTrigZDlIVXrBgtg0nYfYHId3iO6rPTHkjHjyZXUEue/7epM/VIn1XiPmRiP1vf5hSjPUQ3DTqondutgYMRkGa/a3ydLN37dkkDYWAqEn3NMmSDSUV8TI0PFx18i3AZ1DqBE7ZhTixTE3YBja/hbuonF7WS8WSMddbcfuSiy6lvVVFHjIDf2hVY395WhRWa70lT7Zb2L9ArSHBdEXhVgMKAdXQDCgHV0A6ugHV0AwoDnGufRpxbiDaqVo7JH1drbN1C2YC27A2IArj6meSMloV+Zthhjkpa5U+xzLU6pnsDYKuyqNlUeQ/zO57ya1Oc3fgfGNXxN49M0oQxxyYEEqvbTC7b8wxQi23Pbvrk04+mTn5nZqydVJKlsu3P/AGQMnGdVo5njjlcPGzRuxIcllJBte4ABBtb/APNpY8eaK1K1yYwy5MMnpdPhmbwzW6D4EVdWGsZietLMOZ3ybFrArtcC9z76qlk8W/8AElvE8S/5dzO4LGsUQ1D6fGOCRmYlmcFZI1AxYHF8mCL3je9XyVJOCdN/Upj9lqbVpGdaLURaviadVAFYtHCoAIYqkbOLdlXNiQO4sDvax54ZXjksMt35/f8AJvkwaoPLDjy/k0nT8bliN9OepA7l3J82Y7sf1DuArpnjjNVJWc+PJLG7g6Ni6W6vTJDpfgk5kkKsZWNmZWIQZhhyZgqg3FxhzFzfLBPJK1ONVwa9RjhFpwld/X5mlk10HOUoD6bEdbliuFAMKAyMKgDCgJHRyQ9Q0Uudma5C94sBY+XlVZJtkb9i7CujjIMQdDe59Zsr+OTb+/bYbVVQaVItknLJLVN2yR+q2n+SfzBTSylGNrdRo5bZxk25WBXwJBxIupIBsdjYeFNDLRlKPA0er00dwMivcCt7fOf/AHzqXFvcqlRen4lpmUqVO/8AUHt79qjSxRj8Pk0ULl40YMRiT2jtsbC57IJAJAtc1Gh3Zo8k3FQb2XYz/q7D/W/NqdDMyA4tMskpdb2IHPbkKulSJMPCpJGFAMKAYUAwoBhQDCgK4UBzLpl6PNVq9bNqIngCPhYMzhuzGiG4CEc1PfVHFtkUQvxTa7+k0v58n+3UaWKLkHos4ghySbTqfFZJQfnEdQ8d7MmLcXaPB9E+uP8A/XS/nyf7dToZFFPim139Jpfz5P8AbppYonNH0P4tFo5dGkuj6qTZu1LexNyPUtz8v/rCXSxeRZO5us8lj8OlX5kJ8U2u/pNL+fJ/t1vpZhRT4ptd/SaX8+T/AG6aWKHxTa7+k0v58n+3TSxQ+KbXf0ml/Pk/26aWKHxS67+k0v58n+3TSxR2cR1oSMKAYUBkYVALGunWGKSV7hEUuxAucVFzt37CpW7og1b4yOHfLl/RNW3gTI1IfGRw75cv6J6eBMakepPSJw9TZmmB2NjC42IuDy8KrHFKStV9RqR5+Mjh3y5f0TVPgTGpD4yOHfLl/RNU+BMakPjI4d8uX9E1PAmNSHxkcO+XL+iangTGpD4yOHfLl/RNTwJjUh8ZHDvly/omp4ExqQ+Mjh3y5f0TU8CY1IyOH9PNDNLHDG8hd2CqDGwFz5mqvDNK2NSNowrIsMKAYUBXCgGFAMKAYUA6ugGFAMKAgOOdLdJpJRFOzh8Q9lRmFiSBuPYa3x4J5FcSrkkRw9I/Dv6SX9E1X/o8vl+ZGtFfjG4d8uX9E9P6PL5fmNaHxjcO+XL+ien9Hl8vzGtFD6R+HfLl/RNT+jy+X5jWivxj8O+XL+ian9Hl8vzGtGZwjppo9TMkETOXe+IMbKOypY7nyU1WfTZIR1NbEqSZseFc5YYUAwoC/hQgiOmCfc7W/k8v7jVbH7yIfB86KpJAAJJ2AG5JPcB416TaStmZtHBujQV5E18UsZNoYlMiQHrn3DEyc0AtewPrCwNeb1PVzeOOXppJxW8tm/ZXNV3LxjvTPXTriEUrlWE3wqKRomcyJJEYULYhSoFyCR3cuZJqv/jsUob46WJpNKnqvvYk/Pkiej2sjikDMjFyyhWDABAT2juDv/7311dVCUlv7tW+b+R19HNRdQtZG6T2077b2XeKcCdBG0Ucrg3DFSJgHDWsGjW1iCtr+PtAnDnuLc2ku3w+ZTPijrUMabl3+PevQhiLGx2I2Irp5ORqnTPcELOwRFZmJsqqCzE+AA3NVnOMIuUmkl3eyBuXQ3osWKyyLMk6yK+njISNW6oh2MnWjkeQt3qa8r/yXV+HFJ14bTUnvavZVRpCP1ILpLr9PqGSeISiaTJtSHCBMyRYxhe4i5N/Lzrq6PFmxKWOdaFWiruvX/orJp7ohq7ipNdCvvlov8dPprPJ7jJXJ3njGvMGJCKRYs5JIxVbXNlVjbfdrWHeRevNOnFj12X9Tq1XCxBycoSCLLijyNfzAQ7edLKqDdmGONpt9il3Dk/8M4iIEsWs/LlYi4uyi+9LL+A/NdvPuU1HGQsgURuRZix7N7r1IAUFt7mZfClhYbV397/wXV4vGRMcZLRXy2XcqSrBe1zDAje3lcb0sh4ZJpeZSTiyqxBjk7lHqEs+SIyjtW7JkTc7HexNqWPBbXJabjq2UiKW3Mg4BsereTIdqx9Rha4Ox57XWW8B+f3dF0cYS8l1e0YZnYAWVFMlibm5v1b8geW9qWV8F7epd02vDydXgymzXDY3Up1ZIOJI3EqEWJpZEselX9/exn4VJmcX9Lu3EluL/YYzY9/bk2r1ei/C+b/YzltI8cR4rDqpNB10I6tYzdgMS13ZQjMvcCh7+8e/SLaUn5P9uTv8THnmpSi638/24Nf6SaeFdXMumWQQhrKGuxFgMhc7kBri9bQ1OKbOTLjqb0J18GSE02nPCwg0w6/rAomCkOCAGbI/hKQTYb+61UWrxK9Daeh4VFQer4fbMXojrDBrInKXuwQErfHJgL2Pd/lU5VJQbXYp085Yp6nFslYtRoZhxCTUacrIcnVUJUxG6qCoG3rtuOXa32rO2nFJmurBKMnJUzG9GQ+62l/6n/Ylp1X4T+X6nFHk7zhXjGowoBhQF/Cqghemifc3W2/F5P3Gv+qr4/fRD4OG9ENTp+s6nURw2ldLaiQt9gwJY2sRs3LmOYvcC1adfHLFeNBt6U7gv8r/AI+ZWNcMtdJONfCRGjJHlG8mU6tI3XZlQGOZJsFRQNztYbAAVbpOneHVO3UqajSWnbdbeb59SW02l+ZNy9H9G0GlEbzFit2ZIgSztfYk911IUeVtzzzXUZIycmt3Xs3weg8EJf200oxv26e/knX32JFujXD4IGjllJWdlRdYYiRA6DNowQcbndSLi+/hYcX9bmyz8SCkpQu8Vq5LhP8AdM4dKSp/U1nh+r0cLFcp5EzBBaNQt1JGYtIpFwTz7juNq9PNjyZYpvbbdc36G3S5o420tpOqldafX+S3xgaEsFjeYY3ykWIOHJsfw572H+u9W6fxK1Ph8J7V+Q6rQnoVOSbuSdqV7kz0Ol4epFpWh1EecqaqZQi26sqIgqz2yyII8bEd4I4evjmTbkteOVR0JW7v3r8v+uDCFfMjuPa3RauaNw08ICBGvCrgtdmaQkz3BYuSee9zuSa36XDm6XC4yevfattuy+RbHGOXIo2o33fBd4t0ajM6xaeVMcVszCQFu2ELtsRcZAnHuF7DvLqZ44tyTly6Xb0+fCOmeKGSOqNR0qufefdr7ZkzdH9OunOnafSLMGeePVFpQs0ShkEakrgbsARiTuO+965l1mTUs8VJxaUXjSVxb3t91Xe/yOTSqr8yH6D/AHy0X+On0162X3GUXJ9F6nQRyY9ZGj4nJc1DYkd4uNj515htGUo8MtpwuMAi17uZN9+0wKn3EEjzuaEvJJ/oE4TACCIYgRsCI1BA8BtQPJN9z1HwyFQAsUYA2ACKLXKk2sPFEP8AyjwFCHOT5Z7+Ax3c9Wl39fsjt/3tu176EantvwDoYyxYxpkbXbEXOJBW5tc2KgjwsPChOqVVZ4k4ZCws0MRA5Aop5XA5jzPzmgU5LhnpuHxFgxjjLC5DYLcZetY277m/toNcqqxBw+NCCiKtgVAUBQAxDGwG25Av7KBzb5L+FCpxH0yD7pL/AICfvSV63Rfh/P8AgynyRssOlbh0ASVhqgwVRkMSJHJYMOYCkk38vOt1ak32fJ2+Hj8KOiXtP7+ha6acJOnmVxJE6zgyjEC6m/aVrjxPPzqcLqNeRl1OKeF0/wBEXOjvDYp9JqetnWIr9kTsqRkits3gGD8/6o9lRKVTTXwNMOLxMUpNq16L+CB4e4MseZxXIXIC3G/s29taS4Zz4pXNKXHwX8G7Hhum1Gtkj0+oxilh+yF+0Eldr9krzW65Wvt9GEm9Kvs7Xy7HfLCss3CEtkrpfkuxHejnTlONwRkglHmQkG4JWGYXB8NqdV+E/l+p5ri4z0vsd6wrxTQYUAwoC/hQEN01T7m678ml/wC21Xx+8iHwfO/AuGiaTtsAgKhu0qk5MFspYgX3v7u87V1582j2Y+8+DbpsGpPLNXCPNOnvx+f8FjUaLq2TrLBGb8B0kIUEA7qSL2Psv76mObWpKPvLz4uv0K5unljUZv3ZW18L7nRptdptFp9O8fXnTyxuINQFi67KP1UNwCFyJuLAGw7ib+Hoy58yaa8WNao29NPv338tx4ko43C3pe/zRr2r4nHrIHMzzgRyCRhdT63YCpcclyYDv7W5Nq71jliyako62qXwTO6seSCS1eFGrdK02v0IXgPAZdU7mJS0cbJ1rZIhVHfEEZHc2B5X5V09R1cMOmEnU5Xp5auvTseZptuuP2L3SngXwdlliDfBpSeodnjdjiFyDYd4Ykct/OqdH1fi3jm14ka1JXW/HJEo1v2MfhHCetSR2OyhgoDKGLhGfk34Ix39vtI1y53GahCr5d+R04cC8N5cqenhNV73qWINEqTxpqy8UZsXZQHYIb7qBfwqcmaUsUpdPUpdr2VmOTDPFJRyKrV/I6LxnikWiaWJnkRsOthPU/8AHEjkXLByAOrBUGykbk5WAHj445J5PFw1K3U/a2i0u21888/I28TUo48j9lcbcJvc1Xjk66iCOaTUSusecaXjAJkYswuA3ZBCIOQG3uHbgh4M2oRWqTTkr/P7s6csceSNy2hFNRkl7z7J/aMPoJ989D/jp9Nehl9xnmLk+l8K8yzQrhSwMKAYUsDCgGFAMKAYUAwoBhQHDPTSPumv5On70let0P4fz/gylyahw/hc+oIWCJ5GC5EKLkC7f+2512SaXJpHFKdaVwv3Zj6iRmc3LMb2FySeewF/opwUyNyk7JDivRvU6cQmSO4mF48Dncjmtl3yHh816qpJ8GmTp8mN019CNRSHAIIIaxBFiCDuCDyNWRnFVNJ+Zlrw/UJB8J6uRYm7Kyi4FyRtcb72Ptpabo0WOcYufCa/dG8+jzhujTikZi1WbAnqYx2sgdNL1mTBQOy1wLW2ANjkK4OonkePePx+pnFKztGFeYaDCgGFAX8KgEF06H3M11ufweX/ALbE/qBrTH76KydI+YVaxBHMG491elJWmmVjJxkpLsTul4osysup6gWbrFYxleezgdVYkmyG5vyN+e3JkxyxxUMd77XzXqd2OcMuWWbLW2+njV6L7+R66X6PqmhXJOzHj1alroMnN7ML4m9t99vMGr9PO21Xz8zHPjio+Imlbfs3uvL/AGeejnBVmXrWlixjlXrdOWkEjxLZncBATj+Dfx7xtWXU9Q1PwlFpuLqdKk3tW+199+TGN1zt5EnxHi0ejmgfQDSMjDr+rGeoCu5ZRHJmcrquNhsb3O165sWOfV9PLH1OqLTrV7rdf5LlU/0LVUlp39DXOJaFoytyCSC7IgNou0QV22ABuNuRUjur0MWRO1VcJN/5bc+pfJgcYqUXe1tL/H4mfoeDSrE06m00UuPwVo3MhXBWaTH5IDrcEcjz3F+bN1MJzWOvYkvfTVXfBGDJLFJTVNp8NbfQydJLDq1j61IFdfsfrSR5rb7GqhSRfIsOWwxtytVsuvG9GNvfe6tetnRhjjlqzZUmk6cU6e/DS8kYvTKNxq5M5A+5CgOWKKDshv6vO9u6/cb1r0rjpajGt99qt+fqc2bE4KLbTtXt2+JCZG1rm3O3dfxtXRpV3W5nrlp03t5did6BffTQ/wCOn01XL7jIXJ9PYV5ZoMKAYUAwoBhQDCgGFAMKAYUAwoDg/ptH3TX8nT96WvX6H8P5/wAGU+TWeCcXl0t3iaxsAPaS3h5X2ronvKKOnDnliarvXPxIzB5JCFDM7MSAASSbk3AHz1dvzOd6pTdc2TkXGtRFqlzZvsOQCsMcbC5NrcziPca5/wD1J93X5nTHrMkcict67Edxbij6rVPqJAA0jAkDlsFX6BXRGOlJIxc9eXVVcGanEpnhi0TPjGxTK9hbthVJyZVFhvuRy3I3rKD96Xl9/qavPN4vDfkv1Rs3o04TFHxaA/CFZlbUBFUIQ6pEVDXEhK5LIWAsT2GHdeufqcjeJ7eX3wc0VudzwryjUYUAwoC9jQEF03+9vEPLSyj3mNvoH71Xxr2l8TNu2fLVeqQVUXIA5k2HduahtJNsE10w0skOpWGUgyJDErEEML4A7Ec9iK5uinjnhU8aqL4Nc2SeSblkdvzMfo7qdTHqA+kYrMFaxGOy27V8+yB5mo63FgyYtOdXG1589uCcGKeSenHyYXD4XeSNIgTIzBUAIF2J23Ow99bZ5QjjlLJ7tb/D78imKcoTUoOmuPidG4Jw+UITq+vZ4utaZCTZY1ZgSzEkOMl2Cb2v+Dz8TJ1OPxIp14cq0PzdcVytvPb5ndHNJw0wvXJvU72afajE6QcV1d9PNpvhSyhZOtkLhywslsgv2MEDL1RyI76nB02BwlDLTxWtK8vny9/PjgZelnGShG/ESepeX87Gi8PgkeWNIReRmAjFwO13bnYe017PUSxxxSllfs1v8PkcWHJLHkjOHKdozelKka7VBvWEzhu/cMb7+2pwtPHGuKKybcm2RdalSf6AffXQflCfTWeb3GSuT6kxryzQY0AxoBjQDGgGNAMaAY0AxoBjQHAvTiPuov5PH+/LXr9D+F8/4Mp8kBpukRTRNo+rUh7dogG3aDXG1wf9AfKunR7akdq6hLHHG47+fxIjhuvaCUSpzH+dWlG9jmxZXiya0bDoOl6nUT6jVwJM0osQVDAgLiBv9P8AoKylj2SXY6MfVY7k8kea49OxrGnazqbcmBtz5G9q2qzlxv20/UmOkXSJ9YIskC9UhUHa5yZSbkDfl+s1WENKZvnzrMm6r/tokvRIPu1o/wDq/wDjzVj1f4Mvl+qOaPJ9H414hqMaAY0B7kIUEnkBc1BDaStmq9O58eFa2/NoJB72RtvcNvdXTij7SMNW2/c+bNFoXlZQqtiXWMvixVTIcVyIG3srryZYw+NNpbW68jRI27h8cHDXZZpYpknIXNYOuUwA9p4yzDckgBhlbA7HavKyufW4o5caalDfS5V7XlKi6qLpmD034sZOqhARoUAkimMQSRw6Ke0Rt3gkAbE109H0+mcs0m9bSTjdxTXkhO6W23b1IzgmvkhUkIDEXXrXMWYsQVwLEWFwW2862zxTls/ap1G0r9TbBkhp8OaSTe8qbaXoZOs0kc3VPDLGtj1Z+xNCcsiytZAQOyw7/wAA27gKqXgwetN3vXPPY10/1OVQjpSW18Lbht+b+W7MTi3G2nWFcERo4zE0iE5TDK95Dftb3PmST31ODpVCUpSk5W7Sdez6LyOOVr75LnBFl1GOjRo1MkhYSSMUAIS7AuAdiFW435L7ar1Uo4E80rcUvdST78m0M70OKXtN+9buq4Jvgx0unTqZ5dMshvONQIHmaOyHq0RrDYkB/A3FhuGrl6pZ5SWfEpSVJaLSTt7t33XkZRrhkX014kJtSw6iKMxs6MyLi0pzPbk8W8/b7uzpMDxam5uVu6fEfRETva1RBFDYNY2JsDY2JHMA8r7iurUrq9yhPej777aD8oT6apm/DZK5PqjGvLLjGgK40AxoBjQDGgGNAMaAY0AxoDgnppCfVmLrL4dRHlbwzl8K9bor8J15/wAELTrWrjuROo4No59ckcDmFBErPe8naIuuN97FSpPPn57dMcvs3/0dvg4suasb2S/0tzVOI6bqpZIwyvg7LkvJsSRcVqtzgyR0ya8iZ45wvSRaTTyQzO0rkh1OJBW181tuLHa3mKzhPU2joz4sUIJwlfzPHQ9NKZmGqUsMSVAZl5AsSCveAOVJycR0ng6n4nyLo4HAdFNqV1FirdhGHrJkQAT8u1vot31Knvpov/Tw8B5Iy/1f6mb6Ivv1o/8Aq/8AjzVj1f4Mvl+qOOPJ9KY14hoMaAY0BicalCItyAC4BJNvEj9YFXxK5GWZ0kaJ6TNXbQSr8qOT9SEf/Ku3BDds5pz9qK9TjPRXpAdLJjIZG0zMGliRsSxXdWDbEEEL3i4uDWPW9I8q8TFSyJVGT7J8r7s7IyrngwNfxWWbqxLI8iRDGNWIJVCb45AC52G/lW2LpYYVJ40lKW7a7vzomMlqTlul29PI3Lhp+Gwpjo4sY8oFL5FQRGvV9rYXuFDC5Y7GzbkcMp+Fl8NS9tq36o9G8c8Upy9xNqMb3Te9+qJDifEdJpYkQ6RDpJpCJtOkxLlo1Uq/ZbHdhls3K17chx44Z80nuvGhxNx9mn28+NuOfPk5JY5RgpteyzSdD0hMT3jghUEgkKZwSFYMASJRfl7K9qfT6qk37SW3kRizuCcH7ja1JVe3lfDK8U48szC+mhKLsgdtRkAbcyswudhc99MODQrb3fNcE9Rn8Sox92N6bq6fnX8slOD9L0TTS6aWEKgR3gWIzC07AjtsZssDfex9m4Fcufo5LOs2GrdKVt+6vJLazFS2pkdxHpJ8KmWXV6eGSwCEqZkJReQFpQPeRWuLo49NhePp9t29993z6l8U4PInmvT3rknY+GjXOmpkilxZcm+yqOysl2VBgLZKWI7rtzWwvyvJOGrHga1K7tN+01t+fwO3KovEp5rdpKFVsk+JL/ZXpDJp4NMNJIsxhZHm0qrNE5inLyheusNrBgGALcja5uTj0yyZsvjY0lNNRyNpq0v+PZ7rZ0jjyQcElJNJq0Qfo9++2g/KE+mvZzfhsxXJ9W415RcY0AxoBjQC1AYfFtWYY1cAG8sUe/hLNHET7QHJ91SXhHU69H+SsxOLcaWOPrIyrr1csuQ7QxhUk2sQCciotcd9CYY9Tr4fmeD0iTIqI5Ccyi7x9orI0Tc27NmU+ta/dc7AT4T8/vkxNP0qDQB+rOZiD92HWfB11OHPK2Deta3dzoWeGpVff96NkTcAjvF/nqDA+ffTz99V/Jo/35a9joPwvn/BnPkjtVwd4vqfOrxSF2jhdFHbUooF796lVO/datOYSh8Wvmd0+nnBRSSd+n79zXOLaCTSytDNEUZd7ELup5MLCxBFdMZqSs55y0unH9P4JKPg80nD/hKqhSFnLAsobBsBkFtuAytf56zTSyP1r8jVY5eH4ijt9+hidGhnqoh2VF7km3q8j3d4NvfU5acGmRgrLNQqvv4EvJ0UnvrNLCqzNH1coeM7PiGJIBOxwc7D/MVSU7lGT25v58FsvTy3SjxX5+nn6I9eiD796L/q/wDjzVTrPwZfL9TjjyfTFq8M0FqAWoDxqdMsi4sAR51KbW6IlFSVM0np50V044drJFFimnldQCQLhGPIG3dXRj6jJqSsx/p4XaR803FejRcuaaYK6NirYsGKturWIOLDwNrH21TJBzg4ptWmrXK9ULNx1/SWKONHgTTEaiOXrNMIyg00rAJmpFgWK3AIAsL9xrx8fR5Mk9E9UXBqp2m5rfbzrzNHJL5kV9WkeJ2ljiaRXDIpW4YvjmzeJON/MsT7ez+nnF6E3v8A5eXod66nHL+81Hbbw96drlEBeu5KjzGUJqQMh4igMrhWuSGZJXijmVTcxP6r7EWPz391Y9RillxuEZOLfdcolOmbXxnpBFp8oIeomjaOMxOry/YLv1jxhWYjcqLja4xBva1eV0/S5M9ZfaxvdSTSudKlJv8AQ2hkjCSbSktnX7EJruIwvCjdXHnZowoaT7Gt2YMLsR+EthYer4Gw7ceKcZ6VaSpt17x15MuNw1yp3aUbfsb/AH5F70eEfVbQflCfTXTm/DZ5q5PrKvKNBQCgFAKA8yRhhYgHcHcX3BBB37wQD7qAxIuFxhEQjILlbI5E5hg2Xyr5G973O533oW1PkutoojneOM5kF7ovaI5Ftt7edCNTPMvDYWBBjTdOqNlAPV/IuN8fKhKk13MqhU4R6a+B6ufiavDpdTKnUIuUcMki3DSEi6qRfcbeder0WSEcdNpblJLc0mHgHFFZGGi1909W+mnIHdYArsLeFdXi4q95fVExyTi00+OC5xTg/FdRJ1kui1zNiFH2rNsovYDs+Z+eiy4kq1L6onLlnllqkeF4HxURmIaPiAQ81Gmmse+3qXt5U8XFd6l9QsmRR0JuvIsL0X4iDcaDXgjkRppwR7DjU+Ni/wCS+qM1a4M7h/DeLwFjHpNeC3M/Bpib8r3K86h5MT/yX1Rvj6jLjvS+Sc9FXR7WRcY0kkuj1UaL1mTvBKii8Eqi7MoAuSB7TWHV5YPC0pLt39TGKdn0TXjmgoBQCgPE0KurI6qysCGVgCCDsQQdiPKgIHiHQzQyi3wXTj2RRj6BV1OXmQrTtcmua/0ZQMMVXEDliEJ+dwao9+7+rOqHV5YO6i/jFftRDTeikdzN+ZF/lHVdL/5y+p0f/pz/APlD6f7LA9EKnmz+4IP/AIU0P/nL6kP/AMlJ/wDqh9CZ03ovjsFcswta2MSbcucaK366unXd/U5JZpydpRXwX8sn+Eej7QQDbTQn+8iyH3lwSffVvElxZi027b+/kS/1t6L8T0v6CL+Go1y8yR9bei/E9L+gi/hprl5gfW1ovxPS/oIv4aapeYH1taL8T0v6CL+GmqXmD3DwDSIwdNLplZTdWWGMEEd4IFwahyb7gkqgCgFAKAUAoBQCgFAKAUAoBQCgFAKAtarUpGheRgqjmTyFzb6TSgYX1e0+9pAbC5ADEgZBL2tewJsanSwVPHILE53ttsrHfwAtvSmDM0+oWRQ6G6nkf1VALtAKAUAoBQCgFAKAUAoBQCgFAKAUAoBQCgFAKAUAoBQCgFAKAUAoBQFDQHlkBFiAQdiCKgAIByA+bx3+kmpBW1Q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Estados de agregación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0242" name="AutoShape 2" descr="data:image/jpeg;base64,/9j/4AAQSkZJRgABAQAAAQABAAD/2wCEAAkGBxIREhUTEBMVFRUVFRcbGBcXGRcZGBoYFRgYGxcaFRcYHCggGRslGxgWITIhJistLi4vGB8zRDMsNygtLisBCgoKDg0OGhAQGzImICU1Ly03MC8rLS0vLS8uLS0rLS8tLy4vLS0tLS8uLS8tNS0tLTUtLS01Ky0tLS0tLS0tLf/AABEIALUBFgMBIgACEQEDEQH/xAAcAAEAAgMBAQEAAAAAAAAAAAAABAYDBQcCAQj/xABBEAACAQIFAQUFBAcGBwEAAAABAgADEQQFEiExQQYTIlFhBzJxgZEUQqGxIzNSYnOywTRygpLR8BVToqPC0uGD/8QAGQEBAAMBAQAAAAAAAAAAAAAAAAECAwQF/8QAKREBAQACAQQCAgEDBQAAAAAAAAECESEDBBIxQVETIoGh0fAyYXGx8f/aAAwDAQACEQMRAD8A7ZERAREQEREBERAREQEREBERAREQEREBERAREQEREBERAREQMOMxK0qb1KhslNGZj5KgJY/QGUit7VsED4addx5gU7fzy19oqJfD1FvZSjB/MoVIYD1sZwVcoywtYYuqDxZqZv8AULaWxmx2nsx2yw2PZkoh1dV1FXCg6bgXGlj1IljnJfZnl+HTEMcJVqM9gGZl0jRfUQARvfSPwnWpGU1QiIkBERAREQEREBERAREQEREBERAREQEREBERAREQEREBERAREQERECHnH6ir/Db8jPz7jsgqivX0AFUe5IIAHem6g362YfCfoPNv1FX+E/8AKZzrHZFRLnEVHdF2Z1uAjFAN229Bfzm3R8d3yVy38Mvs0yiphqlqoszlza4OwUAbj5zpcpnZrHpVxCadQOhjZgVNmGxsem0uczzll5WhERKhERAREQEREBERAREQEREBERAREQEREBERAREQEREBERAREQERECJm36ir/Cf+UznmZ5jRZalCorFRTXvWBUaA9iOSCSAQdgf6Toea/qKv8J/5TOb5xlWF/tNcMLBAyqTZzsqhl6ngdJt0PHy5/p9q5b1w2vY7J/s+JBNRqhKMAWtsoGwAEv0p3ZrFrUxA2KsqtdWtcXAI90kWt5GXGV6lyuW8vaZJrgiImaSIiAiIgIiICIiAiIgIiICIiAiIgIiICIiAiIgIiICIiAiIgIiIETN/1FX+G/8AKZTMbgkr0TTqX0sBwbEEbgg+YMuWcfqKv8N/5TOZPmtdcSaVnv3qhFCjQaW13ZrX3XxXvzabdLDLLdx+OVcrJ7WPsflaYetZSzEqxLObk8AfIeUu0rGRf2j/APNvzWWeZ55XK7q0miIiVCIiAiIgIiICIiAiIgIiICIiAnwz6JQKuO743rMSfJr6Ba/uji3rzJkFzq5pQXmql/IG5+i3MwHPaHQsfgj/ANQJWqTC3htb0tMgjQ3zZ9T6JUPyX+rT5/x9P+VV/wC3/wC80c9hpOhuhnydadUfJP6PPaZ5SIvZwD+4T/LeaTkbz6thuTZeu8aFip5lRbiooJ6NdT8g1pLlX+3U+PfHQBS357dJsMhLEv4dCCwVPqb24Xa2wkWDcRESAiIgIiIEPOP1FX+G35GVYuAtybADck2AA5v6Sx9oKlqD/vWUfMi/4XlUzHCCtRekSV1ra46dRzzuJbHW+Sp/ZfGJUxF6bBh3TcX6lSOem3Mt0572SwVShiVatUDlgKewsAAG0/8AUZ0KT1JjMtY3cRN65IiJRJERAREQEREBERAREQEREBERACUVKYI4+8fzPnL0JRwwub9Gb66jJgxvhaf7P+zH2NfNh8DMeLzOjSF6lRV+JEj1u0GHVO8L3QfeG438vP5S8xt9Q2m/ZR+0/wDmMDBj9pz/AIprcN2lpOdIWopIuA403XqR0I/KR17YU92FKqaakA1Rp0i5tfnVb5S06Wd+EeUb04YIC25IF+T09Zky5XZdT7jcqtuhHJ29Zoqvayk3eItOq+kEOyAMq7bnkE29Lyc/arDIKa3Y61uoVSxK9CAtzaT+LP6R5RZ6dMAdAPTkH1HX/wCyTlAs1Tj7h2/xf6TS4LOaVZL06oI3BFrG4O4KkAg+hm6yg3ap/dp/+cplNJbOIiZpIiICImhz7Owl6dI3fhmH3fT+9+UCB2lxpqOUpb92GsOhqWNr+gIt8zKn2ax1eowFQVdkbvC4sA9xYJsLbathNvg8VT1aA66+qg3N+oI85Om0y8cbjZ7Vs3dsGIJADLsVIIPkQbiXLAYxa1MOvXkeR6g/CcqzpMScQ2im7qyqKTBiFpnbUWAPnfnkbSw4DMHw1S63Kn3l6H1Hr6yM+n4yXftMu19iR8DjErIHpm4/EHyYdDJEySREQEqGae0PCUa5oIlau6mzmiqFVI5BLutyOtr8W5luI+U/Mi1auCrVKdQEVEdla99yCd9+b8363BnT23RnU3v4Uzy06pnHtQBqClgKQqH7z1tSAHqoTZiRuCSRx15mozb2k47WKSrQoWF3qb1PgV1WCj0IPxnO8PUWpWvV2B8R9b+c95kKYqjut12sDvv5XPSd2PbdOXWmdzqy592+xtZVonEKEB8dXDgo1QHgEg3UjyW15nyPt02AbwNUxFJkOqlVd7h/usjOCVBOx6EEnkSs5yzjuy1JUIG2ncN8duRzPGYanRXaqjsNioC3UE9QORt1Et+LCyTXBuupZX7TKupGxdCmlCowXWjktT1GwLBveXzItbnfiXgdocGavcjFYfvb27vvaeu/lpve/pPzk5U0vD3xII1Mf1f4na3naZ8qR2pOlOkjCxuW2PXiYZ9pheZwmZ1+mYnBcD20zHEFKZxTUlpoq3RVDMVAGpywJLEjfe1+k6P7OO01TFivRrsHqYcp+kAA1pU1aSwAsGBVgbWHHrOXqdtlhN1pM5VziInOsCcZ7Q4yqcU1CkygB2Lk7kXJIGi+4sb6tx02tOzTjXajIExFerU1Mjq9TcC+oIWt1FjYWv8ACb9v4+X7K5b1wquYZgxrI7KGFK6eH3Cw3LC/FwQbek8Yqo9SmzBCqvWV0sPBcKwN/Im46WO89YTHj7PVL1XueEazqbcB1cG/Amxw2DxLKq10prh1IdmNh4RvcLTIsbem09TjCf8ADD2h4bFVKi985BSijrpvYkOpRit+oBuL+Q4mHLsPUqJVpJUARb3ubBrdBsfrJFDBU3YaUKYd3ChmFTckiw2rbX4vaZGwq1KtYYWkuhCblnqAm3Omz2O97cSfKb0aQ6D16S/oyNOIuV3uTvZhYcEHY3+sk93Xo1VakjlkpUlZSPEpC2vYE3U2JB46dJLxTU2OHTBAM4p33W+kMSwuWbY3LXG5G0h4vEVxarVYAPUam+gKrL3YBKsygEXuCN+N5Mtyn9/8+j0l5WGatUOJFVF5bSWQayACWYWG1rbnpOk+zDEs9KrrfXpZQGve6gvp34JtsSNric7w32TEYjx70lpElqjt4XBFrMTtcX29J0zsD3dqndadFqdtJBX7/BE4u8s1rXLTprbERPPakRNbn+O7mkSp8TeFfQnk/IX+doGvzzO7E0qJ34Zx0Pkvr5np+Wiw1DqfOa7MNaYeo9MEsoFrbkDUNRt1stzM/Z7GmsHPjKAqFZwASbePgC4Btv6mbTpXw80eXOkTBZFVp1bmqDRFVqgWx1lmv7xO33jN8RK9/wAfP2hqRIuK4prT0+IrwXLX/wAXlb6yxX9Jbree5c0Y6+EUYmmXKhwXXlQRf5reRM1rrTUM17khVUC5LG5AHy/KQcBkVVKo1VVNJKjuo31lnDDxH/EfOT81y5cQmhywswIKncEDY8ep2i44TKTe4S2x5yjNmpN3lO+x0uh625DW2v5EflOiYLFrVQOhuG+o8wfUTmVHBpQp6Q2wN2ZjuSeSx4m87I5loqine6VeN7jVbwkH14+kyzk3x6WnpeIiJQJ+dcZm32/F1a+JJAJsqjbSi7IPiB187z9FT899t8sw75hWTAFm8RNQC2hapJ1qhvuAfoSR027ey1u/9s+ordSiGqFKeo+Kyna9vX/WecVhXpNpYEMu/Q3B6ifV1UnuAQVNiDuQR52nnE4hqrhqv+wJ6TJ6xeMeoLvfa306yTicTSNFVRRqBG9rH1+Mx5tVpHT3KgG1m9fj6+sVstKUhVuu5tbe4v5SOOB6o5mVpGiByCL7dJhoYqogsvBHPT6yRSw1M0GdnPedNx9PPzn3J8bTpK4dASwtuAef6SfvUEbC0HdtNIksBuB8TvfjrO2ex7KqdLCNVVw9WrUIq7EFDTuFpkHe4uW9de21jOL4DHPQOpRzuJ2P2O4OsKFevVBVcRUDIp2uEWxe3re3ro+E5u83+NbD26DERPJbk4j2qzJkx70e8akgdmZltqJZidieBYj8Z26cl7U5dh61WocRpUipUAfUFNtbHSSdjyZv2+WOOf7RXKWzhTHwNE0MTWUFmpOArXFiGK7soFri59OIGMVqa00qvrqnTULuSuk9SDcLY73Hl5SfiKy0q32Sk3dUAo1EaWLl1BJJYEWsR9Jho5WtbCVzQphqqVdOoA3dF3NhewNmFwObes9OZcby/j+WOvphyXC1qrLR71O7RgxswNwhHujqON+J8r4RTWc4euVos/ico2hSTwWAsR5NwZ8w2YNVajSqWoqmoayN/EjLsOTzaYxRxCUu6bStByB3twUIP7LD3vgJfny9oSc0wIw9YDC1blUAcWbwlQASxsQoPO52v8LycHrVjhL0nLEVKr1AWXU6gqEAI4FvEDySPjDwj4ik1YUFNVWLAuoJFj57XU233nmngRUpiqgdFpIqVXBBuF21KmxsBtz0+Ua41ahkxFRadVHWkAlIlHC+JDUU31Anc3UrzxvOj+yyuatTF1dGhH7nSLWFwKmogevh+kpFOp3FYYVKpSkFV3qWXU7VFU38QNlAsABL/wCzTGmocSCdWhlUPYDUPEQTba/Tac3c23pev5/2Xw/1LzERPLbkp3auvrrhOiKP8zbn8NMuMoubf2mpe/vfhZR+UmD1hxYC0xYrMKdNgrFixBayqzHSOWOkbCMRjqdIhXbxEEgAMxsvJIUGw9TIWaZMK7LVSq1NtGklLHUhJI54947zXDHHf78RW2/DYqqNaoArEgWawuVPFjza0h43NlpOKelmbQXIXSLKCRc6iPI7ekm0KQRVVeFAAHoBYTXZrktLEMrvrBAtdWtdb3s31MYePl+3pN3rhPo1lZQw4YXHqDuJiqN0B+n9Z8xFO1MqllOghb8A2sp+RtNB2ewFdG/SIqBUt4WUmo1wdRtyQL7nfcyccJcbd+jfOknP8E9VF7plDJUDANfS2m+xPzuPhMOCp1KSgsR3msv4eAxbULfOT6uJUPoLKHbhSw1G56LzMdY+Ui53x8fgkm9unUqgZQw4YAj5i8SNk9/s9G/PdU/5RExSmCfmvPsBXy7FVabA31Eq+/jRidLA+o58iCOk/Sgn5vxmdfasZVr4y5JYgIb2RQSFQDoB+JueSZ29lveX0z6jS0nBqhq29zc+t/OZMzqU2qfolAU226X8x5Ty9JXqlKQ8JY6d+L9L+UY/AtRfS1gRuLHYg+thvPS42yesdlzUQuq3iFwQeD5HbaYGqtYajdR0ve/wtPOIqM1tZvbpeTq+ZB6S0gg2I6Dp/wDI5GBMA7UzVCsUHPH+t7SVlOASsrNUYKRxt19RMC42oKZpC4XrfoPWY8PRZr93qIA3sGO0nkTMlr00cmrZt+Dx8bTrvsgzFqtHEJv3VKqO7vvpDglkX0BsbfvzkGU4D7Q+gWUAcm/9OZ272XYqkcK1GnSFNqFQrUAJIcsARVBO/i8jxpI4AnJ3mvC/5pbp+1xiInlNycJ7cV+5zKo9RdSAnQCLrydVr7e9ed2nKO0OYpSrsjKajPWqFEAUm2trt4jYC/WdHbZXHPibVzm4peX0MPWBFWnV16yVFIe7TNiARxa9yAN7TBgcVRV6gY1AgLd2FZ12+621jqIsbyRi6lenWr1aSlVL+LXpBQvuA1jb4W22m0ynLaD4dtkq10p1G+8CCQzKCptcX42ttPTyymM3fV/owk21T4rEK9LFVFL6qYCta/u3Xe3BNrn+9eesRg8ToXENTOjvXfRb3SwXcr0Btz6esh4XGolMhVP2gsCr7hrg7Dbp6cWlk7W5oGpIKVRWBY97ocEgACwNjwST9JNtxyxkn/h7lrLkFRqj1sRXXu6Ro6WJ2uB138gWF/WaLAZZUdhSp1dNKobKzK6hv7oI5tfY+Uz0R9pL0MINCmjdl+6XRlK8mwY7i/8AsfcvqVu+pUa7LSFKoreMgG6kEAA+e31ifr5WX+Po96ScUExgLoiKlBdKkllqVFQbb8L9D850P2bUaSo3ciyMlNh5+LUdz5znOa5GiYjuqLuxfc01tdQehZjb4f7v0j2dVUIqLTBUIqIVNrqV1bNYkX4+s5O61+OePpfp+7tc4iJ5zYlN7R0NOJJts6hvoNJ/IfWXKantHgTVp6lF3Tceo+8Ppv8AKTBS81ydqzrUp1WpME0NYA3W5PmLHcyRiqn2XDEqNXc0xYHrpAUX/C8lUKmoTxmGKWlTapU91RuLXvc2AsdjckDfzm0zyy1jeYrqTdQMkzTviwLI+lUOpAQPHqupBJ3FufX0jtDmRw6oV0gO+kuwJCixJNgRc+W8kZW9OzLTpikRYlQF+8Nj4Tbex+kk1aSv4XUMObEXH0Ik24zqbs4+ibsQMoxnf09fN2YXAsGCsQCBfa9pKYDqPh1+s992qgWsABta23wle7QZi1A0vEUpsW1OoDG4A0ruCBe5+kjHH8mesU26nLDjMprGu7LUUU6jIXBDax3dtl2tyu282boXIRdy7BR8WNh+M+YWsz06bONLMgJFrb28unwm/wCyOXa6nfsPClwnqx2J+AH4n0kdTPK8X4JJFupIFAUcAAD4AWn2eomKSUbtF7L8Ji6prK1Si7klwlirE8tpPuk87bX3tLzEvhnlhd41FkrhvbL2c4jC1FfAJUrUiq8eKorKADqVRc3I1XA6kbWEqObZbiaD02xlJ6esXUOLEhSAdj+R9J+oJrc+yLD42n3WJph1BuNyGU+asNx/WdXT7yzUyn91L0/p+cM3x61dGhQCotceXkZkxmWolFX1+IkXUAdfKdbzn2UYN6BTC6qVW4KuzM4NvuuL8G/IFx68GtZD7KMU1VftrotFDchG1M4B4XYWB8zuPKdOPc9KzcutKXGqVRxFEYZkKguevUH4zzlebmgrKOv9fOdmwfssy+nVFUiq4BuKbspp39QFBYehPxvLTVyXDNUFZsPRaqOKhpoX/wA1rzPLvOn8Tafx1wXC9kcyCpVpYapaoLi1r7k2uL3Xa3IHM6x7NOzdXBUKhxH66s4ZlvfSFFlBI2J3J28xLjE5ur3WXUnjYvjhJdkRE5lycf7d5FiDiu+pWDgtsSACpdmVlJ2PvbjkETsEx16CuNLqGHkQCPxmnS6l6eXlEWbmnAcdkOJFI1nu9TvAXRd7KoOljbm12+FxMGJzHFAivoakAvdhrW96x69QFvO3VuzFE7oXQ+huPo1/zmux3Y7vUKO6uhtcMhHHUENzzvOvHvPjOM70/pyHFWYaKBNR6iHXcBmBXxEqQLi4BBnmnjCwRadEXpeIkrcaVFzq9LXnT8u7AfZ21Ue61eZLkgenh2m0HZyr1aluDf3je/N/DvL3vMZxIj8dcgyzHdyBVVz3ga+kWCHzUrb1ImanVqUWq03pFnqatQIuSWPTbfmdKoezfDrU7zwg3vYKxUEeQLTfU+zlPlmdvoo/AX/GMu9wl/WE6d+XLMTkGIXu6tJgX7pFcMwBDKoHJ2PA/wB7y+eznIquGp1Hr7NVYG3w9JZ8Ll1KnuiAHz5b/Md5KnL1O5zzx8avMJLsiInOuREQKxneWmkTVpC6HdlH3T1I/d/L4caivRFdGSoo7txYi++xBBB6EEAy/TX18mosb6dJP7JI/Dj8JaZWcil5dlCUARTZ9+SxBJtxc2knuP3m+ssTZAvSo/zCn+gmM9nj/wA3/oH/ALSblcruk4c5wdDE/aLVEYDvXLVdWzJY6VUX493bpabypcC2q/od5al7NL96q5+AUf0Mz0Oz2HXcqW/vEn8BYH6S3U6vnd6RJpVcoyx8S5G6oD4n/wDFf3vyv9b5QoqihEFlUWAHlPSIFACgADgAWA+AE9TNJERICIiAmrTMntZkId1vTQqwJYWupLHe11ubKLXPAvNpIqZdSAsFtxbdrgLcAK17gAEiw2sT5mBFwuagmzcbWsDqYlKJHhFxe9Q9dreVzPeAzVaopmx/SAbixUMUNQLe+50C9xceszvl9I801+lvuhbbdNIC24I24nulhKam6qAfw4tsOAbAC/NgBAzxEQEREBERAREQEw4uroRmG+kE/SZp4rUw6lWFwRYjcbH1ECBmOaLQNQ1L6adLWQou1vGWYkkAABPxHUgTLVzFBbe3iYEnYAI+hyT6GMRllN1I0i5UgMdyOSDvzZjq+Nj0E+jLqZB1qrFh4jYgG+7WFzpBa5sDyT13gR0zpf0l1b9GxuAPEEWlSqMzgkabd4PD7242m0kUZfSHCDknruTa+r9q+lSb3uQDzJUBERAREQEREBI+KrMulUA1O1gTwLKWJIG52HA5JHHIkTHWoq4swvY3HmDuLgjcGxI+ZgQBm6rpDamLVNF1TTa7KoJVmJsC6gnob7A7T42eU9NwlUk2sqpdiCGIawOy2VtzaxFudpLOApEgmmnhtbwjbSSVsOhBJIPS584GApWt3a2vfj0tv5i21uLAQMD5so+5UN/dsAdfvbr4uPCebX2teZMNmC1GAUNZlJV9tLadOq299iwHFtjPZwNI3Bpqbm5255/DxNtx4j5mZKeHRSSqgE9QPr8N9/jAyxEQEREBERAREQEREBERAREQEREBERAREQEREBER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244" name="AutoShape 4" descr="data:image/jpeg;base64,/9j/4AAQSkZJRgABAQAAAQABAAD/2wCEAAkGBxIREhUTEBMVFRUVFRcbGBcXGRcZGBoYFRgYGxcaFRcYHCggGRslGxgWITIhJistLi4vGB8zRDMsNygtLisBCgoKDg0OGhAQGzImICU1Ly03MC8rLS0vLS8uLS0rLS8tLy4vLS0tLS8uLS8tNS0tLTUtLS01Ky0tLS0tLS0tLf/AABEIALUBFgMBIgACEQEDEQH/xAAcAAEAAgMBAQEAAAAAAAAAAAAABAYDBQcCAQj/xABBEAACAQIFAQUFBAcGBwEAAAABAgADEQQFEiExQQYTIlFhBzJxgZEUQqGxIzNSYnOywTRygpLR8BVToqPC0uGD/8QAGQEBAAMBAQAAAAAAAAAAAAAAAAECAwQF/8QAKREBAQACAQQCAgEDBQAAAAAAAAECESEDBBIxQVETIoGh0fAyYXGx8f/aAAwDAQACEQMRAD8A7ZERAREQEREBERAREQEREBERAREQEREBERAREQEREBERAREQMOMxK0qb1KhslNGZj5KgJY/QGUit7VsED4addx5gU7fzy19oqJfD1FvZSjB/MoVIYD1sZwVcoywtYYuqDxZqZv8AULaWxmx2nsx2yw2PZkoh1dV1FXCg6bgXGlj1IljnJfZnl+HTEMcJVqM9gGZl0jRfUQARvfSPwnWpGU1QiIkBERAREQEREBERAREQEREBERAREQEREBERAREQEREBERAREQERECHnH6ir/Db8jPz7jsgqivX0AFUe5IIAHem6g362YfCfoPNv1FX+E/8AKZzrHZFRLnEVHdF2Z1uAjFAN229Bfzm3R8d3yVy38Mvs0yiphqlqoszlza4OwUAbj5zpcpnZrHpVxCadQOhjZgVNmGxsem0uczzll5WhERKhERAREQEREBERAREQEREBERAREQEREBERAREQEREBERAREQERECJm36ir/Cf+UznmZ5jRZalCorFRTXvWBUaA9iOSCSAQdgf6Toea/qKv8J/5TOb5xlWF/tNcMLBAyqTZzsqhl6ngdJt0PHy5/p9q5b1w2vY7J/s+JBNRqhKMAWtsoGwAEv0p3ZrFrUxA2KsqtdWtcXAI90kWt5GXGV6lyuW8vaZJrgiImaSIiAiIgIiICIiAiIgIiICIiAiIgIiICIiAiIgIiICIiAiIgIiIETN/1FX+G/8AKZTMbgkr0TTqX0sBwbEEbgg+YMuWcfqKv8N/5TOZPmtdcSaVnv3qhFCjQaW13ZrX3XxXvzabdLDLLdx+OVcrJ7WPsflaYetZSzEqxLObk8AfIeUu0rGRf2j/APNvzWWeZ55XK7q0miIiVCIiAiIgIiICIiAiIgIiICIiAnwz6JQKuO743rMSfJr6Ba/uji3rzJkFzq5pQXmql/IG5+i3MwHPaHQsfgj/ANQJWqTC3htb0tMgjQ3zZ9T6JUPyX+rT5/x9P+VV/wC3/wC80c9hpOhuhnydadUfJP6PPaZ5SIvZwD+4T/LeaTkbz6thuTZeu8aFip5lRbiooJ6NdT8g1pLlX+3U+PfHQBS357dJsMhLEv4dCCwVPqb24Xa2wkWDcRESAiIgIiIEPOP1FX+G35GVYuAtybADck2AA5v6Sx9oKlqD/vWUfMi/4XlUzHCCtRekSV1ra46dRzzuJbHW+Sp/ZfGJUxF6bBh3TcX6lSOem3Mt0572SwVShiVatUDlgKewsAAG0/8AUZ0KT1JjMtY3cRN65IiJRJERAREQEREBERAREQEREBERACUVKYI4+8fzPnL0JRwwub9Gb66jJgxvhaf7P+zH2NfNh8DMeLzOjSF6lRV+JEj1u0GHVO8L3QfeG438vP5S8xt9Q2m/ZR+0/wDmMDBj9pz/AIprcN2lpOdIWopIuA403XqR0I/KR17YU92FKqaakA1Rp0i5tfnVb5S06Wd+EeUb04YIC25IF+T09Zky5XZdT7jcqtuhHJ29Zoqvayk3eItOq+kEOyAMq7bnkE29Lyc/arDIKa3Y61uoVSxK9CAtzaT+LP6R5RZ6dMAdAPTkH1HX/wCyTlAs1Tj7h2/xf6TS4LOaVZL06oI3BFrG4O4KkAg+hm6yg3ap/dp/+cplNJbOIiZpIiICImhz7Owl6dI3fhmH3fT+9+UCB2lxpqOUpb92GsOhqWNr+gIt8zKn2ax1eowFQVdkbvC4sA9xYJsLbathNvg8VT1aA66+qg3N+oI85Om0y8cbjZ7Vs3dsGIJADLsVIIPkQbiXLAYxa1MOvXkeR6g/CcqzpMScQ2im7qyqKTBiFpnbUWAPnfnkbSw4DMHw1S63Kn3l6H1Hr6yM+n4yXftMu19iR8DjErIHpm4/EHyYdDJEySREQEqGae0PCUa5oIlau6mzmiqFVI5BLutyOtr8W5luI+U/Mi1auCrVKdQEVEdla99yCd9+b8363BnT23RnU3v4Uzy06pnHtQBqClgKQqH7z1tSAHqoTZiRuCSRx15mozb2k47WKSrQoWF3qb1PgV1WCj0IPxnO8PUWpWvV2B8R9b+c95kKYqjut12sDvv5XPSd2PbdOXWmdzqy592+xtZVonEKEB8dXDgo1QHgEg3UjyW15nyPt02AbwNUxFJkOqlVd7h/usjOCVBOx6EEnkSs5yzjuy1JUIG2ncN8duRzPGYanRXaqjsNioC3UE9QORt1Et+LCyTXBuupZX7TKupGxdCmlCowXWjktT1GwLBveXzItbnfiXgdocGavcjFYfvb27vvaeu/lpve/pPzk5U0vD3xII1Mf1f4na3naZ8qR2pOlOkjCxuW2PXiYZ9pheZwmZ1+mYnBcD20zHEFKZxTUlpoq3RVDMVAGpywJLEjfe1+k6P7OO01TFivRrsHqYcp+kAA1pU1aSwAsGBVgbWHHrOXqdtlhN1pM5VziInOsCcZ7Q4yqcU1CkygB2Lk7kXJIGi+4sb6tx02tOzTjXajIExFerU1Mjq9TcC+oIWt1FjYWv8ACb9v4+X7K5b1wquYZgxrI7KGFK6eH3Cw3LC/FwQbek8Yqo9SmzBCqvWV0sPBcKwN/Im46WO89YTHj7PVL1XueEazqbcB1cG/Amxw2DxLKq10prh1IdmNh4RvcLTIsbem09TjCf8ADD2h4bFVKi985BSijrpvYkOpRit+oBuL+Q4mHLsPUqJVpJUARb3ubBrdBsfrJFDBU3YaUKYd3ChmFTckiw2rbX4vaZGwq1KtYYWkuhCblnqAm3Omz2O97cSfKb0aQ6D16S/oyNOIuV3uTvZhYcEHY3+sk93Xo1VakjlkpUlZSPEpC2vYE3U2JB46dJLxTU2OHTBAM4p33W+kMSwuWbY3LXG5G0h4vEVxarVYAPUam+gKrL3YBKsygEXuCN+N5Mtyn9/8+j0l5WGatUOJFVF5bSWQayACWYWG1rbnpOk+zDEs9KrrfXpZQGve6gvp34JtsSNric7w32TEYjx70lpElqjt4XBFrMTtcX29J0zsD3dqndadFqdtJBX7/BE4u8s1rXLTprbERPPakRNbn+O7mkSp8TeFfQnk/IX+doGvzzO7E0qJ34Zx0Pkvr5np+Wiw1DqfOa7MNaYeo9MEsoFrbkDUNRt1stzM/Z7GmsHPjKAqFZwASbePgC4Btv6mbTpXw80eXOkTBZFVp1bmqDRFVqgWx1lmv7xO33jN8RK9/wAfP2hqRIuK4prT0+IrwXLX/wAXlb6yxX9Jbree5c0Y6+EUYmmXKhwXXlQRf5reRM1rrTUM17khVUC5LG5AHy/KQcBkVVKo1VVNJKjuo31lnDDxH/EfOT81y5cQmhywswIKncEDY8ep2i44TKTe4S2x5yjNmpN3lO+x0uh625DW2v5EflOiYLFrVQOhuG+o8wfUTmVHBpQp6Q2wN2ZjuSeSx4m87I5loqine6VeN7jVbwkH14+kyzk3x6WnpeIiJQJ+dcZm32/F1a+JJAJsqjbSi7IPiB187z9FT899t8sw75hWTAFm8RNQC2hapJ1qhvuAfoSR027ey1u/9s+ordSiGqFKeo+Kyna9vX/WecVhXpNpYEMu/Q3B6ifV1UnuAQVNiDuQR52nnE4hqrhqv+wJ6TJ6xeMeoLvfa306yTicTSNFVRRqBG9rH1+Mx5tVpHT3KgG1m9fj6+sVstKUhVuu5tbe4v5SOOB6o5mVpGiByCL7dJhoYqogsvBHPT6yRSw1M0GdnPedNx9PPzn3J8bTpK4dASwtuAef6SfvUEbC0HdtNIksBuB8TvfjrO2ex7KqdLCNVVw9WrUIq7EFDTuFpkHe4uW9de21jOL4DHPQOpRzuJ2P2O4OsKFevVBVcRUDIp2uEWxe3re3ro+E5u83+NbD26DERPJbk4j2qzJkx70e8akgdmZltqJZidieBYj8Z26cl7U5dh61WocRpUipUAfUFNtbHSSdjyZv2+WOOf7RXKWzhTHwNE0MTWUFmpOArXFiGK7soFri59OIGMVqa00qvrqnTULuSuk9SDcLY73Hl5SfiKy0q32Sk3dUAo1EaWLl1BJJYEWsR9Jho5WtbCVzQphqqVdOoA3dF3NhewNmFwObes9OZcby/j+WOvphyXC1qrLR71O7RgxswNwhHujqON+J8r4RTWc4euVos/ico2hSTwWAsR5NwZ8w2YNVajSqWoqmoayN/EjLsOTzaYxRxCUu6bStByB3twUIP7LD3vgJfny9oSc0wIw9YDC1blUAcWbwlQASxsQoPO52v8LycHrVjhL0nLEVKr1AWXU6gqEAI4FvEDySPjDwj4ik1YUFNVWLAuoJFj57XU233nmngRUpiqgdFpIqVXBBuF21KmxsBtz0+Ua41ahkxFRadVHWkAlIlHC+JDUU31Anc3UrzxvOj+yyuatTF1dGhH7nSLWFwKmogevh+kpFOp3FYYVKpSkFV3qWXU7VFU38QNlAsABL/wCzTGmocSCdWhlUPYDUPEQTba/Tac3c23pev5/2Xw/1LzERPLbkp3auvrrhOiKP8zbn8NMuMoubf2mpe/vfhZR+UmD1hxYC0xYrMKdNgrFixBayqzHSOWOkbCMRjqdIhXbxEEgAMxsvJIUGw9TIWaZMK7LVSq1NtGklLHUhJI54947zXDHHf78RW2/DYqqNaoArEgWawuVPFjza0h43NlpOKelmbQXIXSLKCRc6iPI7ekm0KQRVVeFAAHoBYTXZrktLEMrvrBAtdWtdb3s31MYePl+3pN3rhPo1lZQw4YXHqDuJiqN0B+n9Z8xFO1MqllOghb8A2sp+RtNB2ewFdG/SIqBUt4WUmo1wdRtyQL7nfcyccJcbd+jfOknP8E9VF7plDJUDANfS2m+xPzuPhMOCp1KSgsR3msv4eAxbULfOT6uJUPoLKHbhSw1G56LzMdY+Ui53x8fgkm9unUqgZQw4YAj5i8SNk9/s9G/PdU/5RExSmCfmvPsBXy7FVabA31Eq+/jRidLA+o58iCOk/Sgn5vxmdfasZVr4y5JYgIb2RQSFQDoB+JueSZ29lveX0z6jS0nBqhq29zc+t/OZMzqU2qfolAU226X8x5Ty9JXqlKQ8JY6d+L9L+UY/AtRfS1gRuLHYg+thvPS42yesdlzUQuq3iFwQeD5HbaYGqtYajdR0ve/wtPOIqM1tZvbpeTq+ZB6S0gg2I6Dp/wDI5GBMA7UzVCsUHPH+t7SVlOASsrNUYKRxt19RMC42oKZpC4XrfoPWY8PRZr93qIA3sGO0nkTMlr00cmrZt+Dx8bTrvsgzFqtHEJv3VKqO7vvpDglkX0BsbfvzkGU4D7Q+gWUAcm/9OZ272XYqkcK1GnSFNqFQrUAJIcsARVBO/i8jxpI4AnJ3mvC/5pbp+1xiInlNycJ7cV+5zKo9RdSAnQCLrydVr7e9ed2nKO0OYpSrsjKajPWqFEAUm2trt4jYC/WdHbZXHPibVzm4peX0MPWBFWnV16yVFIe7TNiARxa9yAN7TBgcVRV6gY1AgLd2FZ12+621jqIsbyRi6lenWr1aSlVL+LXpBQvuA1jb4W22m0ynLaD4dtkq10p1G+8CCQzKCptcX42ttPTyymM3fV/owk21T4rEK9LFVFL6qYCta/u3Xe3BNrn+9eesRg8ToXENTOjvXfRb3SwXcr0Btz6esh4XGolMhVP2gsCr7hrg7Dbp6cWlk7W5oGpIKVRWBY97ocEgACwNjwST9JNtxyxkn/h7lrLkFRqj1sRXXu6Ro6WJ2uB138gWF/WaLAZZUdhSp1dNKobKzK6hv7oI5tfY+Uz0R9pL0MINCmjdl+6XRlK8mwY7i/8AsfcvqVu+pUa7LSFKoreMgG6kEAA+e31ifr5WX+Po96ScUExgLoiKlBdKkllqVFQbb8L9D850P2bUaSo3ciyMlNh5+LUdz5znOa5GiYjuqLuxfc01tdQehZjb4f7v0j2dVUIqLTBUIqIVNrqV1bNYkX4+s5O61+OePpfp+7tc4iJ5zYlN7R0NOJJts6hvoNJ/IfWXKantHgTVp6lF3Tceo+8Ppv8AKTBS81ydqzrUp1WpME0NYA3W5PmLHcyRiqn2XDEqNXc0xYHrpAUX/C8lUKmoTxmGKWlTapU91RuLXvc2AsdjckDfzm0zyy1jeYrqTdQMkzTviwLI+lUOpAQPHqupBJ3FufX0jtDmRw6oV0gO+kuwJCixJNgRc+W8kZW9OzLTpikRYlQF+8Nj4Tbex+kk1aSv4XUMObEXH0Ik24zqbs4+ibsQMoxnf09fN2YXAsGCsQCBfa9pKYDqPh1+s992qgWsABta23wle7QZi1A0vEUpsW1OoDG4A0ruCBe5+kjHH8mesU26nLDjMprGu7LUUU6jIXBDax3dtl2tyu282boXIRdy7BR8WNh+M+YWsz06bONLMgJFrb28unwm/wCyOXa6nfsPClwnqx2J+AH4n0kdTPK8X4JJFupIFAUcAAD4AWn2eomKSUbtF7L8Ji6prK1Si7klwlirE8tpPuk87bX3tLzEvhnlhd41FkrhvbL2c4jC1FfAJUrUiq8eKorKADqVRc3I1XA6kbWEqObZbiaD02xlJ6esXUOLEhSAdj+R9J+oJrc+yLD42n3WJph1BuNyGU+asNx/WdXT7yzUyn91L0/p+cM3x61dGhQCotceXkZkxmWolFX1+IkXUAdfKdbzn2UYN6BTC6qVW4KuzM4NvuuL8G/IFx68GtZD7KMU1VftrotFDchG1M4B4XYWB8zuPKdOPc9KzcutKXGqVRxFEYZkKguevUH4zzlebmgrKOv9fOdmwfssy+nVFUiq4BuKbspp39QFBYehPxvLTVyXDNUFZsPRaqOKhpoX/wA1rzPLvOn8Tafx1wXC9kcyCpVpYapaoLi1r7k2uL3Xa3IHM6x7NOzdXBUKhxH66s4ZlvfSFFlBI2J3J28xLjE5ur3WXUnjYvjhJdkRE5lycf7d5FiDiu+pWDgtsSACpdmVlJ2PvbjkETsEx16CuNLqGHkQCPxmnS6l6eXlEWbmnAcdkOJFI1nu9TvAXRd7KoOljbm12+FxMGJzHFAivoakAvdhrW96x69QFvO3VuzFE7oXQ+huPo1/zmux3Y7vUKO6uhtcMhHHUENzzvOvHvPjOM70/pyHFWYaKBNR6iHXcBmBXxEqQLi4BBnmnjCwRadEXpeIkrcaVFzq9LXnT8u7AfZ21Ue61eZLkgenh2m0HZyr1aluDf3je/N/DvL3vMZxIj8dcgyzHdyBVVz3ga+kWCHzUrb1ImanVqUWq03pFnqatQIuSWPTbfmdKoezfDrU7zwg3vYKxUEeQLTfU+zlPlmdvoo/AX/GMu9wl/WE6d+XLMTkGIXu6tJgX7pFcMwBDKoHJ2PA/wB7y+eznIquGp1Hr7NVYG3w9JZ8Ll1KnuiAHz5b/Md5KnL1O5zzx8avMJLsiInOuREQKxneWmkTVpC6HdlH3T1I/d/L4caivRFdGSoo7txYi++xBBB6EEAy/TX18mosb6dJP7JI/Dj8JaZWcil5dlCUARTZ9+SxBJtxc2knuP3m+ssTZAvSo/zCn+gmM9nj/wA3/oH/ALSblcruk4c5wdDE/aLVEYDvXLVdWzJY6VUX493bpabypcC2q/od5al7NL96q5+AUf0Mz0Oz2HXcqW/vEn8BYH6S3U6vnd6RJpVcoyx8S5G6oD4n/wDFf3vyv9b5QoqihEFlUWAHlPSIFACgADgAWA+AE9TNJERICIiAmrTMntZkId1vTQqwJYWupLHe11ubKLXPAvNpIqZdSAsFtxbdrgLcAK17gAEiw2sT5mBFwuagmzcbWsDqYlKJHhFxe9Q9dreVzPeAzVaopmx/SAbixUMUNQLe+50C9xceszvl9I801+lvuhbbdNIC24I24nulhKam6qAfw4tsOAbAC/NgBAzxEQEREBERAREQEw4uroRmG+kE/SZp4rUw6lWFwRYjcbH1ECBmOaLQNQ1L6adLWQou1vGWYkkAABPxHUgTLVzFBbe3iYEnYAI+hyT6GMRllN1I0i5UgMdyOSDvzZjq+Nj0E+jLqZB1qrFh4jYgG+7WFzpBa5sDyT13gR0zpf0l1b9GxuAPEEWlSqMzgkabd4PD7242m0kUZfSHCDknruTa+r9q+lSb3uQDzJUBERAREQEREBI+KrMulUA1O1gTwLKWJIG52HA5JHHIkTHWoq4swvY3HmDuLgjcGxI+ZgQBm6rpDamLVNF1TTa7KoJVmJsC6gnob7A7T42eU9NwlUk2sqpdiCGIawOy2VtzaxFudpLOApEgmmnhtbwjbSSVsOhBJIPS584GApWt3a2vfj0tv5i21uLAQMD5so+5UN/dsAdfvbr4uPCebX2teZMNmC1GAUNZlJV9tLadOq299iwHFtjPZwNI3Bpqbm5255/DxNtx4j5mZKeHRSSqgE9QPr8N9/jAyxEQEREBERAREQEREBERAREQEREBERAREQEREBER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48" name="Picture 8" descr="http://www.educacionquimica.es/wp-content/uploads/2015/05/estados-mater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285860"/>
            <a:ext cx="7929586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Sólidos moleculares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800600"/>
          </a:xfrm>
        </p:spPr>
        <p:txBody>
          <a:bodyPr>
            <a:normAutofit/>
          </a:bodyPr>
          <a:lstStyle/>
          <a:p>
            <a:r>
              <a:rPr lang="es-AR" dirty="0" smtClean="0"/>
              <a:t>Formados por moléculas </a:t>
            </a:r>
          </a:p>
          <a:p>
            <a:r>
              <a:rPr lang="es-AR" dirty="0" smtClean="0"/>
              <a:t>Son: Blandos, compresibles y deformables </a:t>
            </a:r>
          </a:p>
          <a:p>
            <a:r>
              <a:rPr lang="es-AR" dirty="0" smtClean="0"/>
              <a:t>Puntos de fusión bajos </a:t>
            </a:r>
          </a:p>
          <a:p>
            <a:r>
              <a:rPr lang="es-AR" dirty="0" smtClean="0"/>
              <a:t>Malos conductores del calor y electricidad </a:t>
            </a:r>
          </a:p>
          <a:p>
            <a:r>
              <a:rPr lang="es-AR" dirty="0" smtClean="0"/>
              <a:t>Ejemplo hielo </a:t>
            </a:r>
            <a:endParaRPr lang="es-AR" dirty="0"/>
          </a:p>
        </p:txBody>
      </p:sp>
      <p:sp>
        <p:nvSpPr>
          <p:cNvPr id="30722" name="AutoShape 2" descr="data:image/jpeg;base64,/9j/4AAQSkZJRgABAQAAAQABAAD/2wCEAAkGBxISEBISEhISFhUXFx0VFhUXFRYVGhgYFxkXFxwYFxgYHSggGhsmHhcXITEhJSkrLi4uGCAzODMtOCgtLysBCgoKDg0OGxAQGjAmICYvKy0vLS0vLS0tLy0tLS0tLS0tLS0vLS0tLS0tLS0tLS8tLS0tLS0tLS0tLS0tLS0tLf/AABEIAMIBAwMBEQACEQEDEQH/xAAcAAEAAQUBAQAAAAAAAAAAAAAABQEDBAYHAgj/xABOEAACAQMCAgYEBRAIBgMBAAABAgMAERIEIQUxBhMiQVFhBzJxgRQXUpGxFRYjJCU1QlR0kpOhorLS4lNiY3JzwdHTM4KDs7TwwuHxQ//EABkBAQADAQEAAAAAAAAAAAAAAAABAgMEBf/EADURAAICAQMCAwYFBAIDAQAAAAABAhEDEiExBEETUWEiMnGBkfAzobHB0RQjQvFS4QVDUxX/2gAMAwEAAhEDEQA/ANIxr0TQY0AxoBjQDGgGNAMaAY0AxoBjQDGgGNAMaAY0AxoBjQDGgGNAMaAY0AxoBjQDGgGNAMaAY0AxoCuNAMaAY0AxoBjQDGgLmNAMaAY0AxoBjQDGgGNAMaAY0AxoBjUAY0AxqQMaAY0AxoBjUAY0AxqQMaAY0AxqAMaAY0BXGgGNAMaAY0AxoBjQDGgGNAMaAuY1AGNAbv0F6ERa+CSWSWRCshjAXG1giNfcHftH5qyyZHF0Q3RsfxTab8Yn+aP+GqeO/IjUWdT6LtKgW+o1HaYKP+HzN/EeVPHfkNRe+KbTfjE/zR/w08d+Q1D4ptN+MT/NH/DTx35DUPim034xP80f8NPHfkNQ+KbTfjE/zR/w08d+Q1D4ptN+MT/NH/DTx35DUc/6XcEXR6t4EZmVQpBa1+0L722raEtSslMhsasSMKAY0AxoBjQDGgGNAMaAY0AxoBjQDGgGNAMaAY0AxoBjQDGgGNAMaAY0AxoC9jQDGgOreieZY9BqHc2VZmYnyEUZP0VzZ+SrVukbBwrjkQDxyNjIrdpHKKQCLg3LYnbnY871gmpcEzxyxpau/Bjcf1ZlCdXqIUsbi0sdw+2L3bbbtbWI35GpafYjHOCftqy59cLRqTK0TYgsxhBkAUYgue1cDtcue21+5JxiThxZMrqK3MqXjfZJjlgJ7smVQfne/wCqppGVsjuF62UTM8uqhsQbpmCly11xBO1gCLqdwdwTuIUdzWWSPhpKO/mZOl419mdcycgGjtG7B1BILJva19r7Aix86JxeyIljyRipNbfbJJX1LchGg8XBY/mo9v2qFFZyX0nr90pf7ifuiurF7ppE05QfP22P0UTZ2yUG09u+236+XxPQU+Hh/nU2yslBJpPz/YoL+fd3Hbn3VFyJcMdUvXvzx3PS3vuKspO9yk4QUW0yhB+nu8DUXIlQx9/Tv6Ag+H6vP9e1LkyVHGlf3x+W438P1H/001S7h48e1fryDfwPzeX+tHJkRhDn9/X+Ab+Hd4eVLkSseN7t9/P1KkG//wBGlu6K6Mbjf7+p6jBI3q0W2tymWMYy9k9Y1YyGNAMaAY0AxoBjQgY0JGFAMKAYUAwoC9hUEDCgOoei3RpJoplkUMPhBNjy2ji5+I8q583vFZG3w8IiiW0CiPctZdgWIxu3jyHuFuVYrbZE5ZzyNObbaIlOIahtWkDAbZhmEbdiykrJmwxIYlRYW394FdftUbPBF4PE1b/L9OdiSm4BBIQ0y9Y1gLkkXt7O494POw8Ks6ZjiyTxr2Xzszzq0bTIzxm6LuUYsbDyO9gOZsOV+dG9m2VhBuSijF4BI2oie4xjzZRizdoqw7Slhex3HPxFtrlGbe5bNgjjehO1yZ6cB0wZ3EQyfmSSe+/ZubLc7nG1zUJVuiZ5ZzioydpcEhGgUADkKkoca9Ja/dGT+6n7orqxe6WRq+FaEjCgGFAMKAYVIGFQBhQDCgNf4r0i6mZo+qyxtvnbmoblbzrKWWnVEWYn13/2P7f8tV8b0IsfXf8A2P7f8tPG9CbKfXf/AGP7f8tPG9BY+u/+x/b/AJaeN6DUZmu41PCsbS6N0WQZRlmIDDxUld+Y+ceNVj1Klddi0lKPKMP67/7H9v8Alq3jehWyv13/ANj+3/LTxvQWPrv/ALH9v+Wnjegsp9d/9j+3/LTxvQWV+u/+x/b/AJaeN6Cza8K3JGFAMKAv4UAwoDqXonFtJN/jn/tx1zZveKs3asiCNjkHwt1uL9WCRfe1wBt8+/mPfPYrp3skqgsWtW1o3N7WUm/htQhmPwdlMEZU3W2xuDtc7XGxty91S+QlS4ozagkUBx30kW+qEt/kIf2RXTifsmkYtrY1dyBzIHtrRtImMJS4RUgUtBRb7FQtTZFFLC1+7neljS7o9YUIGFAMKAYUBzvpaPtyX/l/cWuTJ7zKvkh6oQbXo+jen+p8+onmaOdf+HHZbEjE4MPWyIYHyuNq55ZJrIoqO3mdEcUHic9W/kaqa6DnJfot0ek104hjZF2uWc2AFwPed/8A8rLLmjijcjXFhllbUe25snSjXyy9XBqFQxJkAOuiV42SWSO6ktixxVchaxN7YnkxY4R3guRlyzntPsRHSLon8F00OoE8cgkYrgAVZdsgeZBFudjsfG96pi6hZJyjXBfL08scVJ8Mw+jSxpqIZJ0Vo87YMAQ5PZ5HmoJub7bW3rTLGUoNRdMphlGM05q0ZnS7Q9ZqNRqdPpimmDAHq1OETCyMrW2Ttg7f1hbYiox3GKjN7kTptuC2NarUzFAdcCV2ouMKkDCgL+FQBhQHQ/R/qup0E8mJYLMSwHcojQk+61c+Xkhpt0jZouMGUskUbh1NnzAGBtcX7W99uV/1EVjFpqycuOUKT7q0QnHOBSh45RKW7drBzAwaSy5LKgJI2tiQRv5ACHC5WjbH1OjFol6drv4p/qtyan4v8Hj+zhiVBLMoBuqYhpSO5bsNtzv5VMml3MsOKeVtRRWVJNSlt4kO4uFLHvU235EA2I8txzlpbozjJqSku3ZkFwzR6qKSeJS9gxd3DR2frCSCkZF0a3M3A25G+VRjjWz4N+qyrJ7ae+21cfPv+pLafpCgk6jCZnxZ1IAbMI+DEWYlQCQO1vYjzpGSboieCcMayPi6/Kybie6gkWv3VJich9JOmz4hIb/gKO/5I89/ZW+ONxN8WXQjWm07G+9uY3APZPsrSmy6yRjtXr5blX0tz5WHnyy/1ppIjlpeu/50eBotwb8iDy8Ao8efZ/XUaS3jc7fe/wDI+B27wdrcvK1r+HfamkeNf3639TIEdWMG7dlcKkgYUAwoDmvTEfbsv/J/20rlye8yr5JbTR6H4LAIHC61mCl3zZQWI7gpCEHYN5++uVSyKUnJbdjolDG4w0Pd8/H+DN470W1KMmkiDajLT5q0as2UjS5tlts9hjz3AWoxdTCcNb2K5ennjnpNEkQqSpBBBsQRYgjmCO410GBd0mrkibKN2RuV1JU29oqJRUlTRaE5QdxdG2cWl0p0EE6zL8KBN4rAgGQ5MwHNSGDHfbtbW2rGM5+I4uO3mbTxxWNTUrb7dzWuF8SaGeOa2ZRsgGPf/kb738a0yQU4uPmZ4srxzUuaNk1vHTxCfKNYoJ3NgDFEyyH/ABMMlf27HxXvrGKxQ3fBMv7uT2VyZ3TXimq0XW6K62nBldgQ2SSOxVVtyAUAG4vkW8jWcFizNZV2NJyyYovE/v4HP66TmFAdkCV2FyuFSCmFAZGFQBhQHRvRtGDpJlIBBlIIO4IKILGufLyVZN9G9JHHEerUC7EsQLZHYb+NgAv/AC1nSXCJlkyZN5ytnjpJr0jRQ2RN8sVsTiNmIBIvs1rC5N9hTUlyIYpZHUWl8SzxyGDUrCWEbjMHc2uh3Km/MNYXHlyppvlCOaeJ3GVEwNSg/CX56FLIXRcZgOqkAPrbCTslSUFiLg3B22uBcA2vTUuDTwpKOttV+Ze4bHCmo1Mi9UGcrcgAHkeZ5m/Pu3Pfzqa24KeK5ey5Wl28iTl18Si7SIo8SwA+c1BFnMuny/b0n91P3RXRj90uuDXsK0JGFAMKAYUAwoBhQDCgGFAaJ0g6N6nU6jWTQx5JCqs5yUGwiQmwJu1hvYVw5s0I5NLe7LLFKUXNLZGnWqxkSnBuPz6Wbron7drXbtezzuKzyYo5I6XwbY80sctS/Pcj9TO0jvI5uzsWY+LMbk7eZq6SSpGTdu2WxUkCgM3T8InkhknSKRoo/XcKSq8uZ94+eqOcVLS3uW0PTqrYw43KkEEgg3BGxBHIg1fkhOt0XtbrZJmzldna1rsb7DkPZVYxjFVFUTOcpu5O2Y9WKigO2hK6y4wqQMKAyOrqAMKA3fob1w0UwgALmUgEmwUmNO0fIHfv9lYZeSNrVmVoY9VCH609XEWJVS3WFBYXydWU7tkbX+mwzhqq5F+oeK4rEu2743+pd1EAkkW76dgi9bsjHxW5VZL9/M+Htq3Oxzbx9rt5mJrdHqsMdNGuNsoymEYDtYqzLJe6jtXA37Q2PIUm5f4nT0qwN3m4+/zJFesK2neNSQSVZHtiBcnZwLDffy51f1OaldFhdCuPZSAlTsqROSpBHi4s1yL233FNrDtLc86fR6zrmYGyW7Xatm2W2AZexZdudt/WJ3qkdVu3sdM/CeNKK9q9/hX8k/pNEi2Yp2/lMS7DyyYk+69TbMaRzzpyv27J/dX90V0Y/dLogMKuSMKAYUAwoBhQFcKAYUAwoDn3HuJTRa3WxxSumUat2TbdY42JB5g4gjauTLjjKeprdErLOKcU9nyZnGeOCYRabVxoYdOQHluVbrcVzWPEXIvkCN+QN151h4TjqceX9/M08WE3FSVJc/fY1jpa2iOovoAyw4rsxY2e3axL9q3Ln51bD4mj+5yUzLGpf23aMLhXDnnkVFBsWVWbuXIgDmRc+A5nkK0bpGcUm0mbZq+iSR62M6R31EMSJPO2IbqwpLMrY7NdVuB33HdvXNjza41k9lvb/R05MTxz1Q9pKn/v+CnSuX6o6gP1bRyCONVON45FKh1yZV7L9u2RuDYXK2vWuHGsUNNmWWfiTtLkN9UOGaeTTyKoWQK4U4yLJG5Kuux33xBHP5wazgsWaSyLlGkp5cUXhfBd4h0a0UssUGnk6qUbTDtyopuLgknsMDcWLG/LbvPLOEZSkuOxMcEZzjGEufv73NV6ScJ+CaqXT9YsmBAEi3AYFQwNjyO+48Qa1xZPEipIwyQcJOLHR3gzavULArKl9yzXsoHft7vnplyrHHUy2HE8stKLXHOGNpdRLp3ZWaNsSyG6nvuD4Wq0JqcVJdyk4uLpnaAldpIwoBhQGRhUAYUBvvo+FtPJ/in9xKxyclWbORWZBrsPCFGvDBjigaRUCgAPIMWBYC7LYg2PInyAEaVeq9zf+ofheFXlubHapMDD4tpw8Ti+P4QbbYqQ457EXUXB50avYmMtL1VZi9G+HLDCN8mYlmYhQbsSbC3JR3CoSrYtky+LLXpr0RLVJQUBzfpov24/sX90Vvj90siDwq4GFCRhQDCgGFAMKEDCgGFAc81nEINNxySXUR5ooXbmLmKPmL7i1x764uqjNprG6ZrgljU/7i2NS43rhNPI6ZCMuxjVjcqhJIH+vn3nnVo3pWrkylV7cGd0Qm0aTk65C8eJsvatl54b8r1lnWRx/t/aNcHhW/E8tvibJw7Q6eXTaiaDUt1qK3waDG2NxYjEG7S4lgJPGx7tqyy5FlUNO3mWWGLxOalunx98kTDx3V6FuyGVJYo73UpkBEiNg1ufMX3satPFjytN8r73K482TFFxXD9DJ6Y8NbSdRL1vWdZGoQX9RokRGZlubsTZgeVyajDnjltLsM2CeFrUXOinFYZXll4hqpA0cdoeVgQcwwW3aIZVNh+uqTUsVLFHZvc0i1nTeWe64s1HU653sPVUG4VbgA/K8S39YknzrqOQl+iHAo9ZJKsuoEIVcgSMrnfnvy8TvzFY5srx1tdm+HD4ik73Sv4knBw7UQ6afVxxYwRAJGyur5NIwQysym7dksAbWBcWHOp8WDlo7lPDmoqfY1Xig+zS+GbEewkkfqrUzu9zuojrqLFeroB1dAZGFQBhQG79BBaCT/EP7qVjk5IZsTuALk2qhBqU/ScR6o2jaQMpGKXzspFmAawYMTYAb7jztVyaemjox9NGUPE1U+N+P+vi9jbIpQyhhyIBG1ue/I1Y5yO4/rljiYZAMbC3M2JAJsATYAknbup2stBapKPmRfR7pJG0YjIJkXYBVe0iXsJVJHqmxJ52sefMxCWtNm3U9P4EkrtP9e6+Ks2dWuAeXkak5ytAc+6Xp9tv7F/dFbQ4LIgFlQsUDKWHNbi45d3vHz1ey7hJK62PTsq8yBy5+ZsP10shRb4Parfl7PmoQeY7MLggi9rjfcbGlhprk99XQg8Ar2dx2tl8zYnbx2B+alltLPfV0Kjq6A4/6QNJIdbPMEcxExgSYnAkxIbZcr+Vc85LXV7iUWt2jVqgqKAqpsaAnOkHSmfWRQRS44w3xAHe1rnfly5CscWCONtpvc2y53kq0lXkQjyE2uSbCwub2A7h5VsZWUoQeoomZgqgsxNgoBJJPcAOZo3StkpN7I9aiB42KOrKw2KsCpB8CDuKhNNWg1XJnaTj2pji6lJSIr3KWFjvex2uRfu5VTwoa9db+Zp409Hh3t5Gd0t6TnXdReJI+qQoCLEsCb7kAbDuHmapgw+Fe92Wz5VkaaVfmdoCV6BkMKAYUBkYUAwoDZej+ld9LKIpCj5kqRyywW1/K9vH2Vjk5G1qzL6N6WR1aSYsVzJiRpDIVWwUhmPPtBiOdvmAzipRVSL9Q8M5ReNcLftb+FszePaVWSIFEbGRWUNbYjljtse7arJW+DLW4cOr2IzpPo5lVBpXKF2xH2RkxkYrg2wOSjFgU5dobGwAiVy4NenlixyvIrX1/wBfEntJolTcXLb3JJO5tf2ch8wqW7MIqiM4TwmBWnKLZixXIEkqBcYrckKB8kWG423qKS4NJ5J5K1u649DB4XDqnneKR5RDGtiWMRyYN2AhUZFCvPPwA7zULVbtbdjXJ4Phx0P2u/Pl3vbny+ZtMSBVCjkBYe6pMDRulS/bT+xfoFbQ4LI1p+HlesdN5DcrkzYi9uS3Kg7c7b99TRssl1F8Hqfh+cmRtbsHlexQudvz+flShHJpVL1/MsLwYgL2lurBvU22AFwCxGRtcnz+eKLeP6FV4Na1mAABGy7i5c7G+wOQuO/H5lB5/T72LsPC8XRgRZQNgtj6pW17+qScrW571NFXluLX3/ssLwUgbOAfJNvUlS5F92+yC58EApRd515fe38HqDg2NjkLjkQtrdt2IXfbZ7e6ooiWe+33sVXhBATtIMfBCO9TkO1s5xNz/W+eaI8bnb7+nBpXSTjc6vNoMFeMywBo9+11iZ4g3FiG5HburjlgXivIuScnUaoqDWy79zD1Oj4drtWixj4NGgwkkjQCOQgndcn2a3kbgX2tvk5ZMWNvl/UmOPHly6U6X038jJ4TAnC21ZkjSdJA6wdZHbroo1Jdu0CApDKLi9yCd7VDXjqLUqa+/qQn4OqMo3f39DVdD0Xm1TfaSmYc8Tijr32ZWIB77FSQbdx2ronkjCtT5MIY5SulwQhjOWNje9rW3vytbxq5Q2fX8D0i8NSZJXOqD2kS6soGwYWG6lSyC9z63mKwjPI8ri47eZ0Tx41jUoy37oy9Jx5Z9DpuHywjAy4K6FQ6uMQGW6nn1m4vvv7ojh05HkvnsTLMpwjjqmu5k6XodqINdGNDJFO6jKzFYipIIsyFuR3swNvG1UyZcc8Xt8PYvjxZMWW4reO5kz8aheTWzcR0qSuW6hWCtmTi2NjlYMoC9rnuvlVliajFQe33v6lHOEnJzVP0W3w9CC4l0Xgj0Hwoak9ZmF6h0CMQ3dsxsw5keHsqVmbzPHp+ZEsFYlkvk1aug5z6RCV0WWHV0sFerpYL/V1AHV0BtHRiQR6eVmNlVixPgAqkms58kVbpFzg3FYgjIdnRirJYrY7EetYciN777996ompe6TPHPHWvvvt5GHxzUSzMEjIRQpOYlAOd1xOx7u1tdh4jlSUX2YxZIRdyjf3979i1q+OFUTrigZDlIVXrBgtg0nYfYHId3iO6rPTHkjHjyZXUEue/7epM/VIn1XiPmRiP1vf5hSjPUQ3DTqondutgYMRkGa/a3ydLN37dkkDYWAqEn3NMmSDSUV8TI0PFx18i3AZ1DqBE7ZhTixTE3YBja/hbuonF7WS8WSMddbcfuSiy6lvVVFHjIDf2hVY395WhRWa70lT7Zb2L9ArSHBdEXhVgMKAdXQDCgHV0A6ugHV0AwoDnGufRpxbiDaqVo7JH1drbN1C2YC27A2IArj6meSMloV+Zthhjkpa5U+xzLU6pnsDYKuyqNlUeQ/zO57ya1Oc3fgfGNXxN49M0oQxxyYEEqvbTC7b8wxQi23Pbvrk04+mTn5nZqydVJKlsu3P/AGQMnGdVo5njjlcPGzRuxIcllJBte4ABBtb/APNpY8eaK1K1yYwy5MMnpdPhmbwzW6D4EVdWGsZietLMOZ3ybFrArtcC9z76qlk8W/8AElvE8S/5dzO4LGsUQ1D6fGOCRmYlmcFZI1AxYHF8mCL3je9XyVJOCdN/Upj9lqbVpGdaLURaviadVAFYtHCoAIYqkbOLdlXNiQO4sDvax54ZXjksMt35/f8AJvkwaoPLDjy/k0nT8bliN9OepA7l3J82Y7sf1DuArpnjjNVJWc+PJLG7g6Ni6W6vTJDpfgk5kkKsZWNmZWIQZhhyZgqg3FxhzFzfLBPJK1ONVwa9RjhFpwld/X5mlk10HOUoD6bEdbliuFAMKAyMKgDCgJHRyQ9Q0Uudma5C94sBY+XlVZJtkb9i7CujjIMQdDe59Zsr+OTb+/bYbVVQaVItknLJLVN2yR+q2n+SfzBTSylGNrdRo5bZxk25WBXwJBxIupIBsdjYeFNDLRlKPA0er00dwMivcCt7fOf/AHzqXFvcqlRen4lpmUqVO/8AUHt79qjSxRj8Pk0ULl40YMRiT2jtsbC57IJAJAtc1Gh3Zo8k3FQb2XYz/q7D/W/NqdDMyA4tMskpdb2IHPbkKulSJMPCpJGFAMKAYUAwoBhQDCgK4UBzLpl6PNVq9bNqIngCPhYMzhuzGiG4CEc1PfVHFtkUQvxTa7+k0v58n+3UaWKLkHos4ghySbTqfFZJQfnEdQ8d7MmLcXaPB9E+uP8A/XS/nyf7dToZFFPim139Jpfz5P8AbppYonNH0P4tFo5dGkuj6qTZu1LexNyPUtz8v/rCXSxeRZO5us8lj8OlX5kJ8U2u/pNL+fJ/t1vpZhRT4ptd/SaX8+T/AG6aWKHxTa7+k0v58n+3TSxQ+KbXf0ml/Pk/26aWKHxS67+k0v58n+3TSxR2cR1oSMKAYUBkYVALGunWGKSV7hEUuxAucVFzt37CpW7og1b4yOHfLl/RNW3gTI1IfGRw75cv6J6eBMakepPSJw9TZmmB2NjC42IuDy8KrHFKStV9RqR5+Mjh3y5f0TVPgTGpD4yOHfLl/RNU+BMakPjI4d8uX9E1PAmNSHxkcO+XL+iangTGpD4yOHfLl/RNTwJjUh8ZHDvly/omp4ExqQ+Mjh3y5f0TU8CY1IyOH9PNDNLHDG8hd2CqDGwFz5mqvDNK2NSNowrIsMKAYUBXCgGFAMKAYUA6ugGFAMKAgOOdLdJpJRFOzh8Q9lRmFiSBuPYa3x4J5FcSrkkRw9I/Dv6SX9E1X/o8vl+ZGtFfjG4d8uX9E9P6PL5fmNaHxjcO+XL+ien9Hl8vzGtFD6R+HfLl/RNT+jy+X5jWivxj8O+XL+ian9Hl8vzGtGZwjppo9TMkETOXe+IMbKOypY7nyU1WfTZIR1NbEqSZseFc5YYUAwoC/hQgiOmCfc7W/k8v7jVbH7yIfB86KpJAAJJ2AG5JPcB416TaStmZtHBujQV5E18UsZNoYlMiQHrn3DEyc0AtewPrCwNeb1PVzeOOXppJxW8tm/ZXNV3LxjvTPXTriEUrlWE3wqKRomcyJJEYULYhSoFyCR3cuZJqv/jsUob46WJpNKnqvvYk/Pkiej2sjikDMjFyyhWDABAT2juDv/7311dVCUlv7tW+b+R19HNRdQtZG6T2077b2XeKcCdBG0Ucrg3DFSJgHDWsGjW1iCtr+PtAnDnuLc2ku3w+ZTPijrUMabl3+PevQhiLGx2I2Irp5ORqnTPcELOwRFZmJsqqCzE+AA3NVnOMIuUmkl3eyBuXQ3osWKyyLMk6yK+njISNW6oh2MnWjkeQt3qa8r/yXV+HFJ14bTUnvavZVRpCP1ILpLr9PqGSeISiaTJtSHCBMyRYxhe4i5N/Lzrq6PFmxKWOdaFWiruvX/orJp7ohq7ipNdCvvlov8dPprPJ7jJXJ3njGvMGJCKRYs5JIxVbXNlVjbfdrWHeRevNOnFj12X9Tq1XCxBycoSCLLijyNfzAQ7edLKqDdmGONpt9il3Dk/8M4iIEsWs/LlYi4uyi+9LL+A/NdvPuU1HGQsgURuRZix7N7r1IAUFt7mZfClhYbV397/wXV4vGRMcZLRXy2XcqSrBe1zDAje3lcb0sh4ZJpeZSTiyqxBjk7lHqEs+SIyjtW7JkTc7HexNqWPBbXJabjq2UiKW3Mg4BsereTIdqx9Rha4Ox57XWW8B+f3dF0cYS8l1e0YZnYAWVFMlibm5v1b8geW9qWV8F7epd02vDydXgymzXDY3Up1ZIOJI3EqEWJpZEselX9/exn4VJmcX9Lu3EluL/YYzY9/bk2r1ei/C+b/YzltI8cR4rDqpNB10I6tYzdgMS13ZQjMvcCh7+8e/SLaUn5P9uTv8THnmpSi638/24Nf6SaeFdXMumWQQhrKGuxFgMhc7kBri9bQ1OKbOTLjqb0J18GSE02nPCwg0w6/rAomCkOCAGbI/hKQTYb+61UWrxK9Daeh4VFQer4fbMXojrDBrInKXuwQErfHJgL2Pd/lU5VJQbXYp085Yp6nFslYtRoZhxCTUacrIcnVUJUxG6qCoG3rtuOXa32rO2nFJmurBKMnJUzG9GQ+62l/6n/Ylp1X4T+X6nFHk7zhXjGowoBhQF/Cqghemifc3W2/F5P3Gv+qr4/fRD4OG9ENTp+s6nURw2ldLaiQt9gwJY2sRs3LmOYvcC1adfHLFeNBt6U7gv8r/AI+ZWNcMtdJONfCRGjJHlG8mU6tI3XZlQGOZJsFRQNztYbAAVbpOneHVO3UqajSWnbdbeb59SW02l+ZNy9H9G0GlEbzFit2ZIgSztfYk911IUeVtzzzXUZIycmt3Xs3weg8EJf200oxv26e/knX32JFujXD4IGjllJWdlRdYYiRA6DNowQcbndSLi+/hYcX9bmyz8SCkpQu8Vq5LhP8AdM4dKSp/U1nh+r0cLFcp5EzBBaNQt1JGYtIpFwTz7juNq9PNjyZYpvbbdc36G3S5o420tpOqldafX+S3xgaEsFjeYY3ykWIOHJsfw572H+u9W6fxK1Ph8J7V+Q6rQnoVOSbuSdqV7kz0Ol4epFpWh1EecqaqZQi26sqIgqz2yyII8bEd4I4evjmTbkteOVR0JW7v3r8v+uDCFfMjuPa3RauaNw08ICBGvCrgtdmaQkz3BYuSee9zuSa36XDm6XC4yevfattuy+RbHGOXIo2o33fBd4t0ajM6xaeVMcVszCQFu2ELtsRcZAnHuF7DvLqZ44tyTly6Xb0+fCOmeKGSOqNR0qufefdr7ZkzdH9OunOnafSLMGeePVFpQs0ShkEakrgbsARiTuO+965l1mTUs8VJxaUXjSVxb3t91Xe/yOTSqr8yH6D/AHy0X+On0162X3GUXJ9F6nQRyY9ZGj4nJc1DYkd4uNj515htGUo8MtpwuMAi17uZN9+0wKn3EEjzuaEvJJ/oE4TACCIYgRsCI1BA8BtQPJN9z1HwyFQAsUYA2ACKLXKk2sPFEP8AyjwFCHOT5Z7+Ax3c9Wl39fsjt/3tu176EantvwDoYyxYxpkbXbEXOJBW5tc2KgjwsPChOqVVZ4k4ZCws0MRA5Aop5XA5jzPzmgU5LhnpuHxFgxjjLC5DYLcZetY277m/toNcqqxBw+NCCiKtgVAUBQAxDGwG25Av7KBzb5L+FCpxH0yD7pL/AICfvSV63Rfh/P8AgynyRssOlbh0ASVhqgwVRkMSJHJYMOYCkk38vOt1ak32fJ2+Hj8KOiXtP7+ha6acJOnmVxJE6zgyjEC6m/aVrjxPPzqcLqNeRl1OKeF0/wBEXOjvDYp9JqetnWIr9kTsqRkits3gGD8/6o9lRKVTTXwNMOLxMUpNq16L+CB4e4MseZxXIXIC3G/s29taS4Zz4pXNKXHwX8G7Hhum1Gtkj0+oxilh+yF+0Eldr9krzW65Wvt9GEm9Kvs7Xy7HfLCss3CEtkrpfkuxHejnTlONwRkglHmQkG4JWGYXB8NqdV+E/l+p5ri4z0vsd6wrxTQYUAwoC/hQEN01T7m678ml/wC21Xx+8iHwfO/AuGiaTtsAgKhu0qk5MFspYgX3v7u87V1582j2Y+8+DbpsGpPLNXCPNOnvx+f8FjUaLq2TrLBGb8B0kIUEA7qSL2Psv76mObWpKPvLz4uv0K5unljUZv3ZW18L7nRptdptFp9O8fXnTyxuINQFi67KP1UNwCFyJuLAGw7ib+Hoy58yaa8WNao29NPv338tx4ko43C3pe/zRr2r4nHrIHMzzgRyCRhdT63YCpcclyYDv7W5Nq71jliyako62qXwTO6seSCS1eFGrdK02v0IXgPAZdU7mJS0cbJ1rZIhVHfEEZHc2B5X5V09R1cMOmEnU5Xp5auvTseZptuuP2L3SngXwdlliDfBpSeodnjdjiFyDYd4Ykct/OqdH1fi3jm14ka1JXW/HJEo1v2MfhHCetSR2OyhgoDKGLhGfk34Ix39vtI1y53GahCr5d+R04cC8N5cqenhNV73qWINEqTxpqy8UZsXZQHYIb7qBfwqcmaUsUpdPUpdr2VmOTDPFJRyKrV/I6LxnikWiaWJnkRsOthPU/8AHEjkXLByAOrBUGykbk5WAHj445J5PFw1K3U/a2i0u21888/I28TUo48j9lcbcJvc1Xjk66iCOaTUSusecaXjAJkYswuA3ZBCIOQG3uHbgh4M2oRWqTTkr/P7s6csceSNy2hFNRkl7z7J/aMPoJ989D/jp9Nehl9xnmLk+l8K8yzQrhSwMKAYUsDCgGFAMKAYUAwoBhQHDPTSPumv5On70let0P4fz/gylyahw/hc+oIWCJ5GC5EKLkC7f+2512SaXJpHFKdaVwv3Zj6iRmc3LMb2FySeewF/opwUyNyk7JDivRvU6cQmSO4mF48Dncjmtl3yHh816qpJ8GmTp8mN019CNRSHAIIIaxBFiCDuCDyNWRnFVNJ+Zlrw/UJB8J6uRYm7Kyi4FyRtcb72Ptpabo0WOcYufCa/dG8+jzhujTikZi1WbAnqYx2sgdNL1mTBQOy1wLW2ANjkK4OonkePePx+pnFKztGFeYaDCgGFAX8KgEF06H3M11ufweX/ALbE/qBrTH76KydI+YVaxBHMG491elJWmmVjJxkpLsTul4osysup6gWbrFYxleezgdVYkmyG5vyN+e3JkxyxxUMd77XzXqd2OcMuWWbLW2+njV6L7+R66X6PqmhXJOzHj1alroMnN7ML4m9t99vMGr9PO21Xz8zHPjio+Imlbfs3uvL/AGeejnBVmXrWlixjlXrdOWkEjxLZncBATj+Dfx7xtWXU9Q1PwlFpuLqdKk3tW+199+TGN1zt5EnxHi0ejmgfQDSMjDr+rGeoCu5ZRHJmcrquNhsb3O165sWOfV9PLH1OqLTrV7rdf5LlU/0LVUlp39DXOJaFoytyCSC7IgNou0QV22ABuNuRUjur0MWRO1VcJN/5bc+pfJgcYqUXe1tL/H4mfoeDSrE06m00UuPwVo3MhXBWaTH5IDrcEcjz3F+bN1MJzWOvYkvfTVXfBGDJLFJTVNp8NbfQydJLDq1j61IFdfsfrSR5rb7GqhSRfIsOWwxtytVsuvG9GNvfe6tetnRhjjlqzZUmk6cU6e/DS8kYvTKNxq5M5A+5CgOWKKDshv6vO9u6/cb1r0rjpajGt99qt+fqc2bE4KLbTtXt2+JCZG1rm3O3dfxtXRpV3W5nrlp03t5did6BffTQ/wCOn01XL7jIXJ9PYV5ZoMKAYUAwoBhQDCgGFAMKAYUAwoDg/ptH3TX8nT96WvX6H8P5/wAGU+TWeCcXl0t3iaxsAPaS3h5X2ronvKKOnDnliarvXPxIzB5JCFDM7MSAASSbk3AHz1dvzOd6pTdc2TkXGtRFqlzZvsOQCsMcbC5NrcziPca5/wD1J93X5nTHrMkcict67Edxbij6rVPqJAA0jAkDlsFX6BXRGOlJIxc9eXVVcGanEpnhi0TPjGxTK9hbthVJyZVFhvuRy3I3rKD96Xl9/qavPN4vDfkv1Rs3o04TFHxaA/CFZlbUBFUIQ6pEVDXEhK5LIWAsT2GHdeufqcjeJ7eX3wc0VudzwryjUYUAwoC9jQEF03+9vEPLSyj3mNvoH71Xxr2l8TNu2fLVeqQVUXIA5k2HduahtJNsE10w0skOpWGUgyJDErEEML4A7Ec9iK5uinjnhU8aqL4Nc2SeSblkdvzMfo7qdTHqA+kYrMFaxGOy27V8+yB5mo63FgyYtOdXG1589uCcGKeSenHyYXD4XeSNIgTIzBUAIF2J23Ow99bZ5QjjlLJ7tb/D78imKcoTUoOmuPidG4Jw+UITq+vZ4utaZCTZY1ZgSzEkOMl2Cb2v+Dz8TJ1OPxIp14cq0PzdcVytvPb5ndHNJw0wvXJvU72afajE6QcV1d9PNpvhSyhZOtkLhywslsgv2MEDL1RyI76nB02BwlDLTxWtK8vny9/PjgZelnGShG/ESepeX87Gi8PgkeWNIReRmAjFwO13bnYe017PUSxxxSllfs1v8PkcWHJLHkjOHKdozelKka7VBvWEzhu/cMb7+2pwtPHGuKKybcm2RdalSf6AffXQflCfTWeb3GSuT6kxryzQY0AxoBjQDGgGNAMaAY0AxoBjQHAvTiPuov5PH+/LXr9D+F8/4Mp8kBpukRTRNo+rUh7dogG3aDXG1wf9AfKunR7akdq6hLHHG47+fxIjhuvaCUSpzH+dWlG9jmxZXiya0bDoOl6nUT6jVwJM0osQVDAgLiBv9P8AoKylj2SXY6MfVY7k8kea49OxrGnazqbcmBtz5G9q2qzlxv20/UmOkXSJ9YIskC9UhUHa5yZSbkDfl+s1WENKZvnzrMm6r/tokvRIPu1o/wDq/wDjzVj1f4Mvl+qOaPJ9H414hqMaAY0B7kIUEnkBc1BDaStmq9O58eFa2/NoJB72RtvcNvdXTij7SMNW2/c+bNFoXlZQqtiXWMvixVTIcVyIG3srryZYw+NNpbW68jRI27h8cHDXZZpYpknIXNYOuUwA9p4yzDckgBhlbA7HavKyufW4o5caalDfS5V7XlKi6qLpmD034sZOqhARoUAkimMQSRw6Ke0Rt3gkAbE109H0+mcs0m9bSTjdxTXkhO6W23b1IzgmvkhUkIDEXXrXMWYsQVwLEWFwW2862zxTls/ap1G0r9TbBkhp8OaSTe8qbaXoZOs0kc3VPDLGtj1Z+xNCcsiytZAQOyw7/wAA27gKqXgwetN3vXPPY10/1OVQjpSW18Lbht+b+W7MTi3G2nWFcERo4zE0iE5TDK95Dftb3PmST31ODpVCUpSk5W7Sdez6LyOOVr75LnBFl1GOjRo1MkhYSSMUAIS7AuAdiFW435L7ar1Uo4E80rcUvdST78m0M70OKXtN+9buq4Jvgx0unTqZ5dMshvONQIHmaOyHq0RrDYkB/A3FhuGrl6pZ5SWfEpSVJaLSTt7t33XkZRrhkX014kJtSw6iKMxs6MyLi0pzPbk8W8/b7uzpMDxam5uVu6fEfRETva1RBFDYNY2JsDY2JHMA8r7iurUrq9yhPej777aD8oT6apm/DZK5PqjGvLLjGgK40AxoBjQDGgGNAMaAY0AxoDgnppCfVmLrL4dRHlbwzl8K9bor8J15/wAELTrWrjuROo4No59ckcDmFBErPe8naIuuN97FSpPPn57dMcvs3/0dvg4suasb2S/0tzVOI6bqpZIwyvg7LkvJsSRcVqtzgyR0ya8iZ45wvSRaTTyQzO0rkh1OJBW181tuLHa3mKzhPU2joz4sUIJwlfzPHQ9NKZmGqUsMSVAZl5AsSCveAOVJycR0ng6n4nyLo4HAdFNqV1FirdhGHrJkQAT8u1vot31Knvpov/Tw8B5Iy/1f6mb6Ivv1o/8Aq/8AjzVj1f4Mvl+qOOPJ9KY14hoMaAY0BicalCItyAC4BJNvEj9YFXxK5GWZ0kaJ6TNXbQSr8qOT9SEf/Ku3BDds5pz9qK9TjPRXpAdLJjIZG0zMGliRsSxXdWDbEEEL3i4uDWPW9I8q8TFSyJVGT7J8r7s7IyrngwNfxWWbqxLI8iRDGNWIJVCb45AC52G/lW2LpYYVJ40lKW7a7vzomMlqTlul29PI3Lhp+Gwpjo4sY8oFL5FQRGvV9rYXuFDC5Y7GzbkcMp+Fl8NS9tq36o9G8c8Upy9xNqMb3Te9+qJDifEdJpYkQ6RDpJpCJtOkxLlo1Uq/ZbHdhls3K17chx44Z80nuvGhxNx9mn28+NuOfPk5JY5RgpteyzSdD0hMT3jghUEgkKZwSFYMASJRfl7K9qfT6qk37SW3kRizuCcH7ja1JVe3lfDK8U48szC+mhKLsgdtRkAbcyswudhc99MODQrb3fNcE9Rn8Sox92N6bq6fnX8slOD9L0TTS6aWEKgR3gWIzC07AjtsZssDfex9m4Fcufo5LOs2GrdKVt+6vJLazFS2pkdxHpJ8KmWXV6eGSwCEqZkJReQFpQPeRWuLo49NhePp9t29993z6l8U4PInmvT3rknY+GjXOmpkilxZcm+yqOysl2VBgLZKWI7rtzWwvyvJOGrHga1K7tN+01t+fwO3KovEp5rdpKFVsk+JL/ZXpDJp4NMNJIsxhZHm0qrNE5inLyheusNrBgGALcja5uTj0yyZsvjY0lNNRyNpq0v+PZ7rZ0jjyQcElJNJq0Qfo9++2g/KE+mvZzfhsxXJ9W415RcY0AxoBjQC1AYfFtWYY1cAG8sUe/hLNHET7QHJ91SXhHU69H+SsxOLcaWOPrIyrr1csuQ7QxhUk2sQCciotcd9CYY9Tr4fmeD0iTIqI5Ccyi7x9orI0Tc27NmU+ta/dc7AT4T8/vkxNP0qDQB+rOZiD92HWfB11OHPK2Deta3dzoWeGpVff96NkTcAjvF/nqDA+ffTz99V/Jo/35a9joPwvn/BnPkjtVwd4vqfOrxSF2jhdFHbUooF796lVO/datOYSh8Wvmd0+nnBRSSd+n79zXOLaCTSytDNEUZd7ELup5MLCxBFdMZqSs55y0unH9P4JKPg80nD/hKqhSFnLAsobBsBkFtuAytf56zTSyP1r8jVY5eH4ijt9+hidGhnqoh2VF7km3q8j3d4NvfU5acGmRgrLNQqvv4EvJ0UnvrNLCqzNH1coeM7PiGJIBOxwc7D/MVSU7lGT25v58FsvTy3SjxX5+nn6I9eiD796L/q/wDjzVTrPwZfL9TjjyfTFq8M0FqAWoDxqdMsi4sAR51KbW6IlFSVM0np50V044drJFFimnldQCQLhGPIG3dXRj6jJqSsx/p4XaR803FejRcuaaYK6NirYsGKturWIOLDwNrH21TJBzg4ptWmrXK9ULNx1/SWKONHgTTEaiOXrNMIyg00rAJmpFgWK3AIAsL9xrx8fR5Mk9E9UXBqp2m5rfbzrzNHJL5kV9WkeJ2ljiaRXDIpW4YvjmzeJON/MsT7ez+nnF6E3v8A5eXod66nHL+81Hbbw96drlEBeu5KjzGUJqQMh4igMrhWuSGZJXijmVTcxP6r7EWPz391Y9RillxuEZOLfdcolOmbXxnpBFp8oIeomjaOMxOry/YLv1jxhWYjcqLja4xBva1eV0/S5M9ZfaxvdSTSudKlJv8AQ2hkjCSbSktnX7EJruIwvCjdXHnZowoaT7Gt2YMLsR+EthYer4Gw7ceKcZ6VaSpt17x15MuNw1yp3aUbfsb/AH5F70eEfVbQflCfTXTm/DZ5q5PrKvKNBQCgFAKA8yRhhYgHcHcX3BBB37wQD7qAxIuFxhEQjILlbI5E5hg2Xyr5G973O533oW1PkutoojneOM5kF7ovaI5Ftt7edCNTPMvDYWBBjTdOqNlAPV/IuN8fKhKk13MqhU4R6a+B6ufiavDpdTKnUIuUcMki3DSEi6qRfcbeder0WSEcdNpblJLc0mHgHFFZGGi1909W+mnIHdYArsLeFdXi4q95fVExyTi00+OC5xTg/FdRJ1kui1zNiFH2rNsovYDs+Z+eiy4kq1L6onLlnllqkeF4HxURmIaPiAQ81Gmmse+3qXt5U8XFd6l9QsmRR0JuvIsL0X4iDcaDXgjkRppwR7DjU+Ni/wCS+qM1a4M7h/DeLwFjHpNeC3M/Bpib8r3K86h5MT/yX1Rvj6jLjvS+Sc9FXR7WRcY0kkuj1UaL1mTvBKii8Eqi7MoAuSB7TWHV5YPC0pLt39TGKdn0TXjmgoBQCgPE0KurI6qysCGVgCCDsQQdiPKgIHiHQzQyi3wXTj2RRj6BV1OXmQrTtcmua/0ZQMMVXEDliEJ+dwao9+7+rOqHV5YO6i/jFftRDTeikdzN+ZF/lHVdL/5y+p0f/pz/APlD6f7LA9EKnmz+4IP/AIU0P/nL6kP/AMlJ/wDqh9CZ03ovjsFcswta2MSbcucaK366unXd/U5JZpydpRXwX8sn+Eej7QQDbTQn+8iyH3lwSffVvElxZi027b+/kS/1t6L8T0v6CL+Go1y8yR9bei/E9L+gi/hprl5gfW1ovxPS/oIv4aapeYH1taL8T0v6CL+GmqXmD3DwDSIwdNLplZTdWWGMEEd4IFwahyb7gkqgCgFAKAUAoBQCgFAKAUAoBQCgFAKAtarUpGheRgqjmTyFzb6TSgYX1e0+9pAbC5ADEgZBL2tewJsanSwVPHILE53ttsrHfwAtvSmDM0+oWRQ6G6nkf1VALtAKAUAoBQCgFAKAUAoBQCgFAKAUAoBQCgFAKAUAoBQCgFAKAUAoBQFDQHlkBFiAQdiCKgAIByA+bx3+kmpBW1Q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0724" name="AutoShape 4" descr="data:image/jpeg;base64,/9j/4AAQSkZJRgABAQAAAQABAAD/2wCEAAkGBxISEBISEhISFhUXFx0VFhUXFRYVGhgYFxkXFxwYFxgYHSggGhsmHhcXITEhJSkrLi4uGCAzODMtOCgtLysBCgoKDg0OGxAQGjAmICYvKy0vLS0vLS0tLy0tLS0tLS0tLS0vLS0tLS0tLS0tLS8tLS0tLS0tLS0tLS0tLS0tLf/AABEIAMIBAwMBEQACEQEDEQH/xAAcAAEAAQUBAQAAAAAAAAAAAAAABQEDBAYHAgj/xABOEAACAQMCAgYEBRAIBgMBAAABAgMAERIEIQUxBhMiQVFhBzJxgRQXUpGxFRYjJCU1QlR0kpOhorLS4lNiY3JzwdHTM4KDs7TwwuHxQ//EABkBAQADAQEAAAAAAAAAAAAAAAABAgMEBf/EADURAAICAQMCAwYFBAIDAQAAAAABAhEDEiExBEETUWEiMnGBkfAzobHB0RQjQvFS4QVDUxX/2gAMAwEAAhEDEQA/ANIxr0TQY0AxoBjQDGgGNAMaAY0AxoBjQDGgGNAMaAY0AxoBjQDGgGNAMaAY0AxoBjQDGgGNAMaAY0AxoCuNAMaAY0AxoBjQDGgLmNAMaAY0AxoBjQDGgGNAMaAY0AxoBjUAY0AxqQMaAY0AxoBjUAY0AxqQMaAY0AxqAMaAY0BXGgGNAMaAY0AxoBjQDGgGNAMaAuY1AGNAbv0F6ERa+CSWSWRCshjAXG1giNfcHftH5qyyZHF0Q3RsfxTab8Yn+aP+GqeO/IjUWdT6LtKgW+o1HaYKP+HzN/EeVPHfkNRe+KbTfjE/zR/w08d+Q1D4ptN+MT/NH/DTx35DUPim034xP80f8NPHfkNQ+KbTfjE/zR/w08d+Q1D4ptN+MT/NH/DTx35DUc/6XcEXR6t4EZmVQpBa1+0L722raEtSslMhsasSMKAY0AxoBjQDGgGNAMaAY0AxoBjQDGgGNAMaAY0AxoBjQDGgGNAMaAY0AxoC9jQDGgOreieZY9BqHc2VZmYnyEUZP0VzZ+SrVukbBwrjkQDxyNjIrdpHKKQCLg3LYnbnY871gmpcEzxyxpau/Bjcf1ZlCdXqIUsbi0sdw+2L3bbbtbWI35GpafYjHOCftqy59cLRqTK0TYgsxhBkAUYgue1cDtcue21+5JxiThxZMrqK3MqXjfZJjlgJ7smVQfne/wCqppGVsjuF62UTM8uqhsQbpmCly11xBO1gCLqdwdwTuIUdzWWSPhpKO/mZOl419mdcycgGjtG7B1BILJva19r7Aix86JxeyIljyRipNbfbJJX1LchGg8XBY/mo9v2qFFZyX0nr90pf7ifuiurF7ppE05QfP22P0UTZ2yUG09u+236+XxPQU+Hh/nU2yslBJpPz/YoL+fd3Hbn3VFyJcMdUvXvzx3PS3vuKspO9yk4QUW0yhB+nu8DUXIlQx9/Tv6Ag+H6vP9e1LkyVHGlf3x+W438P1H/001S7h48e1fryDfwPzeX+tHJkRhDn9/X+Ab+Hd4eVLkSseN7t9/P1KkG//wBGlu6K6Mbjf7+p6jBI3q0W2tymWMYy9k9Y1YyGNAMaAY0AxoBjQgY0JGFAMKAYUAwoC9hUEDCgOoei3RpJoplkUMPhBNjy2ji5+I8q583vFZG3w8IiiW0CiPctZdgWIxu3jyHuFuVYrbZE5ZzyNObbaIlOIahtWkDAbZhmEbdiykrJmwxIYlRYW394FdftUbPBF4PE1b/L9OdiSm4BBIQ0y9Y1gLkkXt7O494POw8Ks6ZjiyTxr2Xzszzq0bTIzxm6LuUYsbDyO9gOZsOV+dG9m2VhBuSijF4BI2oie4xjzZRizdoqw7Slhex3HPxFtrlGbe5bNgjjehO1yZ6cB0wZ3EQyfmSSe+/ZubLc7nG1zUJVuiZ5ZzioydpcEhGgUADkKkoca9Ja/dGT+6n7orqxe6WRq+FaEjCgGFAMKAYVIGFQBhQDCgNf4r0i6mZo+qyxtvnbmoblbzrKWWnVEWYn13/2P7f8tV8b0IsfXf8A2P7f8tPG9CbKfXf/AGP7f8tPG9BY+u/+x/b/AJaeN6DUZmu41PCsbS6N0WQZRlmIDDxUld+Y+ceNVj1Klddi0lKPKMP67/7H9v8Alq3jehWyv13/ANj+3/LTxvQWPrv/ALH9v+Wnjegsp9d/9j+3/LTxvQWV+u/+x/b/AJaeN6Cza8K3JGFAMKAv4UAwoDqXonFtJN/jn/tx1zZveKs3asiCNjkHwt1uL9WCRfe1wBt8+/mPfPYrp3skqgsWtW1o3N7WUm/htQhmPwdlMEZU3W2xuDtc7XGxty91S+QlS4ozagkUBx30kW+qEt/kIf2RXTifsmkYtrY1dyBzIHtrRtImMJS4RUgUtBRb7FQtTZFFLC1+7neljS7o9YUIGFAMKAYUBzvpaPtyX/l/cWuTJ7zKvkh6oQbXo+jen+p8+onmaOdf+HHZbEjE4MPWyIYHyuNq55ZJrIoqO3mdEcUHic9W/kaqa6DnJfot0ek104hjZF2uWc2AFwPed/8A8rLLmjijcjXFhllbUe25snSjXyy9XBqFQxJkAOuiV42SWSO6ktixxVchaxN7YnkxY4R3guRlyzntPsRHSLon8F00OoE8cgkYrgAVZdsgeZBFudjsfG96pi6hZJyjXBfL08scVJ8Mw+jSxpqIZJ0Vo87YMAQ5PZ5HmoJub7bW3rTLGUoNRdMphlGM05q0ZnS7Q9ZqNRqdPpimmDAHq1OETCyMrW2Ttg7f1hbYiox3GKjN7kTptuC2NarUzFAdcCV2ouMKkDCgL+FQBhQHQ/R/qup0E8mJYLMSwHcojQk+61c+Xkhpt0jZouMGUskUbh1NnzAGBtcX7W99uV/1EVjFpqycuOUKT7q0QnHOBSh45RKW7drBzAwaSy5LKgJI2tiQRv5ACHC5WjbH1OjFol6drv4p/qtyan4v8Hj+zhiVBLMoBuqYhpSO5bsNtzv5VMml3MsOKeVtRRWVJNSlt4kO4uFLHvU235EA2I8txzlpbozjJqSku3ZkFwzR6qKSeJS9gxd3DR2frCSCkZF0a3M3A25G+VRjjWz4N+qyrJ7ae+21cfPv+pLafpCgk6jCZnxZ1IAbMI+DEWYlQCQO1vYjzpGSboieCcMayPi6/Kybie6gkWv3VJich9JOmz4hIb/gKO/5I89/ZW+ONxN8WXQjWm07G+9uY3APZPsrSmy6yRjtXr5blX0tz5WHnyy/1ppIjlpeu/50eBotwb8iDy8Ao8efZ/XUaS3jc7fe/wDI+B27wdrcvK1r+HfamkeNf3639TIEdWMG7dlcKkgYUAwoDmvTEfbsv/J/20rlye8yr5JbTR6H4LAIHC61mCl3zZQWI7gpCEHYN5++uVSyKUnJbdjolDG4w0Pd8/H+DN470W1KMmkiDajLT5q0as2UjS5tlts9hjz3AWoxdTCcNb2K5ennjnpNEkQqSpBBBsQRYgjmCO410GBd0mrkibKN2RuV1JU29oqJRUlTRaE5QdxdG2cWl0p0EE6zL8KBN4rAgGQ5MwHNSGDHfbtbW2rGM5+I4uO3mbTxxWNTUrb7dzWuF8SaGeOa2ZRsgGPf/kb738a0yQU4uPmZ4srxzUuaNk1vHTxCfKNYoJ3NgDFEyyH/ABMMlf27HxXvrGKxQ3fBMv7uT2VyZ3TXimq0XW6K62nBldgQ2SSOxVVtyAUAG4vkW8jWcFizNZV2NJyyYovE/v4HP66TmFAdkCV2FyuFSCmFAZGFQBhQHRvRtGDpJlIBBlIIO4IKILGufLyVZN9G9JHHEerUC7EsQLZHYb+NgAv/AC1nSXCJlkyZN5ytnjpJr0jRQ2RN8sVsTiNmIBIvs1rC5N9hTUlyIYpZHUWl8SzxyGDUrCWEbjMHc2uh3Km/MNYXHlyppvlCOaeJ3GVEwNSg/CX56FLIXRcZgOqkAPrbCTslSUFiLg3B22uBcA2vTUuDTwpKOttV+Ze4bHCmo1Mi9UGcrcgAHkeZ5m/Pu3Pfzqa24KeK5ey5Wl28iTl18Si7SIo8SwA+c1BFnMuny/b0n91P3RXRj90uuDXsK0JGFAMKAYUAwoBhQDCgGFAaJ0g6N6nU6jWTQx5JCqs5yUGwiQmwJu1hvYVw5s0I5NLe7LLFKUXNLZGnWqxkSnBuPz6Wbron7drXbtezzuKzyYo5I6XwbY80sctS/Pcj9TO0jvI5uzsWY+LMbk7eZq6SSpGTdu2WxUkCgM3T8InkhknSKRoo/XcKSq8uZ94+eqOcVLS3uW0PTqrYw43KkEEgg3BGxBHIg1fkhOt0XtbrZJmzldna1rsb7DkPZVYxjFVFUTOcpu5O2Y9WKigO2hK6y4wqQMKAyOrqAMKA3fob1w0UwgALmUgEmwUmNO0fIHfv9lYZeSNrVmVoY9VCH609XEWJVS3WFBYXydWU7tkbX+mwzhqq5F+oeK4rEu2743+pd1EAkkW76dgi9bsjHxW5VZL9/M+Htq3Oxzbx9rt5mJrdHqsMdNGuNsoymEYDtYqzLJe6jtXA37Q2PIUm5f4nT0qwN3m4+/zJFesK2neNSQSVZHtiBcnZwLDffy51f1OaldFhdCuPZSAlTsqROSpBHi4s1yL233FNrDtLc86fR6zrmYGyW7Xatm2W2AZexZdudt/WJ3qkdVu3sdM/CeNKK9q9/hX8k/pNEi2Yp2/lMS7DyyYk+69TbMaRzzpyv27J/dX90V0Y/dLogMKuSMKAYUAwoBhQFcKAYUAwoDn3HuJTRa3WxxSumUat2TbdY42JB5g4gjauTLjjKeprdErLOKcU9nyZnGeOCYRabVxoYdOQHluVbrcVzWPEXIvkCN+QN151h4TjqceX9/M08WE3FSVJc/fY1jpa2iOovoAyw4rsxY2e3axL9q3Ln51bD4mj+5yUzLGpf23aMLhXDnnkVFBsWVWbuXIgDmRc+A5nkK0bpGcUm0mbZq+iSR62M6R31EMSJPO2IbqwpLMrY7NdVuB33HdvXNjza41k9lvb/R05MTxz1Q9pKn/v+CnSuX6o6gP1bRyCONVON45FKh1yZV7L9u2RuDYXK2vWuHGsUNNmWWfiTtLkN9UOGaeTTyKoWQK4U4yLJG5Kuux33xBHP5wazgsWaSyLlGkp5cUXhfBd4h0a0UssUGnk6qUbTDtyopuLgknsMDcWLG/LbvPLOEZSkuOxMcEZzjGEufv73NV6ScJ+CaqXT9YsmBAEi3AYFQwNjyO+48Qa1xZPEipIwyQcJOLHR3gzavULArKl9yzXsoHft7vnplyrHHUy2HE8stKLXHOGNpdRLp3ZWaNsSyG6nvuD4Wq0JqcVJdyk4uLpnaAldpIwoBhQGRhUAYUBvvo+FtPJ/in9xKxyclWbORWZBrsPCFGvDBjigaRUCgAPIMWBYC7LYg2PInyAEaVeq9zf+ofheFXlubHapMDD4tpw8Ti+P4QbbYqQ457EXUXB50avYmMtL1VZi9G+HLDCN8mYlmYhQbsSbC3JR3CoSrYtky+LLXpr0RLVJQUBzfpov24/sX90Vvj90siDwq4GFCRhQDCgGFAMKEDCgGFAc81nEINNxySXUR5ooXbmLmKPmL7i1x764uqjNprG6ZrgljU/7i2NS43rhNPI6ZCMuxjVjcqhJIH+vn3nnVo3pWrkylV7cGd0Qm0aTk65C8eJsvatl54b8r1lnWRx/t/aNcHhW/E8tvibJw7Q6eXTaiaDUt1qK3waDG2NxYjEG7S4lgJPGx7tqyy5FlUNO3mWWGLxOalunx98kTDx3V6FuyGVJYo73UpkBEiNg1ufMX3satPFjytN8r73K482TFFxXD9DJ6Y8NbSdRL1vWdZGoQX9RokRGZlubsTZgeVyajDnjltLsM2CeFrUXOinFYZXll4hqpA0cdoeVgQcwwW3aIZVNh+uqTUsVLFHZvc0i1nTeWe64s1HU653sPVUG4VbgA/K8S39YknzrqOQl+iHAo9ZJKsuoEIVcgSMrnfnvy8TvzFY5srx1tdm+HD4ik73Sv4knBw7UQ6afVxxYwRAJGyur5NIwQysym7dksAbWBcWHOp8WDlo7lPDmoqfY1Xig+zS+GbEewkkfqrUzu9zuojrqLFeroB1dAZGFQBhQG79BBaCT/EP7qVjk5IZsTuALk2qhBqU/ScR6o2jaQMpGKXzspFmAawYMTYAb7jztVyaemjox9NGUPE1U+N+P+vi9jbIpQyhhyIBG1ue/I1Y5yO4/rljiYZAMbC3M2JAJsATYAknbup2stBapKPmRfR7pJG0YjIJkXYBVe0iXsJVJHqmxJ52sefMxCWtNm3U9P4EkrtP9e6+Ks2dWuAeXkak5ytAc+6Xp9tv7F/dFbQ4LIgFlQsUDKWHNbi45d3vHz1ey7hJK62PTsq8yBy5+ZsP10shRb4Parfl7PmoQeY7MLggi9rjfcbGlhprk99XQg8Ar2dx2tl8zYnbx2B+alltLPfV0Kjq6A4/6QNJIdbPMEcxExgSYnAkxIbZcr+Vc85LXV7iUWt2jVqgqKAqpsaAnOkHSmfWRQRS44w3xAHe1rnfly5CscWCONtpvc2y53kq0lXkQjyE2uSbCwub2A7h5VsZWUoQeoomZgqgsxNgoBJJPcAOZo3StkpN7I9aiB42KOrKw2KsCpB8CDuKhNNWg1XJnaTj2pji6lJSIr3KWFjvex2uRfu5VTwoa9db+Zp409Hh3t5Gd0t6TnXdReJI+qQoCLEsCb7kAbDuHmapgw+Fe92Wz5VkaaVfmdoCV6BkMKAYUBkYUAwoDZej+ld9LKIpCj5kqRyywW1/K9vH2Vjk5G1qzL6N6WR1aSYsVzJiRpDIVWwUhmPPtBiOdvmAzipRVSL9Q8M5ReNcLftb+FszePaVWSIFEbGRWUNbYjljtse7arJW+DLW4cOr2IzpPo5lVBpXKF2xH2RkxkYrg2wOSjFgU5dobGwAiVy4NenlixyvIrX1/wBfEntJolTcXLb3JJO5tf2ch8wqW7MIqiM4TwmBWnKLZixXIEkqBcYrckKB8kWG423qKS4NJ5J5K1u649DB4XDqnneKR5RDGtiWMRyYN2AhUZFCvPPwA7zULVbtbdjXJ4Phx0P2u/Pl3vbny+ZtMSBVCjkBYe6pMDRulS/bT+xfoFbQ4LI1p+HlesdN5DcrkzYi9uS3Kg7c7b99TRssl1F8Hqfh+cmRtbsHlexQudvz+flShHJpVL1/MsLwYgL2lurBvU22AFwCxGRtcnz+eKLeP6FV4Na1mAABGy7i5c7G+wOQuO/H5lB5/T72LsPC8XRgRZQNgtj6pW17+qScrW571NFXluLX3/ssLwUgbOAfJNvUlS5F92+yC58EApRd515fe38HqDg2NjkLjkQtrdt2IXfbZ7e6ooiWe+33sVXhBATtIMfBCO9TkO1s5xNz/W+eaI8bnb7+nBpXSTjc6vNoMFeMywBo9+11iZ4g3FiG5HburjlgXivIuScnUaoqDWy79zD1Oj4drtWixj4NGgwkkjQCOQgndcn2a3kbgX2tvk5ZMWNvl/UmOPHly6U6X038jJ4TAnC21ZkjSdJA6wdZHbroo1Jdu0CApDKLi9yCd7VDXjqLUqa+/qQn4OqMo3f39DVdD0Xm1TfaSmYc8Tijr32ZWIB77FSQbdx2ronkjCtT5MIY5SulwQhjOWNje9rW3vytbxq5Q2fX8D0i8NSZJXOqD2kS6soGwYWG6lSyC9z63mKwjPI8ri47eZ0Tx41jUoy37oy9Jx5Z9DpuHywjAy4K6FQ6uMQGW6nn1m4vvv7ojh05HkvnsTLMpwjjqmu5k6XodqINdGNDJFO6jKzFYipIIsyFuR3swNvG1UyZcc8Xt8PYvjxZMWW4reO5kz8aheTWzcR0qSuW6hWCtmTi2NjlYMoC9rnuvlVliajFQe33v6lHOEnJzVP0W3w9CC4l0Xgj0Hwoak9ZmF6h0CMQ3dsxsw5keHsqVmbzPHp+ZEsFYlkvk1aug5z6RCV0WWHV0sFerpYL/V1AHV0BtHRiQR6eVmNlVixPgAqkms58kVbpFzg3FYgjIdnRirJYrY7EetYciN777996ompe6TPHPHWvvvt5GHxzUSzMEjIRQpOYlAOd1xOx7u1tdh4jlSUX2YxZIRdyjf3979i1q+OFUTrigZDlIVXrBgtg0nYfYHId3iO6rPTHkjHjyZXUEue/7epM/VIn1XiPmRiP1vf5hSjPUQ3DTqondutgYMRkGa/a3ydLN37dkkDYWAqEn3NMmSDSUV8TI0PFx18i3AZ1DqBE7ZhTixTE3YBja/hbuonF7WS8WSMddbcfuSiy6lvVVFHjIDf2hVY395WhRWa70lT7Zb2L9ArSHBdEXhVgMKAdXQDCgHV0A6ugHV0AwoDnGufRpxbiDaqVo7JH1drbN1C2YC27A2IArj6meSMloV+Zthhjkpa5U+xzLU6pnsDYKuyqNlUeQ/zO57ya1Oc3fgfGNXxN49M0oQxxyYEEqvbTC7b8wxQi23Pbvrk04+mTn5nZqydVJKlsu3P/AGQMnGdVo5njjlcPGzRuxIcllJBte4ABBtb/APNpY8eaK1K1yYwy5MMnpdPhmbwzW6D4EVdWGsZietLMOZ3ybFrArtcC9z76qlk8W/8AElvE8S/5dzO4LGsUQ1D6fGOCRmYlmcFZI1AxYHF8mCL3je9XyVJOCdN/Upj9lqbVpGdaLURaviadVAFYtHCoAIYqkbOLdlXNiQO4sDvax54ZXjksMt35/f8AJvkwaoPLDjy/k0nT8bliN9OepA7l3J82Y7sf1DuArpnjjNVJWc+PJLG7g6Ni6W6vTJDpfgk5kkKsZWNmZWIQZhhyZgqg3FxhzFzfLBPJK1ONVwa9RjhFpwld/X5mlk10HOUoD6bEdbliuFAMKAyMKgDCgJHRyQ9Q0Uudma5C94sBY+XlVZJtkb9i7CujjIMQdDe59Zsr+OTb+/bYbVVQaVItknLJLVN2yR+q2n+SfzBTSylGNrdRo5bZxk25WBXwJBxIupIBsdjYeFNDLRlKPA0er00dwMivcCt7fOf/AHzqXFvcqlRen4lpmUqVO/8AUHt79qjSxRj8Pk0ULl40YMRiT2jtsbC57IJAJAtc1Gh3Zo8k3FQb2XYz/q7D/W/NqdDMyA4tMskpdb2IHPbkKulSJMPCpJGFAMKAYUAwoBhQDCgK4UBzLpl6PNVq9bNqIngCPhYMzhuzGiG4CEc1PfVHFtkUQvxTa7+k0v58n+3UaWKLkHos4ghySbTqfFZJQfnEdQ8d7MmLcXaPB9E+uP8A/XS/nyf7dToZFFPim139Jpfz5P8AbppYonNH0P4tFo5dGkuj6qTZu1LexNyPUtz8v/rCXSxeRZO5us8lj8OlX5kJ8U2u/pNL+fJ/t1vpZhRT4ptd/SaX8+T/AG6aWKHxTa7+k0v58n+3TSxQ+KbXf0ml/Pk/26aWKHxS67+k0v58n+3TSxR2cR1oSMKAYUBkYVALGunWGKSV7hEUuxAucVFzt37CpW7og1b4yOHfLl/RNW3gTI1IfGRw75cv6J6eBMakepPSJw9TZmmB2NjC42IuDy8KrHFKStV9RqR5+Mjh3y5f0TVPgTGpD4yOHfLl/RNU+BMakPjI4d8uX9E1PAmNSHxkcO+XL+iangTGpD4yOHfLl/RNTwJjUh8ZHDvly/omp4ExqQ+Mjh3y5f0TU8CY1IyOH9PNDNLHDG8hd2CqDGwFz5mqvDNK2NSNowrIsMKAYUBXCgGFAMKAYUA6ugGFAMKAgOOdLdJpJRFOzh8Q9lRmFiSBuPYa3x4J5FcSrkkRw9I/Dv6SX9E1X/o8vl+ZGtFfjG4d8uX9E9P6PL5fmNaHxjcO+XL+ien9Hl8vzGtFD6R+HfLl/RNT+jy+X5jWivxj8O+XL+ian9Hl8vzGtGZwjppo9TMkETOXe+IMbKOypY7nyU1WfTZIR1NbEqSZseFc5YYUAwoC/hQgiOmCfc7W/k8v7jVbH7yIfB86KpJAAJJ2AG5JPcB416TaStmZtHBujQV5E18UsZNoYlMiQHrn3DEyc0AtewPrCwNeb1PVzeOOXppJxW8tm/ZXNV3LxjvTPXTriEUrlWE3wqKRomcyJJEYULYhSoFyCR3cuZJqv/jsUob46WJpNKnqvvYk/Pkiej2sjikDMjFyyhWDABAT2juDv/7311dVCUlv7tW+b+R19HNRdQtZG6T2077b2XeKcCdBG0Ucrg3DFSJgHDWsGjW1iCtr+PtAnDnuLc2ku3w+ZTPijrUMabl3+PevQhiLGx2I2Irp5ORqnTPcELOwRFZmJsqqCzE+AA3NVnOMIuUmkl3eyBuXQ3osWKyyLMk6yK+njISNW6oh2MnWjkeQt3qa8r/yXV+HFJ14bTUnvavZVRpCP1ILpLr9PqGSeISiaTJtSHCBMyRYxhe4i5N/Lzrq6PFmxKWOdaFWiruvX/orJp7ohq7ipNdCvvlov8dPprPJ7jJXJ3njGvMGJCKRYs5JIxVbXNlVjbfdrWHeRevNOnFj12X9Tq1XCxBycoSCLLijyNfzAQ7edLKqDdmGONpt9il3Dk/8M4iIEsWs/LlYi4uyi+9LL+A/NdvPuU1HGQsgURuRZix7N7r1IAUFt7mZfClhYbV397/wXV4vGRMcZLRXy2XcqSrBe1zDAje3lcb0sh4ZJpeZSTiyqxBjk7lHqEs+SIyjtW7JkTc7HexNqWPBbXJabjq2UiKW3Mg4BsereTIdqx9Rha4Ox57XWW8B+f3dF0cYS8l1e0YZnYAWVFMlibm5v1b8geW9qWV8F7epd02vDydXgymzXDY3Up1ZIOJI3EqEWJpZEselX9/exn4VJmcX9Lu3EluL/YYzY9/bk2r1ei/C+b/YzltI8cR4rDqpNB10I6tYzdgMS13ZQjMvcCh7+8e/SLaUn5P9uTv8THnmpSi638/24Nf6SaeFdXMumWQQhrKGuxFgMhc7kBri9bQ1OKbOTLjqb0J18GSE02nPCwg0w6/rAomCkOCAGbI/hKQTYb+61UWrxK9Daeh4VFQer4fbMXojrDBrInKXuwQErfHJgL2Pd/lU5VJQbXYp085Yp6nFslYtRoZhxCTUacrIcnVUJUxG6qCoG3rtuOXa32rO2nFJmurBKMnJUzG9GQ+62l/6n/Ylp1X4T+X6nFHk7zhXjGowoBhQF/Cqghemifc3W2/F5P3Gv+qr4/fRD4OG9ENTp+s6nURw2ldLaiQt9gwJY2sRs3LmOYvcC1adfHLFeNBt6U7gv8r/AI+ZWNcMtdJONfCRGjJHlG8mU6tI3XZlQGOZJsFRQNztYbAAVbpOneHVO3UqajSWnbdbeb59SW02l+ZNy9H9G0GlEbzFit2ZIgSztfYk911IUeVtzzzXUZIycmt3Xs3weg8EJf200oxv26e/knX32JFujXD4IGjllJWdlRdYYiRA6DNowQcbndSLi+/hYcX9bmyz8SCkpQu8Vq5LhP8AdM4dKSp/U1nh+r0cLFcp5EzBBaNQt1JGYtIpFwTz7juNq9PNjyZYpvbbdc36G3S5o420tpOqldafX+S3xgaEsFjeYY3ykWIOHJsfw572H+u9W6fxK1Ph8J7V+Q6rQnoVOSbuSdqV7kz0Ol4epFpWh1EecqaqZQi26sqIgqz2yyII8bEd4I4evjmTbkteOVR0JW7v3r8v+uDCFfMjuPa3RauaNw08ICBGvCrgtdmaQkz3BYuSee9zuSa36XDm6XC4yevfattuy+RbHGOXIo2o33fBd4t0ajM6xaeVMcVszCQFu2ELtsRcZAnHuF7DvLqZ44tyTly6Xb0+fCOmeKGSOqNR0qufefdr7ZkzdH9OunOnafSLMGeePVFpQs0ShkEakrgbsARiTuO+965l1mTUs8VJxaUXjSVxb3t91Xe/yOTSqr8yH6D/AHy0X+On0162X3GUXJ9F6nQRyY9ZGj4nJc1DYkd4uNj515htGUo8MtpwuMAi17uZN9+0wKn3EEjzuaEvJJ/oE4TACCIYgRsCI1BA8BtQPJN9z1HwyFQAsUYA2ACKLXKk2sPFEP8AyjwFCHOT5Z7+Ax3c9Wl39fsjt/3tu176EantvwDoYyxYxpkbXbEXOJBW5tc2KgjwsPChOqVVZ4k4ZCws0MRA5Aop5XA5jzPzmgU5LhnpuHxFgxjjLC5DYLcZetY277m/toNcqqxBw+NCCiKtgVAUBQAxDGwG25Av7KBzb5L+FCpxH0yD7pL/AICfvSV63Rfh/P8AgynyRssOlbh0ASVhqgwVRkMSJHJYMOYCkk38vOt1ak32fJ2+Hj8KOiXtP7+ha6acJOnmVxJE6zgyjEC6m/aVrjxPPzqcLqNeRl1OKeF0/wBEXOjvDYp9JqetnWIr9kTsqRkits3gGD8/6o9lRKVTTXwNMOLxMUpNq16L+CB4e4MseZxXIXIC3G/s29taS4Zz4pXNKXHwX8G7Hhum1Gtkj0+oxilh+yF+0Eldr9krzW65Wvt9GEm9Kvs7Xy7HfLCss3CEtkrpfkuxHejnTlONwRkglHmQkG4JWGYXB8NqdV+E/l+p5ri4z0vsd6wrxTQYUAwoC/hQEN01T7m678ml/wC21Xx+8iHwfO/AuGiaTtsAgKhu0qk5MFspYgX3v7u87V1582j2Y+8+DbpsGpPLNXCPNOnvx+f8FjUaLq2TrLBGb8B0kIUEA7qSL2Psv76mObWpKPvLz4uv0K5unljUZv3ZW18L7nRptdptFp9O8fXnTyxuINQFi67KP1UNwCFyJuLAGw7ib+Hoy58yaa8WNao29NPv338tx4ko43C3pe/zRr2r4nHrIHMzzgRyCRhdT63YCpcclyYDv7W5Nq71jliyako62qXwTO6seSCS1eFGrdK02v0IXgPAZdU7mJS0cbJ1rZIhVHfEEZHc2B5X5V09R1cMOmEnU5Xp5auvTseZptuuP2L3SngXwdlliDfBpSeodnjdjiFyDYd4Ykct/OqdH1fi3jm14ka1JXW/HJEo1v2MfhHCetSR2OyhgoDKGLhGfk34Ix39vtI1y53GahCr5d+R04cC8N5cqenhNV73qWINEqTxpqy8UZsXZQHYIb7qBfwqcmaUsUpdPUpdr2VmOTDPFJRyKrV/I6LxnikWiaWJnkRsOthPU/8AHEjkXLByAOrBUGykbk5WAHj445J5PFw1K3U/a2i0u21888/I28TUo48j9lcbcJvc1Xjk66iCOaTUSusecaXjAJkYswuA3ZBCIOQG3uHbgh4M2oRWqTTkr/P7s6csceSNy2hFNRkl7z7J/aMPoJ989D/jp9Nehl9xnmLk+l8K8yzQrhSwMKAYUsDCgGFAMKAYUAwoBhQHDPTSPumv5On70let0P4fz/gylyahw/hc+oIWCJ5GC5EKLkC7f+2512SaXJpHFKdaVwv3Zj6iRmc3LMb2FySeewF/opwUyNyk7JDivRvU6cQmSO4mF48Dncjmtl3yHh816qpJ8GmTp8mN019CNRSHAIIIaxBFiCDuCDyNWRnFVNJ+Zlrw/UJB8J6uRYm7Kyi4FyRtcb72Ptpabo0WOcYufCa/dG8+jzhujTikZi1WbAnqYx2sgdNL1mTBQOy1wLW2ANjkK4OonkePePx+pnFKztGFeYaDCgGFAX8KgEF06H3M11ufweX/ALbE/qBrTH76KydI+YVaxBHMG491elJWmmVjJxkpLsTul4osysup6gWbrFYxleezgdVYkmyG5vyN+e3JkxyxxUMd77XzXqd2OcMuWWbLW2+njV6L7+R66X6PqmhXJOzHj1alroMnN7ML4m9t99vMGr9PO21Xz8zHPjio+Imlbfs3uvL/AGeejnBVmXrWlixjlXrdOWkEjxLZncBATj+Dfx7xtWXU9Q1PwlFpuLqdKk3tW+199+TGN1zt5EnxHi0ejmgfQDSMjDr+rGeoCu5ZRHJmcrquNhsb3O165sWOfV9PLH1OqLTrV7rdf5LlU/0LVUlp39DXOJaFoytyCSC7IgNou0QV22ABuNuRUjur0MWRO1VcJN/5bc+pfJgcYqUXe1tL/H4mfoeDSrE06m00UuPwVo3MhXBWaTH5IDrcEcjz3F+bN1MJzWOvYkvfTVXfBGDJLFJTVNp8NbfQydJLDq1j61IFdfsfrSR5rb7GqhSRfIsOWwxtytVsuvG9GNvfe6tetnRhjjlqzZUmk6cU6e/DS8kYvTKNxq5M5A+5CgOWKKDshv6vO9u6/cb1r0rjpajGt99qt+fqc2bE4KLbTtXt2+JCZG1rm3O3dfxtXRpV3W5nrlp03t5did6BffTQ/wCOn01XL7jIXJ9PYV5ZoMKAYUAwoBhQDCgGFAMKAYUAwoDg/ptH3TX8nT96WvX6H8P5/wAGU+TWeCcXl0t3iaxsAPaS3h5X2ronvKKOnDnliarvXPxIzB5JCFDM7MSAASSbk3AHz1dvzOd6pTdc2TkXGtRFqlzZvsOQCsMcbC5NrcziPca5/wD1J93X5nTHrMkcict67Edxbij6rVPqJAA0jAkDlsFX6BXRGOlJIxc9eXVVcGanEpnhi0TPjGxTK9hbthVJyZVFhvuRy3I3rKD96Xl9/qavPN4vDfkv1Rs3o04TFHxaA/CFZlbUBFUIQ6pEVDXEhK5LIWAsT2GHdeufqcjeJ7eX3wc0VudzwryjUYUAwoC9jQEF03+9vEPLSyj3mNvoH71Xxr2l8TNu2fLVeqQVUXIA5k2HduahtJNsE10w0skOpWGUgyJDErEEML4A7Ec9iK5uinjnhU8aqL4Nc2SeSblkdvzMfo7qdTHqA+kYrMFaxGOy27V8+yB5mo63FgyYtOdXG1589uCcGKeSenHyYXD4XeSNIgTIzBUAIF2J23Ow99bZ5QjjlLJ7tb/D78imKcoTUoOmuPidG4Jw+UITq+vZ4utaZCTZY1ZgSzEkOMl2Cb2v+Dz8TJ1OPxIp14cq0PzdcVytvPb5ndHNJw0wvXJvU72afajE6QcV1d9PNpvhSyhZOtkLhywslsgv2MEDL1RyI76nB02BwlDLTxWtK8vny9/PjgZelnGShG/ESepeX87Gi8PgkeWNIReRmAjFwO13bnYe017PUSxxxSllfs1v8PkcWHJLHkjOHKdozelKka7VBvWEzhu/cMb7+2pwtPHGuKKybcm2RdalSf6AffXQflCfTWeb3GSuT6kxryzQY0AxoBjQDGgGNAMaAY0AxoBjQHAvTiPuov5PH+/LXr9D+F8/4Mp8kBpukRTRNo+rUh7dogG3aDXG1wf9AfKunR7akdq6hLHHG47+fxIjhuvaCUSpzH+dWlG9jmxZXiya0bDoOl6nUT6jVwJM0osQVDAgLiBv9P8AoKylj2SXY6MfVY7k8kea49OxrGnazqbcmBtz5G9q2qzlxv20/UmOkXSJ9YIskC9UhUHa5yZSbkDfl+s1WENKZvnzrMm6r/tokvRIPu1o/wDq/wDjzVj1f4Mvl+qOaPJ9H414hqMaAY0B7kIUEnkBc1BDaStmq9O58eFa2/NoJB72RtvcNvdXTij7SMNW2/c+bNFoXlZQqtiXWMvixVTIcVyIG3srryZYw+NNpbW68jRI27h8cHDXZZpYpknIXNYOuUwA9p4yzDckgBhlbA7HavKyufW4o5caalDfS5V7XlKi6qLpmD034sZOqhARoUAkimMQSRw6Ke0Rt3gkAbE109H0+mcs0m9bSTjdxTXkhO6W23b1IzgmvkhUkIDEXXrXMWYsQVwLEWFwW2862zxTls/ap1G0r9TbBkhp8OaSTe8qbaXoZOs0kc3VPDLGtj1Z+xNCcsiytZAQOyw7/wAA27gKqXgwetN3vXPPY10/1OVQjpSW18Lbht+b+W7MTi3G2nWFcERo4zE0iE5TDK95Dftb3PmST31ODpVCUpSk5W7Sdez6LyOOVr75LnBFl1GOjRo1MkhYSSMUAIS7AuAdiFW435L7ar1Uo4E80rcUvdST78m0M70OKXtN+9buq4Jvgx0unTqZ5dMshvONQIHmaOyHq0RrDYkB/A3FhuGrl6pZ5SWfEpSVJaLSTt7t33XkZRrhkX014kJtSw6iKMxs6MyLi0pzPbk8W8/b7uzpMDxam5uVu6fEfRETva1RBFDYNY2JsDY2JHMA8r7iurUrq9yhPej777aD8oT6apm/DZK5PqjGvLLjGgK40AxoBjQDGgGNAMaAY0AxoDgnppCfVmLrL4dRHlbwzl8K9bor8J15/wAELTrWrjuROo4No59ckcDmFBErPe8naIuuN97FSpPPn57dMcvs3/0dvg4suasb2S/0tzVOI6bqpZIwyvg7LkvJsSRcVqtzgyR0ya8iZ45wvSRaTTyQzO0rkh1OJBW181tuLHa3mKzhPU2joz4sUIJwlfzPHQ9NKZmGqUsMSVAZl5AsSCveAOVJycR0ng6n4nyLo4HAdFNqV1FirdhGHrJkQAT8u1vot31Knvpov/Tw8B5Iy/1f6mb6Ivv1o/8Aq/8AjzVj1f4Mvl+qOOPJ9KY14hoMaAY0BicalCItyAC4BJNvEj9YFXxK5GWZ0kaJ6TNXbQSr8qOT9SEf/Ku3BDds5pz9qK9TjPRXpAdLJjIZG0zMGliRsSxXdWDbEEEL3i4uDWPW9I8q8TFSyJVGT7J8r7s7IyrngwNfxWWbqxLI8iRDGNWIJVCb45AC52G/lW2LpYYVJ40lKW7a7vzomMlqTlul29PI3Lhp+Gwpjo4sY8oFL5FQRGvV9rYXuFDC5Y7GzbkcMp+Fl8NS9tq36o9G8c8Upy9xNqMb3Te9+qJDifEdJpYkQ6RDpJpCJtOkxLlo1Uq/ZbHdhls3K17chx44Z80nuvGhxNx9mn28+NuOfPk5JY5RgpteyzSdD0hMT3jghUEgkKZwSFYMASJRfl7K9qfT6qk37SW3kRizuCcH7ja1JVe3lfDK8U48szC+mhKLsgdtRkAbcyswudhc99MODQrb3fNcE9Rn8Sox92N6bq6fnX8slOD9L0TTS6aWEKgR3gWIzC07AjtsZssDfex9m4Fcufo5LOs2GrdKVt+6vJLazFS2pkdxHpJ8KmWXV6eGSwCEqZkJReQFpQPeRWuLo49NhePp9t29993z6l8U4PInmvT3rknY+GjXOmpkilxZcm+yqOysl2VBgLZKWI7rtzWwvyvJOGrHga1K7tN+01t+fwO3KovEp5rdpKFVsk+JL/ZXpDJp4NMNJIsxhZHm0qrNE5inLyheusNrBgGALcja5uTj0yyZsvjY0lNNRyNpq0v+PZ7rZ0jjyQcElJNJq0Qfo9++2g/KE+mvZzfhsxXJ9W415RcY0AxoBjQC1AYfFtWYY1cAG8sUe/hLNHET7QHJ91SXhHU69H+SsxOLcaWOPrIyrr1csuQ7QxhUk2sQCciotcd9CYY9Tr4fmeD0iTIqI5Ccyi7x9orI0Tc27NmU+ta/dc7AT4T8/vkxNP0qDQB+rOZiD92HWfB11OHPK2Deta3dzoWeGpVff96NkTcAjvF/nqDA+ffTz99V/Jo/35a9joPwvn/BnPkjtVwd4vqfOrxSF2jhdFHbUooF796lVO/datOYSh8Wvmd0+nnBRSSd+n79zXOLaCTSytDNEUZd7ELup5MLCxBFdMZqSs55y0unH9P4JKPg80nD/hKqhSFnLAsobBsBkFtuAytf56zTSyP1r8jVY5eH4ijt9+hidGhnqoh2VF7km3q8j3d4NvfU5acGmRgrLNQqvv4EvJ0UnvrNLCqzNH1coeM7PiGJIBOxwc7D/MVSU7lGT25v58FsvTy3SjxX5+nn6I9eiD796L/q/wDjzVTrPwZfL9TjjyfTFq8M0FqAWoDxqdMsi4sAR51KbW6IlFSVM0np50V044drJFFimnldQCQLhGPIG3dXRj6jJqSsx/p4XaR803FejRcuaaYK6NirYsGKturWIOLDwNrH21TJBzg4ptWmrXK9ULNx1/SWKONHgTTEaiOXrNMIyg00rAJmpFgWK3AIAsL9xrx8fR5Mk9E9UXBqp2m5rfbzrzNHJL5kV9WkeJ2ljiaRXDIpW4YvjmzeJON/MsT7ez+nnF6E3v8A5eXod66nHL+81Hbbw96drlEBeu5KjzGUJqQMh4igMrhWuSGZJXijmVTcxP6r7EWPz391Y9RillxuEZOLfdcolOmbXxnpBFp8oIeomjaOMxOry/YLv1jxhWYjcqLja4xBva1eV0/S5M9ZfaxvdSTSudKlJv8AQ2hkjCSbSktnX7EJruIwvCjdXHnZowoaT7Gt2YMLsR+EthYer4Gw7ceKcZ6VaSpt17x15MuNw1yp3aUbfsb/AH5F70eEfVbQflCfTXTm/DZ5q5PrKvKNBQCgFAKA8yRhhYgHcHcX3BBB37wQD7qAxIuFxhEQjILlbI5E5hg2Xyr5G973O533oW1PkutoojneOM5kF7ovaI5Ftt7edCNTPMvDYWBBjTdOqNlAPV/IuN8fKhKk13MqhU4R6a+B6ufiavDpdTKnUIuUcMki3DSEi6qRfcbeder0WSEcdNpblJLc0mHgHFFZGGi1909W+mnIHdYArsLeFdXi4q95fVExyTi00+OC5xTg/FdRJ1kui1zNiFH2rNsovYDs+Z+eiy4kq1L6onLlnllqkeF4HxURmIaPiAQ81Gmmse+3qXt5U8XFd6l9QsmRR0JuvIsL0X4iDcaDXgjkRppwR7DjU+Ni/wCS+qM1a4M7h/DeLwFjHpNeC3M/Bpib8r3K86h5MT/yX1Rvj6jLjvS+Sc9FXR7WRcY0kkuj1UaL1mTvBKii8Eqi7MoAuSB7TWHV5YPC0pLt39TGKdn0TXjmgoBQCgPE0KurI6qysCGVgCCDsQQdiPKgIHiHQzQyi3wXTj2RRj6BV1OXmQrTtcmua/0ZQMMVXEDliEJ+dwao9+7+rOqHV5YO6i/jFftRDTeikdzN+ZF/lHVdL/5y+p0f/pz/APlD6f7LA9EKnmz+4IP/AIU0P/nL6kP/AMlJ/wDqh9CZ03ovjsFcswta2MSbcucaK366unXd/U5JZpydpRXwX8sn+Eej7QQDbTQn+8iyH3lwSffVvElxZi027b+/kS/1t6L8T0v6CL+Go1y8yR9bei/E9L+gi/hprl5gfW1ovxPS/oIv4aapeYH1taL8T0v6CL+GmqXmD3DwDSIwdNLplZTdWWGMEEd4IFwahyb7gkqgCgFAKAUAoBQCgFAKAUAoBQCgFAKAtarUpGheRgqjmTyFzb6TSgYX1e0+9pAbC5ADEgZBL2tewJsanSwVPHILE53ttsrHfwAtvSmDM0+oWRQ6G6nkf1VALtAKAUAoBQCgFAKAUAoBQCgFAKAUAoBQCgFAKAUAoBQCgFAKAUAoBQFDQHlkBFiAQdiCKgAIByA+bx3+kmpBW1Q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0726" name="AutoShape 6" descr="data:image/jpeg;base64,/9j/4AAQSkZJRgABAQAAAQABAAD/2wCEAAkGBxISEBISEhISFhUXFx0VFhUXFRYVGhgYFxkXFxwYFxgYHSggGhsmHhcXITEhJSkrLi4uGCAzODMtOCgtLysBCgoKDg0OGxAQGjAmICYvKy0vLS0vLS0tLy0tLS0tLS0tLS0vLS0tLS0tLS0tLS8tLS0tLS0tLS0tLS0tLS0tLf/AABEIAMIBAwMBEQACEQEDEQH/xAAcAAEAAQUBAQAAAAAAAAAAAAAABQEDBAYHAgj/xABOEAACAQMCAgYEBRAIBgMBAAABAgMAERIEIQUxBhMiQVFhBzJxgRQXUpGxFRYjJCU1QlR0kpOhorLS4lNiY3JzwdHTM4KDs7TwwuHxQ//EABkBAQADAQEAAAAAAAAAAAAAAAABAgMEBf/EADURAAICAQMCAwYFBAIDAQAAAAABAhEDEiExBEETUWEiMnGBkfAzobHB0RQjQvFS4QVDUxX/2gAMAwEAAhEDEQA/ANIxr0TQY0AxoBjQDGgGNAMaAY0AxoBjQDGgGNAMaAY0AxoBjQDGgGNAMaAY0AxoBjQDGgGNAMaAY0AxoCuNAMaAY0AxoBjQDGgLmNAMaAY0AxoBjQDGgGNAMaAY0AxoBjUAY0AxqQMaAY0AxoBjUAY0AxqQMaAY0AxqAMaAY0BXGgGNAMaAY0AxoBjQDGgGNAMaAuY1AGNAbv0F6ERa+CSWSWRCshjAXG1giNfcHftH5qyyZHF0Q3RsfxTab8Yn+aP+GqeO/IjUWdT6LtKgW+o1HaYKP+HzN/EeVPHfkNRe+KbTfjE/zR/w08d+Q1D4ptN+MT/NH/DTx35DUPim034xP80f8NPHfkNQ+KbTfjE/zR/w08d+Q1D4ptN+MT/NH/DTx35DUc/6XcEXR6t4EZmVQpBa1+0L722raEtSslMhsasSMKAY0AxoBjQDGgGNAMaAY0AxoBjQDGgGNAMaAY0AxoBjQDGgGNAMaAY0AxoC9jQDGgOreieZY9BqHc2VZmYnyEUZP0VzZ+SrVukbBwrjkQDxyNjIrdpHKKQCLg3LYnbnY871gmpcEzxyxpau/Bjcf1ZlCdXqIUsbi0sdw+2L3bbbtbWI35GpafYjHOCftqy59cLRqTK0TYgsxhBkAUYgue1cDtcue21+5JxiThxZMrqK3MqXjfZJjlgJ7smVQfne/wCqppGVsjuF62UTM8uqhsQbpmCly11xBO1gCLqdwdwTuIUdzWWSPhpKO/mZOl419mdcycgGjtG7B1BILJva19r7Aix86JxeyIljyRipNbfbJJX1LchGg8XBY/mo9v2qFFZyX0nr90pf7ifuiurF7ppE05QfP22P0UTZ2yUG09u+236+XxPQU+Hh/nU2yslBJpPz/YoL+fd3Hbn3VFyJcMdUvXvzx3PS3vuKspO9yk4QUW0yhB+nu8DUXIlQx9/Tv6Ag+H6vP9e1LkyVHGlf3x+W438P1H/001S7h48e1fryDfwPzeX+tHJkRhDn9/X+Ab+Hd4eVLkSseN7t9/P1KkG//wBGlu6K6Mbjf7+p6jBI3q0W2tymWMYy9k9Y1YyGNAMaAY0AxoBjQgY0JGFAMKAYUAwoC9hUEDCgOoei3RpJoplkUMPhBNjy2ji5+I8q583vFZG3w8IiiW0CiPctZdgWIxu3jyHuFuVYrbZE5ZzyNObbaIlOIahtWkDAbZhmEbdiykrJmwxIYlRYW394FdftUbPBF4PE1b/L9OdiSm4BBIQ0y9Y1gLkkXt7O494POw8Ks6ZjiyTxr2Xzszzq0bTIzxm6LuUYsbDyO9gOZsOV+dG9m2VhBuSijF4BI2oie4xjzZRizdoqw7Slhex3HPxFtrlGbe5bNgjjehO1yZ6cB0wZ3EQyfmSSe+/ZubLc7nG1zUJVuiZ5ZzioydpcEhGgUADkKkoca9Ja/dGT+6n7orqxe6WRq+FaEjCgGFAMKAYVIGFQBhQDCgNf4r0i6mZo+qyxtvnbmoblbzrKWWnVEWYn13/2P7f8tV8b0IsfXf8A2P7f8tPG9CbKfXf/AGP7f8tPG9BY+u/+x/b/AJaeN6DUZmu41PCsbS6N0WQZRlmIDDxUld+Y+ceNVj1Klddi0lKPKMP67/7H9v8Alq3jehWyv13/ANj+3/LTxvQWPrv/ALH9v+Wnjegsp9d/9j+3/LTxvQWV+u/+x/b/AJaeN6Cza8K3JGFAMKAv4UAwoDqXonFtJN/jn/tx1zZveKs3asiCNjkHwt1uL9WCRfe1wBt8+/mPfPYrp3skqgsWtW1o3N7WUm/htQhmPwdlMEZU3W2xuDtc7XGxty91S+QlS4ozagkUBx30kW+qEt/kIf2RXTifsmkYtrY1dyBzIHtrRtImMJS4RUgUtBRb7FQtTZFFLC1+7neljS7o9YUIGFAMKAYUBzvpaPtyX/l/cWuTJ7zKvkh6oQbXo+jen+p8+onmaOdf+HHZbEjE4MPWyIYHyuNq55ZJrIoqO3mdEcUHic9W/kaqa6DnJfot0ek104hjZF2uWc2AFwPed/8A8rLLmjijcjXFhllbUe25snSjXyy9XBqFQxJkAOuiV42SWSO6ktixxVchaxN7YnkxY4R3guRlyzntPsRHSLon8F00OoE8cgkYrgAVZdsgeZBFudjsfG96pi6hZJyjXBfL08scVJ8Mw+jSxpqIZJ0Vo87YMAQ5PZ5HmoJub7bW3rTLGUoNRdMphlGM05q0ZnS7Q9ZqNRqdPpimmDAHq1OETCyMrW2Ttg7f1hbYiox3GKjN7kTptuC2NarUzFAdcCV2ouMKkDCgL+FQBhQHQ/R/qup0E8mJYLMSwHcojQk+61c+Xkhpt0jZouMGUskUbh1NnzAGBtcX7W99uV/1EVjFpqycuOUKT7q0QnHOBSh45RKW7drBzAwaSy5LKgJI2tiQRv5ACHC5WjbH1OjFol6drv4p/qtyan4v8Hj+zhiVBLMoBuqYhpSO5bsNtzv5VMml3MsOKeVtRRWVJNSlt4kO4uFLHvU235EA2I8txzlpbozjJqSku3ZkFwzR6qKSeJS9gxd3DR2frCSCkZF0a3M3A25G+VRjjWz4N+qyrJ7ae+21cfPv+pLafpCgk6jCZnxZ1IAbMI+DEWYlQCQO1vYjzpGSboieCcMayPi6/Kybie6gkWv3VJich9JOmz4hIb/gKO/5I89/ZW+ONxN8WXQjWm07G+9uY3APZPsrSmy6yRjtXr5blX0tz5WHnyy/1ppIjlpeu/50eBotwb8iDy8Ao8efZ/XUaS3jc7fe/wDI+B27wdrcvK1r+HfamkeNf3639TIEdWMG7dlcKkgYUAwoDmvTEfbsv/J/20rlye8yr5JbTR6H4LAIHC61mCl3zZQWI7gpCEHYN5++uVSyKUnJbdjolDG4w0Pd8/H+DN470W1KMmkiDajLT5q0as2UjS5tlts9hjz3AWoxdTCcNb2K5ennjnpNEkQqSpBBBsQRYgjmCO410GBd0mrkibKN2RuV1JU29oqJRUlTRaE5QdxdG2cWl0p0EE6zL8KBN4rAgGQ5MwHNSGDHfbtbW2rGM5+I4uO3mbTxxWNTUrb7dzWuF8SaGeOa2ZRsgGPf/kb738a0yQU4uPmZ4srxzUuaNk1vHTxCfKNYoJ3NgDFEyyH/ABMMlf27HxXvrGKxQ3fBMv7uT2VyZ3TXimq0XW6K62nBldgQ2SSOxVVtyAUAG4vkW8jWcFizNZV2NJyyYovE/v4HP66TmFAdkCV2FyuFSCmFAZGFQBhQHRvRtGDpJlIBBlIIO4IKILGufLyVZN9G9JHHEerUC7EsQLZHYb+NgAv/AC1nSXCJlkyZN5ytnjpJr0jRQ2RN8sVsTiNmIBIvs1rC5N9hTUlyIYpZHUWl8SzxyGDUrCWEbjMHc2uh3Km/MNYXHlyppvlCOaeJ3GVEwNSg/CX56FLIXRcZgOqkAPrbCTslSUFiLg3B22uBcA2vTUuDTwpKOttV+Ze4bHCmo1Mi9UGcrcgAHkeZ5m/Pu3Pfzqa24KeK5ey5Wl28iTl18Si7SIo8SwA+c1BFnMuny/b0n91P3RXRj90uuDXsK0JGFAMKAYUAwoBhQDCgGFAaJ0g6N6nU6jWTQx5JCqs5yUGwiQmwJu1hvYVw5s0I5NLe7LLFKUXNLZGnWqxkSnBuPz6Wbron7drXbtezzuKzyYo5I6XwbY80sctS/Pcj9TO0jvI5uzsWY+LMbk7eZq6SSpGTdu2WxUkCgM3T8InkhknSKRoo/XcKSq8uZ94+eqOcVLS3uW0PTqrYw43KkEEgg3BGxBHIg1fkhOt0XtbrZJmzldna1rsb7DkPZVYxjFVFUTOcpu5O2Y9WKigO2hK6y4wqQMKAyOrqAMKA3fob1w0UwgALmUgEmwUmNO0fIHfv9lYZeSNrVmVoY9VCH609XEWJVS3WFBYXydWU7tkbX+mwzhqq5F+oeK4rEu2743+pd1EAkkW76dgi9bsjHxW5VZL9/M+Htq3Oxzbx9rt5mJrdHqsMdNGuNsoymEYDtYqzLJe6jtXA37Q2PIUm5f4nT0qwN3m4+/zJFesK2neNSQSVZHtiBcnZwLDffy51f1OaldFhdCuPZSAlTsqROSpBHi4s1yL233FNrDtLc86fR6zrmYGyW7Xatm2W2AZexZdudt/WJ3qkdVu3sdM/CeNKK9q9/hX8k/pNEi2Yp2/lMS7DyyYk+69TbMaRzzpyv27J/dX90V0Y/dLogMKuSMKAYUAwoBhQFcKAYUAwoDn3HuJTRa3WxxSumUat2TbdY42JB5g4gjauTLjjKeprdErLOKcU9nyZnGeOCYRabVxoYdOQHluVbrcVzWPEXIvkCN+QN151h4TjqceX9/M08WE3FSVJc/fY1jpa2iOovoAyw4rsxY2e3axL9q3Ln51bD4mj+5yUzLGpf23aMLhXDnnkVFBsWVWbuXIgDmRc+A5nkK0bpGcUm0mbZq+iSR62M6R31EMSJPO2IbqwpLMrY7NdVuB33HdvXNjza41k9lvb/R05MTxz1Q9pKn/v+CnSuX6o6gP1bRyCONVON45FKh1yZV7L9u2RuDYXK2vWuHGsUNNmWWfiTtLkN9UOGaeTTyKoWQK4U4yLJG5Kuux33xBHP5wazgsWaSyLlGkp5cUXhfBd4h0a0UssUGnk6qUbTDtyopuLgknsMDcWLG/LbvPLOEZSkuOxMcEZzjGEufv73NV6ScJ+CaqXT9YsmBAEi3AYFQwNjyO+48Qa1xZPEipIwyQcJOLHR3gzavULArKl9yzXsoHft7vnplyrHHUy2HE8stKLXHOGNpdRLp3ZWaNsSyG6nvuD4Wq0JqcVJdyk4uLpnaAldpIwoBhQGRhUAYUBvvo+FtPJ/in9xKxyclWbORWZBrsPCFGvDBjigaRUCgAPIMWBYC7LYg2PInyAEaVeq9zf+ofheFXlubHapMDD4tpw8Ti+P4QbbYqQ457EXUXB50avYmMtL1VZi9G+HLDCN8mYlmYhQbsSbC3JR3CoSrYtky+LLXpr0RLVJQUBzfpov24/sX90Vvj90siDwq4GFCRhQDCgGFAMKEDCgGFAc81nEINNxySXUR5ooXbmLmKPmL7i1x764uqjNprG6ZrgljU/7i2NS43rhNPI6ZCMuxjVjcqhJIH+vn3nnVo3pWrkylV7cGd0Qm0aTk65C8eJsvatl54b8r1lnWRx/t/aNcHhW/E8tvibJw7Q6eXTaiaDUt1qK3waDG2NxYjEG7S4lgJPGx7tqyy5FlUNO3mWWGLxOalunx98kTDx3V6FuyGVJYo73UpkBEiNg1ufMX3satPFjytN8r73K482TFFxXD9DJ6Y8NbSdRL1vWdZGoQX9RokRGZlubsTZgeVyajDnjltLsM2CeFrUXOinFYZXll4hqpA0cdoeVgQcwwW3aIZVNh+uqTUsVLFHZvc0i1nTeWe64s1HU653sPVUG4VbgA/K8S39YknzrqOQl+iHAo9ZJKsuoEIVcgSMrnfnvy8TvzFY5srx1tdm+HD4ik73Sv4knBw7UQ6afVxxYwRAJGyur5NIwQysym7dksAbWBcWHOp8WDlo7lPDmoqfY1Xig+zS+GbEewkkfqrUzu9zuojrqLFeroB1dAZGFQBhQG79BBaCT/EP7qVjk5IZsTuALk2qhBqU/ScR6o2jaQMpGKXzspFmAawYMTYAb7jztVyaemjox9NGUPE1U+N+P+vi9jbIpQyhhyIBG1ue/I1Y5yO4/rljiYZAMbC3M2JAJsATYAknbup2stBapKPmRfR7pJG0YjIJkXYBVe0iXsJVJHqmxJ52sefMxCWtNm3U9P4EkrtP9e6+Ks2dWuAeXkak5ytAc+6Xp9tv7F/dFbQ4LIgFlQsUDKWHNbi45d3vHz1ey7hJK62PTsq8yBy5+ZsP10shRb4Parfl7PmoQeY7MLggi9rjfcbGlhprk99XQg8Ar2dx2tl8zYnbx2B+alltLPfV0Kjq6A4/6QNJIdbPMEcxExgSYnAkxIbZcr+Vc85LXV7iUWt2jVqgqKAqpsaAnOkHSmfWRQRS44w3xAHe1rnfly5CscWCONtpvc2y53kq0lXkQjyE2uSbCwub2A7h5VsZWUoQeoomZgqgsxNgoBJJPcAOZo3StkpN7I9aiB42KOrKw2KsCpB8CDuKhNNWg1XJnaTj2pji6lJSIr3KWFjvex2uRfu5VTwoa9db+Zp409Hh3t5Gd0t6TnXdReJI+qQoCLEsCb7kAbDuHmapgw+Fe92Wz5VkaaVfmdoCV6BkMKAYUBkYUAwoDZej+ld9LKIpCj5kqRyywW1/K9vH2Vjk5G1qzL6N6WR1aSYsVzJiRpDIVWwUhmPPtBiOdvmAzipRVSL9Q8M5ReNcLftb+FszePaVWSIFEbGRWUNbYjljtse7arJW+DLW4cOr2IzpPo5lVBpXKF2xH2RkxkYrg2wOSjFgU5dobGwAiVy4NenlixyvIrX1/wBfEntJolTcXLb3JJO5tf2ch8wqW7MIqiM4TwmBWnKLZixXIEkqBcYrckKB8kWG423qKS4NJ5J5K1u649DB4XDqnneKR5RDGtiWMRyYN2AhUZFCvPPwA7zULVbtbdjXJ4Phx0P2u/Pl3vbny+ZtMSBVCjkBYe6pMDRulS/bT+xfoFbQ4LI1p+HlesdN5DcrkzYi9uS3Kg7c7b99TRssl1F8Hqfh+cmRtbsHlexQudvz+flShHJpVL1/MsLwYgL2lurBvU22AFwCxGRtcnz+eKLeP6FV4Na1mAABGy7i5c7G+wOQuO/H5lB5/T72LsPC8XRgRZQNgtj6pW17+qScrW571NFXluLX3/ssLwUgbOAfJNvUlS5F92+yC58EApRd515fe38HqDg2NjkLjkQtrdt2IXfbZ7e6ooiWe+33sVXhBATtIMfBCO9TkO1s5xNz/W+eaI8bnb7+nBpXSTjc6vNoMFeMywBo9+11iZ4g3FiG5HburjlgXivIuScnUaoqDWy79zD1Oj4drtWixj4NGgwkkjQCOQgndcn2a3kbgX2tvk5ZMWNvl/UmOPHly6U6X038jJ4TAnC21ZkjSdJA6wdZHbroo1Jdu0CApDKLi9yCd7VDXjqLUqa+/qQn4OqMo3f39DVdD0Xm1TfaSmYc8Tijr32ZWIB77FSQbdx2ronkjCtT5MIY5SulwQhjOWNje9rW3vytbxq5Q2fX8D0i8NSZJXOqD2kS6soGwYWG6lSyC9z63mKwjPI8ri47eZ0Tx41jUoy37oy9Jx5Z9DpuHywjAy4K6FQ6uMQGW6nn1m4vvv7ojh05HkvnsTLMpwjjqmu5k6XodqINdGNDJFO6jKzFYipIIsyFuR3swNvG1UyZcc8Xt8PYvjxZMWW4reO5kz8aheTWzcR0qSuW6hWCtmTi2NjlYMoC9rnuvlVliajFQe33v6lHOEnJzVP0W3w9CC4l0Xgj0Hwoak9ZmF6h0CMQ3dsxsw5keHsqVmbzPHp+ZEsFYlkvk1aug5z6RCV0WWHV0sFerpYL/V1AHV0BtHRiQR6eVmNlVixPgAqkms58kVbpFzg3FYgjIdnRirJYrY7EetYciN777996ompe6TPHPHWvvvt5GHxzUSzMEjIRQpOYlAOd1xOx7u1tdh4jlSUX2YxZIRdyjf3979i1q+OFUTrigZDlIVXrBgtg0nYfYHId3iO6rPTHkjHjyZXUEue/7epM/VIn1XiPmRiP1vf5hSjPUQ3DTqondutgYMRkGa/a3ydLN37dkkDYWAqEn3NMmSDSUV8TI0PFx18i3AZ1DqBE7ZhTixTE3YBja/hbuonF7WS8WSMddbcfuSiy6lvVVFHjIDf2hVY395WhRWa70lT7Zb2L9ArSHBdEXhVgMKAdXQDCgHV0A6ugHV0AwoDnGufRpxbiDaqVo7JH1drbN1C2YC27A2IArj6meSMloV+Zthhjkpa5U+xzLU6pnsDYKuyqNlUeQ/zO57ya1Oc3fgfGNXxN49M0oQxxyYEEqvbTC7b8wxQi23Pbvrk04+mTn5nZqydVJKlsu3P/AGQMnGdVo5njjlcPGzRuxIcllJBte4ABBtb/APNpY8eaK1K1yYwy5MMnpdPhmbwzW6D4EVdWGsZietLMOZ3ybFrArtcC9z76qlk8W/8AElvE8S/5dzO4LGsUQ1D6fGOCRmYlmcFZI1AxYHF8mCL3je9XyVJOCdN/Upj9lqbVpGdaLURaviadVAFYtHCoAIYqkbOLdlXNiQO4sDvax54ZXjksMt35/f8AJvkwaoPLDjy/k0nT8bliN9OepA7l3J82Y7sf1DuArpnjjNVJWc+PJLG7g6Ni6W6vTJDpfgk5kkKsZWNmZWIQZhhyZgqg3FxhzFzfLBPJK1ONVwa9RjhFpwld/X5mlk10HOUoD6bEdbliuFAMKAyMKgDCgJHRyQ9Q0Uudma5C94sBY+XlVZJtkb9i7CujjIMQdDe59Zsr+OTb+/bYbVVQaVItknLJLVN2yR+q2n+SfzBTSylGNrdRo5bZxk25WBXwJBxIupIBsdjYeFNDLRlKPA0er00dwMivcCt7fOf/AHzqXFvcqlRen4lpmUqVO/8AUHt79qjSxRj8Pk0ULl40YMRiT2jtsbC57IJAJAtc1Gh3Zo8k3FQb2XYz/q7D/W/NqdDMyA4tMskpdb2IHPbkKulSJMPCpJGFAMKAYUAwoBhQDCgK4UBzLpl6PNVq9bNqIngCPhYMzhuzGiG4CEc1PfVHFtkUQvxTa7+k0v58n+3UaWKLkHos4ghySbTqfFZJQfnEdQ8d7MmLcXaPB9E+uP8A/XS/nyf7dToZFFPim139Jpfz5P8AbppYonNH0P4tFo5dGkuj6qTZu1LexNyPUtz8v/rCXSxeRZO5us8lj8OlX5kJ8U2u/pNL+fJ/t1vpZhRT4ptd/SaX8+T/AG6aWKHxTa7+k0v58n+3TSxQ+KbXf0ml/Pk/26aWKHxS67+k0v58n+3TSxR2cR1oSMKAYUBkYVALGunWGKSV7hEUuxAucVFzt37CpW7og1b4yOHfLl/RNW3gTI1IfGRw75cv6J6eBMakepPSJw9TZmmB2NjC42IuDy8KrHFKStV9RqR5+Mjh3y5f0TVPgTGpD4yOHfLl/RNU+BMakPjI4d8uX9E1PAmNSHxkcO+XL+iangTGpD4yOHfLl/RNTwJjUh8ZHDvly/omp4ExqQ+Mjh3y5f0TU8CY1IyOH9PNDNLHDG8hd2CqDGwFz5mqvDNK2NSNowrIsMKAYUBXCgGFAMKAYUA6ugGFAMKAgOOdLdJpJRFOzh8Q9lRmFiSBuPYa3x4J5FcSrkkRw9I/Dv6SX9E1X/o8vl+ZGtFfjG4d8uX9E9P6PL5fmNaHxjcO+XL+ien9Hl8vzGtFD6R+HfLl/RNT+jy+X5jWivxj8O+XL+ian9Hl8vzGtGZwjppo9TMkETOXe+IMbKOypY7nyU1WfTZIR1NbEqSZseFc5YYUAwoC/hQgiOmCfc7W/k8v7jVbH7yIfB86KpJAAJJ2AG5JPcB416TaStmZtHBujQV5E18UsZNoYlMiQHrn3DEyc0AtewPrCwNeb1PVzeOOXppJxW8tm/ZXNV3LxjvTPXTriEUrlWE3wqKRomcyJJEYULYhSoFyCR3cuZJqv/jsUob46WJpNKnqvvYk/Pkiej2sjikDMjFyyhWDABAT2juDv/7311dVCUlv7tW+b+R19HNRdQtZG6T2077b2XeKcCdBG0Ucrg3DFSJgHDWsGjW1iCtr+PtAnDnuLc2ku3w+ZTPijrUMabl3+PevQhiLGx2I2Irp5ORqnTPcELOwRFZmJsqqCzE+AA3NVnOMIuUmkl3eyBuXQ3osWKyyLMk6yK+njISNW6oh2MnWjkeQt3qa8r/yXV+HFJ14bTUnvavZVRpCP1ILpLr9PqGSeISiaTJtSHCBMyRYxhe4i5N/Lzrq6PFmxKWOdaFWiruvX/orJp7ohq7ipNdCvvlov8dPprPJ7jJXJ3njGvMGJCKRYs5JIxVbXNlVjbfdrWHeRevNOnFj12X9Tq1XCxBycoSCLLijyNfzAQ7edLKqDdmGONpt9il3Dk/8M4iIEsWs/LlYi4uyi+9LL+A/NdvPuU1HGQsgURuRZix7N7r1IAUFt7mZfClhYbV397/wXV4vGRMcZLRXy2XcqSrBe1zDAje3lcb0sh4ZJpeZSTiyqxBjk7lHqEs+SIyjtW7JkTc7HexNqWPBbXJabjq2UiKW3Mg4BsereTIdqx9Rha4Ox57XWW8B+f3dF0cYS8l1e0YZnYAWVFMlibm5v1b8geW9qWV8F7epd02vDydXgymzXDY3Up1ZIOJI3EqEWJpZEselX9/exn4VJmcX9Lu3EluL/YYzY9/bk2r1ei/C+b/YzltI8cR4rDqpNB10I6tYzdgMS13ZQjMvcCh7+8e/SLaUn5P9uTv8THnmpSi638/24Nf6SaeFdXMumWQQhrKGuxFgMhc7kBri9bQ1OKbOTLjqb0J18GSE02nPCwg0w6/rAomCkOCAGbI/hKQTYb+61UWrxK9Daeh4VFQer4fbMXojrDBrInKXuwQErfHJgL2Pd/lU5VJQbXYp085Yp6nFslYtRoZhxCTUacrIcnVUJUxG6qCoG3rtuOXa32rO2nFJmurBKMnJUzG9GQ+62l/6n/Ylp1X4T+X6nFHk7zhXjGowoBhQF/Cqghemifc3W2/F5P3Gv+qr4/fRD4OG9ENTp+s6nURw2ldLaiQt9gwJY2sRs3LmOYvcC1adfHLFeNBt6U7gv8r/AI+ZWNcMtdJONfCRGjJHlG8mU6tI3XZlQGOZJsFRQNztYbAAVbpOneHVO3UqajSWnbdbeb59SW02l+ZNy9H9G0GlEbzFit2ZIgSztfYk911IUeVtzzzXUZIycmt3Xs3weg8EJf200oxv26e/knX32JFujXD4IGjllJWdlRdYYiRA6DNowQcbndSLi+/hYcX9bmyz8SCkpQu8Vq5LhP8AdM4dKSp/U1nh+r0cLFcp5EzBBaNQt1JGYtIpFwTz7juNq9PNjyZYpvbbdc36G3S5o420tpOqldafX+S3xgaEsFjeYY3ykWIOHJsfw572H+u9W6fxK1Ph8J7V+Q6rQnoVOSbuSdqV7kz0Ol4epFpWh1EecqaqZQi26sqIgqz2yyII8bEd4I4evjmTbkteOVR0JW7v3r8v+uDCFfMjuPa3RauaNw08ICBGvCrgtdmaQkz3BYuSee9zuSa36XDm6XC4yevfattuy+RbHGOXIo2o33fBd4t0ajM6xaeVMcVszCQFu2ELtsRcZAnHuF7DvLqZ44tyTly6Xb0+fCOmeKGSOqNR0qufefdr7ZkzdH9OunOnafSLMGeePVFpQs0ShkEakrgbsARiTuO+965l1mTUs8VJxaUXjSVxb3t91Xe/yOTSqr8yH6D/AHy0X+On0162X3GUXJ9F6nQRyY9ZGj4nJc1DYkd4uNj515htGUo8MtpwuMAi17uZN9+0wKn3EEjzuaEvJJ/oE4TACCIYgRsCI1BA8BtQPJN9z1HwyFQAsUYA2ACKLXKk2sPFEP8AyjwFCHOT5Z7+Ax3c9Wl39fsjt/3tu176EantvwDoYyxYxpkbXbEXOJBW5tc2KgjwsPChOqVVZ4k4ZCws0MRA5Aop5XA5jzPzmgU5LhnpuHxFgxjjLC5DYLcZetY277m/toNcqqxBw+NCCiKtgVAUBQAxDGwG25Av7KBzb5L+FCpxH0yD7pL/AICfvSV63Rfh/P8AgynyRssOlbh0ASVhqgwVRkMSJHJYMOYCkk38vOt1ak32fJ2+Hj8KOiXtP7+ha6acJOnmVxJE6zgyjEC6m/aVrjxPPzqcLqNeRl1OKeF0/wBEXOjvDYp9JqetnWIr9kTsqRkits3gGD8/6o9lRKVTTXwNMOLxMUpNq16L+CB4e4MseZxXIXIC3G/s29taS4Zz4pXNKXHwX8G7Hhum1Gtkj0+oxilh+yF+0Eldr9krzW65Wvt9GEm9Kvs7Xy7HfLCss3CEtkrpfkuxHejnTlONwRkglHmQkG4JWGYXB8NqdV+E/l+p5ri4z0vsd6wrxTQYUAwoC/hQEN01T7m678ml/wC21Xx+8iHwfO/AuGiaTtsAgKhu0qk5MFspYgX3v7u87V1582j2Y+8+DbpsGpPLNXCPNOnvx+f8FjUaLq2TrLBGb8B0kIUEA7qSL2Psv76mObWpKPvLz4uv0K5unljUZv3ZW18L7nRptdptFp9O8fXnTyxuINQFi67KP1UNwCFyJuLAGw7ib+Hoy58yaa8WNao29NPv338tx4ko43C3pe/zRr2r4nHrIHMzzgRyCRhdT63YCpcclyYDv7W5Nq71jliyako62qXwTO6seSCS1eFGrdK02v0IXgPAZdU7mJS0cbJ1rZIhVHfEEZHc2B5X5V09R1cMOmEnU5Xp5auvTseZptuuP2L3SngXwdlliDfBpSeodnjdjiFyDYd4Ykct/OqdH1fi3jm14ka1JXW/HJEo1v2MfhHCetSR2OyhgoDKGLhGfk34Ix39vtI1y53GahCr5d+R04cC8N5cqenhNV73qWINEqTxpqy8UZsXZQHYIb7qBfwqcmaUsUpdPUpdr2VmOTDPFJRyKrV/I6LxnikWiaWJnkRsOthPU/8AHEjkXLByAOrBUGykbk5WAHj445J5PFw1K3U/a2i0u21888/I28TUo48j9lcbcJvc1Xjk66iCOaTUSusecaXjAJkYswuA3ZBCIOQG3uHbgh4M2oRWqTTkr/P7s6csceSNy2hFNRkl7z7J/aMPoJ989D/jp9Nehl9xnmLk+l8K8yzQrhSwMKAYUsDCgGFAMKAYUAwoBhQHDPTSPumv5On70let0P4fz/gylyahw/hc+oIWCJ5GC5EKLkC7f+2512SaXJpHFKdaVwv3Zj6iRmc3LMb2FySeewF/opwUyNyk7JDivRvU6cQmSO4mF48Dncjmtl3yHh816qpJ8GmTp8mN019CNRSHAIIIaxBFiCDuCDyNWRnFVNJ+Zlrw/UJB8J6uRYm7Kyi4FyRtcb72Ptpabo0WOcYufCa/dG8+jzhujTikZi1WbAnqYx2sgdNL1mTBQOy1wLW2ANjkK4OonkePePx+pnFKztGFeYaDCgGFAX8KgEF06H3M11ufweX/ALbE/qBrTH76KydI+YVaxBHMG491elJWmmVjJxkpLsTul4osysup6gWbrFYxleezgdVYkmyG5vyN+e3JkxyxxUMd77XzXqd2OcMuWWbLW2+njV6L7+R66X6PqmhXJOzHj1alroMnN7ML4m9t99vMGr9PO21Xz8zHPjio+Imlbfs3uvL/AGeejnBVmXrWlixjlXrdOWkEjxLZncBATj+Dfx7xtWXU9Q1PwlFpuLqdKk3tW+199+TGN1zt5EnxHi0ejmgfQDSMjDr+rGeoCu5ZRHJmcrquNhsb3O165sWOfV9PLH1OqLTrV7rdf5LlU/0LVUlp39DXOJaFoytyCSC7IgNou0QV22ABuNuRUjur0MWRO1VcJN/5bc+pfJgcYqUXe1tL/H4mfoeDSrE06m00UuPwVo3MhXBWaTH5IDrcEcjz3F+bN1MJzWOvYkvfTVXfBGDJLFJTVNp8NbfQydJLDq1j61IFdfsfrSR5rb7GqhSRfIsOWwxtytVsuvG9GNvfe6tetnRhjjlqzZUmk6cU6e/DS8kYvTKNxq5M5A+5CgOWKKDshv6vO9u6/cb1r0rjpajGt99qt+fqc2bE4KLbTtXt2+JCZG1rm3O3dfxtXRpV3W5nrlp03t5did6BffTQ/wCOn01XL7jIXJ9PYV5ZoMKAYUAwoBhQDCgGFAMKAYUAwoDg/ptH3TX8nT96WvX6H8P5/wAGU+TWeCcXl0t3iaxsAPaS3h5X2ronvKKOnDnliarvXPxIzB5JCFDM7MSAASSbk3AHz1dvzOd6pTdc2TkXGtRFqlzZvsOQCsMcbC5NrcziPca5/wD1J93X5nTHrMkcict67Edxbij6rVPqJAA0jAkDlsFX6BXRGOlJIxc9eXVVcGanEpnhi0TPjGxTK9hbthVJyZVFhvuRy3I3rKD96Xl9/qavPN4vDfkv1Rs3o04TFHxaA/CFZlbUBFUIQ6pEVDXEhK5LIWAsT2GHdeufqcjeJ7eX3wc0VudzwryjUYUAwoC9jQEF03+9vEPLSyj3mNvoH71Xxr2l8TNu2fLVeqQVUXIA5k2HduahtJNsE10w0skOpWGUgyJDErEEML4A7Ec9iK5uinjnhU8aqL4Nc2SeSblkdvzMfo7qdTHqA+kYrMFaxGOy27V8+yB5mo63FgyYtOdXG1589uCcGKeSenHyYXD4XeSNIgTIzBUAIF2J23Ow99bZ5QjjlLJ7tb/D78imKcoTUoOmuPidG4Jw+UITq+vZ4utaZCTZY1ZgSzEkOMl2Cb2v+Dz8TJ1OPxIp14cq0PzdcVytvPb5ndHNJw0wvXJvU72afajE6QcV1d9PNpvhSyhZOtkLhywslsgv2MEDL1RyI76nB02BwlDLTxWtK8vny9/PjgZelnGShG/ESepeX87Gi8PgkeWNIReRmAjFwO13bnYe017PUSxxxSllfs1v8PkcWHJLHkjOHKdozelKka7VBvWEzhu/cMb7+2pwtPHGuKKybcm2RdalSf6AffXQflCfTWeb3GSuT6kxryzQY0AxoBjQDGgGNAMaAY0AxoBjQHAvTiPuov5PH+/LXr9D+F8/4Mp8kBpukRTRNo+rUh7dogG3aDXG1wf9AfKunR7akdq6hLHHG47+fxIjhuvaCUSpzH+dWlG9jmxZXiya0bDoOl6nUT6jVwJM0osQVDAgLiBv9P8AoKylj2SXY6MfVY7k8kea49OxrGnazqbcmBtz5G9q2qzlxv20/UmOkXSJ9YIskC9UhUHa5yZSbkDfl+s1WENKZvnzrMm6r/tokvRIPu1o/wDq/wDjzVj1f4Mvl+qOaPJ9H414hqMaAY0B7kIUEnkBc1BDaStmq9O58eFa2/NoJB72RtvcNvdXTij7SMNW2/c+bNFoXlZQqtiXWMvixVTIcVyIG3srryZYw+NNpbW68jRI27h8cHDXZZpYpknIXNYOuUwA9p4yzDckgBhlbA7HavKyufW4o5caalDfS5V7XlKi6qLpmD034sZOqhARoUAkimMQSRw6Ke0Rt3gkAbE109H0+mcs0m9bSTjdxTXkhO6W23b1IzgmvkhUkIDEXXrXMWYsQVwLEWFwW2862zxTls/ap1G0r9TbBkhp8OaSTe8qbaXoZOs0kc3VPDLGtj1Z+xNCcsiytZAQOyw7/wAA27gKqXgwetN3vXPPY10/1OVQjpSW18Lbht+b+W7MTi3G2nWFcERo4zE0iE5TDK95Dftb3PmST31ODpVCUpSk5W7Sdez6LyOOVr75LnBFl1GOjRo1MkhYSSMUAIS7AuAdiFW435L7ar1Uo4E80rcUvdST78m0M70OKXtN+9buq4Jvgx0unTqZ5dMshvONQIHmaOyHq0RrDYkB/A3FhuGrl6pZ5SWfEpSVJaLSTt7t33XkZRrhkX014kJtSw6iKMxs6MyLi0pzPbk8W8/b7uzpMDxam5uVu6fEfRETva1RBFDYNY2JsDY2JHMA8r7iurUrq9yhPej777aD8oT6apm/DZK5PqjGvLLjGgK40AxoBjQDGgGNAMaAY0AxoDgnppCfVmLrL4dRHlbwzl8K9bor8J15/wAELTrWrjuROo4No59ckcDmFBErPe8naIuuN97FSpPPn57dMcvs3/0dvg4suasb2S/0tzVOI6bqpZIwyvg7LkvJsSRcVqtzgyR0ya8iZ45wvSRaTTyQzO0rkh1OJBW181tuLHa3mKzhPU2joz4sUIJwlfzPHQ9NKZmGqUsMSVAZl5AsSCveAOVJycR0ng6n4nyLo4HAdFNqV1FirdhGHrJkQAT8u1vot31Knvpov/Tw8B5Iy/1f6mb6Ivv1o/8Aq/8AjzVj1f4Mvl+qOOPJ9KY14hoMaAY0BicalCItyAC4BJNvEj9YFXxK5GWZ0kaJ6TNXbQSr8qOT9SEf/Ku3BDds5pz9qK9TjPRXpAdLJjIZG0zMGliRsSxXdWDbEEEL3i4uDWPW9I8q8TFSyJVGT7J8r7s7IyrngwNfxWWbqxLI8iRDGNWIJVCb45AC52G/lW2LpYYVJ40lKW7a7vzomMlqTlul29PI3Lhp+Gwpjo4sY8oFL5FQRGvV9rYXuFDC5Y7GzbkcMp+Fl8NS9tq36o9G8c8Upy9xNqMb3Te9+qJDifEdJpYkQ6RDpJpCJtOkxLlo1Uq/ZbHdhls3K17chx44Z80nuvGhxNx9mn28+NuOfPk5JY5RgpteyzSdD0hMT3jghUEgkKZwSFYMASJRfl7K9qfT6qk37SW3kRizuCcH7ja1JVe3lfDK8U48szC+mhKLsgdtRkAbcyswudhc99MODQrb3fNcE9Rn8Sox92N6bq6fnX8slOD9L0TTS6aWEKgR3gWIzC07AjtsZssDfex9m4Fcufo5LOs2GrdKVt+6vJLazFS2pkdxHpJ8KmWXV6eGSwCEqZkJReQFpQPeRWuLo49NhePp9t29993z6l8U4PInmvT3rknY+GjXOmpkilxZcm+yqOysl2VBgLZKWI7rtzWwvyvJOGrHga1K7tN+01t+fwO3KovEp5rdpKFVsk+JL/ZXpDJp4NMNJIsxhZHm0qrNE5inLyheusNrBgGALcja5uTj0yyZsvjY0lNNRyNpq0v+PZ7rZ0jjyQcElJNJq0Qfo9++2g/KE+mvZzfhsxXJ9W415RcY0AxoBjQC1AYfFtWYY1cAG8sUe/hLNHET7QHJ91SXhHU69H+SsxOLcaWOPrIyrr1csuQ7QxhUk2sQCciotcd9CYY9Tr4fmeD0iTIqI5Ccyi7x9orI0Tc27NmU+ta/dc7AT4T8/vkxNP0qDQB+rOZiD92HWfB11OHPK2Deta3dzoWeGpVff96NkTcAjvF/nqDA+ffTz99V/Jo/35a9joPwvn/BnPkjtVwd4vqfOrxSF2jhdFHbUooF796lVO/datOYSh8Wvmd0+nnBRSSd+n79zXOLaCTSytDNEUZd7ELup5MLCxBFdMZqSs55y0unH9P4JKPg80nD/hKqhSFnLAsobBsBkFtuAytf56zTSyP1r8jVY5eH4ijt9+hidGhnqoh2VF7km3q8j3d4NvfU5acGmRgrLNQqvv4EvJ0UnvrNLCqzNH1coeM7PiGJIBOxwc7D/MVSU7lGT25v58FsvTy3SjxX5+nn6I9eiD796L/q/wDjzVTrPwZfL9TjjyfTFq8M0FqAWoDxqdMsi4sAR51KbW6IlFSVM0np50V044drJFFimnldQCQLhGPIG3dXRj6jJqSsx/p4XaR803FejRcuaaYK6NirYsGKturWIOLDwNrH21TJBzg4ptWmrXK9ULNx1/SWKONHgTTEaiOXrNMIyg00rAJmpFgWK3AIAsL9xrx8fR5Mk9E9UXBqp2m5rfbzrzNHJL5kV9WkeJ2ljiaRXDIpW4YvjmzeJON/MsT7ez+nnF6E3v8A5eXod66nHL+81Hbbw96drlEBeu5KjzGUJqQMh4igMrhWuSGZJXijmVTcxP6r7EWPz391Y9RillxuEZOLfdcolOmbXxnpBFp8oIeomjaOMxOry/YLv1jxhWYjcqLja4xBva1eV0/S5M9ZfaxvdSTSudKlJv8AQ2hkjCSbSktnX7EJruIwvCjdXHnZowoaT7Gt2YMLsR+EthYer4Gw7ceKcZ6VaSpt17x15MuNw1yp3aUbfsb/AH5F70eEfVbQflCfTXTm/DZ5q5PrKvKNBQCgFAKA8yRhhYgHcHcX3BBB37wQD7qAxIuFxhEQjILlbI5E5hg2Xyr5G973O533oW1PkutoojneOM5kF7ovaI5Ftt7edCNTPMvDYWBBjTdOqNlAPV/IuN8fKhKk13MqhU4R6a+B6ufiavDpdTKnUIuUcMki3DSEi6qRfcbeder0WSEcdNpblJLc0mHgHFFZGGi1909W+mnIHdYArsLeFdXi4q95fVExyTi00+OC5xTg/FdRJ1kui1zNiFH2rNsovYDs+Z+eiy4kq1L6onLlnllqkeF4HxURmIaPiAQ81Gmmse+3qXt5U8XFd6l9QsmRR0JuvIsL0X4iDcaDXgjkRppwR7DjU+Ni/wCS+qM1a4M7h/DeLwFjHpNeC3M/Bpib8r3K86h5MT/yX1Rvj6jLjvS+Sc9FXR7WRcY0kkuj1UaL1mTvBKii8Eqi7MoAuSB7TWHV5YPC0pLt39TGKdn0TXjmgoBQCgPE0KurI6qysCGVgCCDsQQdiPKgIHiHQzQyi3wXTj2RRj6BV1OXmQrTtcmua/0ZQMMVXEDliEJ+dwao9+7+rOqHV5YO6i/jFftRDTeikdzN+ZF/lHVdL/5y+p0f/pz/APlD6f7LA9EKnmz+4IP/AIU0P/nL6kP/AMlJ/wDqh9CZ03ovjsFcswta2MSbcucaK366unXd/U5JZpydpRXwX8sn+Eej7QQDbTQn+8iyH3lwSffVvElxZi027b+/kS/1t6L8T0v6CL+Go1y8yR9bei/E9L+gi/hprl5gfW1ovxPS/oIv4aapeYH1taL8T0v6CL+GmqXmD3DwDSIwdNLplZTdWWGMEEd4IFwahyb7gkqgCgFAKAUAoBQCgFAKAUAoBQCgFAKAtarUpGheRgqjmTyFzb6TSgYX1e0+9pAbC5ADEgZBL2tewJsanSwVPHILE53ttsrHfwAtvSmDM0+oWRQ6G6nkf1VALtAKAUAoBQCgFAKAUAoBQCgFAKAUAoBQCgFAKAUAoBQCgFAKAUAoBQFDQHlkBFiAQdiCKgAIByA+bx3+kmpBW1Q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0728" name="AutoShape 8" descr="data:image/jpeg;base64,/9j/4AAQSkZJRgABAQAAAQABAAD/2wCEAAkGBxISEBISEhISFhUXFx0VFhUXFRYVGhgYFxkXFxwYFxgYHSggGhsmHhcXITEhJSkrLi4uGCAzODMtOCgtLysBCgoKDg0OGxAQGjAmICYvKy0vLS0vLS0tLy0tLS0tLS0tLS0vLS0tLS0tLS0tLS8tLS0tLS0tLS0tLS0tLS0tLf/AABEIAMIBAwMBEQACEQEDEQH/xAAcAAEAAQUBAQAAAAAAAAAAAAAABQEDBAYHAgj/xABOEAACAQMCAgYEBRAIBgMBAAABAgMAERIEIQUxBhMiQVFhBzJxgRQXUpGxFRYjJCU1QlR0kpOhorLS4lNiY3JzwdHTM4KDs7TwwuHxQ//EABkBAQADAQEAAAAAAAAAAAAAAAABAgMEBf/EADURAAICAQMCAwYFBAIDAQAAAAABAhEDEiExBEETUWEiMnGBkfAzobHB0RQjQvFS4QVDUxX/2gAMAwEAAhEDEQA/ANIxr0TQY0AxoBjQDGgGNAMaAY0AxoBjQDGgGNAMaAY0AxoBjQDGgGNAMaAY0AxoBjQDGgGNAMaAY0AxoCuNAMaAY0AxoBjQDGgLmNAMaAY0AxoBjQDGgGNAMaAY0AxoBjUAY0AxqQMaAY0AxoBjUAY0AxqQMaAY0AxqAMaAY0BXGgGNAMaAY0AxoBjQDGgGNAMaAuY1AGNAbv0F6ERa+CSWSWRCshjAXG1giNfcHftH5qyyZHF0Q3RsfxTab8Yn+aP+GqeO/IjUWdT6LtKgW+o1HaYKP+HzN/EeVPHfkNRe+KbTfjE/zR/w08d+Q1D4ptN+MT/NH/DTx35DUPim034xP80f8NPHfkNQ+KbTfjE/zR/w08d+Q1D4ptN+MT/NH/DTx35DUc/6XcEXR6t4EZmVQpBa1+0L722raEtSslMhsasSMKAY0AxoBjQDGgGNAMaAY0AxoBjQDGgGNAMaAY0AxoBjQDGgGNAMaAY0AxoC9jQDGgOreieZY9BqHc2VZmYnyEUZP0VzZ+SrVukbBwrjkQDxyNjIrdpHKKQCLg3LYnbnY871gmpcEzxyxpau/Bjcf1ZlCdXqIUsbi0sdw+2L3bbbtbWI35GpafYjHOCftqy59cLRqTK0TYgsxhBkAUYgue1cDtcue21+5JxiThxZMrqK3MqXjfZJjlgJ7smVQfne/wCqppGVsjuF62UTM8uqhsQbpmCly11xBO1gCLqdwdwTuIUdzWWSPhpKO/mZOl419mdcycgGjtG7B1BILJva19r7Aix86JxeyIljyRipNbfbJJX1LchGg8XBY/mo9v2qFFZyX0nr90pf7ifuiurF7ppE05QfP22P0UTZ2yUG09u+236+XxPQU+Hh/nU2yslBJpPz/YoL+fd3Hbn3VFyJcMdUvXvzx3PS3vuKspO9yk4QUW0yhB+nu8DUXIlQx9/Tv6Ag+H6vP9e1LkyVHGlf3x+W438P1H/001S7h48e1fryDfwPzeX+tHJkRhDn9/X+Ab+Hd4eVLkSseN7t9/P1KkG//wBGlu6K6Mbjf7+p6jBI3q0W2tymWMYy9k9Y1YyGNAMaAY0AxoBjQgY0JGFAMKAYUAwoC9hUEDCgOoei3RpJoplkUMPhBNjy2ji5+I8q583vFZG3w8IiiW0CiPctZdgWIxu3jyHuFuVYrbZE5ZzyNObbaIlOIahtWkDAbZhmEbdiykrJmwxIYlRYW394FdftUbPBF4PE1b/L9OdiSm4BBIQ0y9Y1gLkkXt7O494POw8Ks6ZjiyTxr2Xzszzq0bTIzxm6LuUYsbDyO9gOZsOV+dG9m2VhBuSijF4BI2oie4xjzZRizdoqw7Slhex3HPxFtrlGbe5bNgjjehO1yZ6cB0wZ3EQyfmSSe+/ZubLc7nG1zUJVuiZ5ZzioydpcEhGgUADkKkoca9Ja/dGT+6n7orqxe6WRq+FaEjCgGFAMKAYVIGFQBhQDCgNf4r0i6mZo+qyxtvnbmoblbzrKWWnVEWYn13/2P7f8tV8b0IsfXf8A2P7f8tPG9CbKfXf/AGP7f8tPG9BY+u/+x/b/AJaeN6DUZmu41PCsbS6N0WQZRlmIDDxUld+Y+ceNVj1Klddi0lKPKMP67/7H9v8Alq3jehWyv13/ANj+3/LTxvQWPrv/ALH9v+Wnjegsp9d/9j+3/LTxvQWV+u/+x/b/AJaeN6Cza8K3JGFAMKAv4UAwoDqXonFtJN/jn/tx1zZveKs3asiCNjkHwt1uL9WCRfe1wBt8+/mPfPYrp3skqgsWtW1o3N7WUm/htQhmPwdlMEZU3W2xuDtc7XGxty91S+QlS4ozagkUBx30kW+qEt/kIf2RXTifsmkYtrY1dyBzIHtrRtImMJS4RUgUtBRb7FQtTZFFLC1+7neljS7o9YUIGFAMKAYUBzvpaPtyX/l/cWuTJ7zKvkh6oQbXo+jen+p8+onmaOdf+HHZbEjE4MPWyIYHyuNq55ZJrIoqO3mdEcUHic9W/kaqa6DnJfot0ek104hjZF2uWc2AFwPed/8A8rLLmjijcjXFhllbUe25snSjXyy9XBqFQxJkAOuiV42SWSO6ktixxVchaxN7YnkxY4R3guRlyzntPsRHSLon8F00OoE8cgkYrgAVZdsgeZBFudjsfG96pi6hZJyjXBfL08scVJ8Mw+jSxpqIZJ0Vo87YMAQ5PZ5HmoJub7bW3rTLGUoNRdMphlGM05q0ZnS7Q9ZqNRqdPpimmDAHq1OETCyMrW2Ttg7f1hbYiox3GKjN7kTptuC2NarUzFAdcCV2ouMKkDCgL+FQBhQHQ/R/qup0E8mJYLMSwHcojQk+61c+Xkhpt0jZouMGUskUbh1NnzAGBtcX7W99uV/1EVjFpqycuOUKT7q0QnHOBSh45RKW7drBzAwaSy5LKgJI2tiQRv5ACHC5WjbH1OjFol6drv4p/qtyan4v8Hj+zhiVBLMoBuqYhpSO5bsNtzv5VMml3MsOKeVtRRWVJNSlt4kO4uFLHvU235EA2I8txzlpbozjJqSku3ZkFwzR6qKSeJS9gxd3DR2frCSCkZF0a3M3A25G+VRjjWz4N+qyrJ7ae+21cfPv+pLafpCgk6jCZnxZ1IAbMI+DEWYlQCQO1vYjzpGSboieCcMayPi6/Kybie6gkWv3VJich9JOmz4hIb/gKO/5I89/ZW+ONxN8WXQjWm07G+9uY3APZPsrSmy6yRjtXr5blX0tz5WHnyy/1ppIjlpeu/50eBotwb8iDy8Ao8efZ/XUaS3jc7fe/wDI+B27wdrcvK1r+HfamkeNf3639TIEdWMG7dlcKkgYUAwoDmvTEfbsv/J/20rlye8yr5JbTR6H4LAIHC61mCl3zZQWI7gpCEHYN5++uVSyKUnJbdjolDG4w0Pd8/H+DN470W1KMmkiDajLT5q0as2UjS5tlts9hjz3AWoxdTCcNb2K5ennjnpNEkQqSpBBBsQRYgjmCO410GBd0mrkibKN2RuV1JU29oqJRUlTRaE5QdxdG2cWl0p0EE6zL8KBN4rAgGQ5MwHNSGDHfbtbW2rGM5+I4uO3mbTxxWNTUrb7dzWuF8SaGeOa2ZRsgGPf/kb738a0yQU4uPmZ4srxzUuaNk1vHTxCfKNYoJ3NgDFEyyH/ABMMlf27HxXvrGKxQ3fBMv7uT2VyZ3TXimq0XW6K62nBldgQ2SSOxVVtyAUAG4vkW8jWcFizNZV2NJyyYovE/v4HP66TmFAdkCV2FyuFSCmFAZGFQBhQHRvRtGDpJlIBBlIIO4IKILGufLyVZN9G9JHHEerUC7EsQLZHYb+NgAv/AC1nSXCJlkyZN5ytnjpJr0jRQ2RN8sVsTiNmIBIvs1rC5N9hTUlyIYpZHUWl8SzxyGDUrCWEbjMHc2uh3Km/MNYXHlyppvlCOaeJ3GVEwNSg/CX56FLIXRcZgOqkAPrbCTslSUFiLg3B22uBcA2vTUuDTwpKOttV+Ze4bHCmo1Mi9UGcrcgAHkeZ5m/Pu3Pfzqa24KeK5ey5Wl28iTl18Si7SIo8SwA+c1BFnMuny/b0n91P3RXRj90uuDXsK0JGFAMKAYUAwoBhQDCgGFAaJ0g6N6nU6jWTQx5JCqs5yUGwiQmwJu1hvYVw5s0I5NLe7LLFKUXNLZGnWqxkSnBuPz6Wbron7drXbtezzuKzyYo5I6XwbY80sctS/Pcj9TO0jvI5uzsWY+LMbk7eZq6SSpGTdu2WxUkCgM3T8InkhknSKRoo/XcKSq8uZ94+eqOcVLS3uW0PTqrYw43KkEEgg3BGxBHIg1fkhOt0XtbrZJmzldna1rsb7DkPZVYxjFVFUTOcpu5O2Y9WKigO2hK6y4wqQMKAyOrqAMKA3fob1w0UwgALmUgEmwUmNO0fIHfv9lYZeSNrVmVoY9VCH609XEWJVS3WFBYXydWU7tkbX+mwzhqq5F+oeK4rEu2743+pd1EAkkW76dgi9bsjHxW5VZL9/M+Htq3Oxzbx9rt5mJrdHqsMdNGuNsoymEYDtYqzLJe6jtXA37Q2PIUm5f4nT0qwN3m4+/zJFesK2neNSQSVZHtiBcnZwLDffy51f1OaldFhdCuPZSAlTsqROSpBHi4s1yL233FNrDtLc86fR6zrmYGyW7Xatm2W2AZexZdudt/WJ3qkdVu3sdM/CeNKK9q9/hX8k/pNEi2Yp2/lMS7DyyYk+69TbMaRzzpyv27J/dX90V0Y/dLogMKuSMKAYUAwoBhQFcKAYUAwoDn3HuJTRa3WxxSumUat2TbdY42JB5g4gjauTLjjKeprdErLOKcU9nyZnGeOCYRabVxoYdOQHluVbrcVzWPEXIvkCN+QN151h4TjqceX9/M08WE3FSVJc/fY1jpa2iOovoAyw4rsxY2e3axL9q3Ln51bD4mj+5yUzLGpf23aMLhXDnnkVFBsWVWbuXIgDmRc+A5nkK0bpGcUm0mbZq+iSR62M6R31EMSJPO2IbqwpLMrY7NdVuB33HdvXNjza41k9lvb/R05MTxz1Q9pKn/v+CnSuX6o6gP1bRyCONVON45FKh1yZV7L9u2RuDYXK2vWuHGsUNNmWWfiTtLkN9UOGaeTTyKoWQK4U4yLJG5Kuux33xBHP5wazgsWaSyLlGkp5cUXhfBd4h0a0UssUGnk6qUbTDtyopuLgknsMDcWLG/LbvPLOEZSkuOxMcEZzjGEufv73NV6ScJ+CaqXT9YsmBAEi3AYFQwNjyO+48Qa1xZPEipIwyQcJOLHR3gzavULArKl9yzXsoHft7vnplyrHHUy2HE8stKLXHOGNpdRLp3ZWaNsSyG6nvuD4Wq0JqcVJdyk4uLpnaAldpIwoBhQGRhUAYUBvvo+FtPJ/in9xKxyclWbORWZBrsPCFGvDBjigaRUCgAPIMWBYC7LYg2PInyAEaVeq9zf+ofheFXlubHapMDD4tpw8Ti+P4QbbYqQ457EXUXB50avYmMtL1VZi9G+HLDCN8mYlmYhQbsSbC3JR3CoSrYtky+LLXpr0RLVJQUBzfpov24/sX90Vvj90siDwq4GFCRhQDCgGFAMKEDCgGFAc81nEINNxySXUR5ooXbmLmKPmL7i1x764uqjNprG6ZrgljU/7i2NS43rhNPI6ZCMuxjVjcqhJIH+vn3nnVo3pWrkylV7cGd0Qm0aTk65C8eJsvatl54b8r1lnWRx/t/aNcHhW/E8tvibJw7Q6eXTaiaDUt1qK3waDG2NxYjEG7S4lgJPGx7tqyy5FlUNO3mWWGLxOalunx98kTDx3V6FuyGVJYo73UpkBEiNg1ufMX3satPFjytN8r73K482TFFxXD9DJ6Y8NbSdRL1vWdZGoQX9RokRGZlubsTZgeVyajDnjltLsM2CeFrUXOinFYZXll4hqpA0cdoeVgQcwwW3aIZVNh+uqTUsVLFHZvc0i1nTeWe64s1HU653sPVUG4VbgA/K8S39YknzrqOQl+iHAo9ZJKsuoEIVcgSMrnfnvy8TvzFY5srx1tdm+HD4ik73Sv4knBw7UQ6afVxxYwRAJGyur5NIwQysym7dksAbWBcWHOp8WDlo7lPDmoqfY1Xig+zS+GbEewkkfqrUzu9zuojrqLFeroB1dAZGFQBhQG79BBaCT/EP7qVjk5IZsTuALk2qhBqU/ScR6o2jaQMpGKXzspFmAawYMTYAb7jztVyaemjox9NGUPE1U+N+P+vi9jbIpQyhhyIBG1ue/I1Y5yO4/rljiYZAMbC3M2JAJsATYAknbup2stBapKPmRfR7pJG0YjIJkXYBVe0iXsJVJHqmxJ52sefMxCWtNm3U9P4EkrtP9e6+Ks2dWuAeXkak5ytAc+6Xp9tv7F/dFbQ4LIgFlQsUDKWHNbi45d3vHz1ey7hJK62PTsq8yBy5+ZsP10shRb4Parfl7PmoQeY7MLggi9rjfcbGlhprk99XQg8Ar2dx2tl8zYnbx2B+alltLPfV0Kjq6A4/6QNJIdbPMEcxExgSYnAkxIbZcr+Vc85LXV7iUWt2jVqgqKAqpsaAnOkHSmfWRQRS44w3xAHe1rnfly5CscWCONtpvc2y53kq0lXkQjyE2uSbCwub2A7h5VsZWUoQeoomZgqgsxNgoBJJPcAOZo3StkpN7I9aiB42KOrKw2KsCpB8CDuKhNNWg1XJnaTj2pji6lJSIr3KWFjvex2uRfu5VTwoa9db+Zp409Hh3t5Gd0t6TnXdReJI+qQoCLEsCb7kAbDuHmapgw+Fe92Wz5VkaaVfmdoCV6BkMKAYUBkYUAwoDZej+ld9LKIpCj5kqRyywW1/K9vH2Vjk5G1qzL6N6WR1aSYsVzJiRpDIVWwUhmPPtBiOdvmAzipRVSL9Q8M5ReNcLftb+FszePaVWSIFEbGRWUNbYjljtse7arJW+DLW4cOr2IzpPo5lVBpXKF2xH2RkxkYrg2wOSjFgU5dobGwAiVy4NenlixyvIrX1/wBfEntJolTcXLb3JJO5tf2ch8wqW7MIqiM4TwmBWnKLZixXIEkqBcYrckKB8kWG423qKS4NJ5J5K1u649DB4XDqnneKR5RDGtiWMRyYN2AhUZFCvPPwA7zULVbtbdjXJ4Phx0P2u/Pl3vbny+ZtMSBVCjkBYe6pMDRulS/bT+xfoFbQ4LI1p+HlesdN5DcrkzYi9uS3Kg7c7b99TRssl1F8Hqfh+cmRtbsHlexQudvz+flShHJpVL1/MsLwYgL2lurBvU22AFwCxGRtcnz+eKLeP6FV4Na1mAABGy7i5c7G+wOQuO/H5lB5/T72LsPC8XRgRZQNgtj6pW17+qScrW571NFXluLX3/ssLwUgbOAfJNvUlS5F92+yC58EApRd515fe38HqDg2NjkLjkQtrdt2IXfbZ7e6ooiWe+33sVXhBATtIMfBCO9TkO1s5xNz/W+eaI8bnb7+nBpXSTjc6vNoMFeMywBo9+11iZ4g3FiG5HburjlgXivIuScnUaoqDWy79zD1Oj4drtWixj4NGgwkkjQCOQgndcn2a3kbgX2tvk5ZMWNvl/UmOPHly6U6X038jJ4TAnC21ZkjSdJA6wdZHbroo1Jdu0CApDKLi9yCd7VDXjqLUqa+/qQn4OqMo3f39DVdD0Xm1TfaSmYc8Tijr32ZWIB77FSQbdx2ronkjCtT5MIY5SulwQhjOWNje9rW3vytbxq5Q2fX8D0i8NSZJXOqD2kS6soGwYWG6lSyC9z63mKwjPI8ri47eZ0Tx41jUoy37oy9Jx5Z9DpuHywjAy4K6FQ6uMQGW6nn1m4vvv7ojh05HkvnsTLMpwjjqmu5k6XodqINdGNDJFO6jKzFYipIIsyFuR3swNvG1UyZcc8Xt8PYvjxZMWW4reO5kz8aheTWzcR0qSuW6hWCtmTi2NjlYMoC9rnuvlVliajFQe33v6lHOEnJzVP0W3w9CC4l0Xgj0Hwoak9ZmF6h0CMQ3dsxsw5keHsqVmbzPHp+ZEsFYlkvk1aug5z6RCV0WWHV0sFerpYL/V1AHV0BtHRiQR6eVmNlVixPgAqkms58kVbpFzg3FYgjIdnRirJYrY7EetYciN777996ompe6TPHPHWvvvt5GHxzUSzMEjIRQpOYlAOd1xOx7u1tdh4jlSUX2YxZIRdyjf3979i1q+OFUTrigZDlIVXrBgtg0nYfYHId3iO6rPTHkjHjyZXUEue/7epM/VIn1XiPmRiP1vf5hSjPUQ3DTqondutgYMRkGa/a3ydLN37dkkDYWAqEn3NMmSDSUV8TI0PFx18i3AZ1DqBE7ZhTixTE3YBja/hbuonF7WS8WSMddbcfuSiy6lvVVFHjIDf2hVY395WhRWa70lT7Zb2L9ArSHBdEXhVgMKAdXQDCgHV0A6ugHV0AwoDnGufRpxbiDaqVo7JH1drbN1C2YC27A2IArj6meSMloV+Zthhjkpa5U+xzLU6pnsDYKuyqNlUeQ/zO57ya1Oc3fgfGNXxN49M0oQxxyYEEqvbTC7b8wxQi23Pbvrk04+mTn5nZqydVJKlsu3P/AGQMnGdVo5njjlcPGzRuxIcllJBte4ABBtb/APNpY8eaK1K1yYwy5MMnpdPhmbwzW6D4EVdWGsZietLMOZ3ybFrArtcC9z76qlk8W/8AElvE8S/5dzO4LGsUQ1D6fGOCRmYlmcFZI1AxYHF8mCL3je9XyVJOCdN/Upj9lqbVpGdaLURaviadVAFYtHCoAIYqkbOLdlXNiQO4sDvax54ZXjksMt35/f8AJvkwaoPLDjy/k0nT8bliN9OepA7l3J82Y7sf1DuArpnjjNVJWc+PJLG7g6Ni6W6vTJDpfgk5kkKsZWNmZWIQZhhyZgqg3FxhzFzfLBPJK1ONVwa9RjhFpwld/X5mlk10HOUoD6bEdbliuFAMKAyMKgDCgJHRyQ9Q0Uudma5C94sBY+XlVZJtkb9i7CujjIMQdDe59Zsr+OTb+/bYbVVQaVItknLJLVN2yR+q2n+SfzBTSylGNrdRo5bZxk25WBXwJBxIupIBsdjYeFNDLRlKPA0er00dwMivcCt7fOf/AHzqXFvcqlRen4lpmUqVO/8AUHt79qjSxRj8Pk0ULl40YMRiT2jtsbC57IJAJAtc1Gh3Zo8k3FQb2XYz/q7D/W/NqdDMyA4tMskpdb2IHPbkKulSJMPCpJGFAMKAYUAwoBhQDCgK4UBzLpl6PNVq9bNqIngCPhYMzhuzGiG4CEc1PfVHFtkUQvxTa7+k0v58n+3UaWKLkHos4ghySbTqfFZJQfnEdQ8d7MmLcXaPB9E+uP8A/XS/nyf7dToZFFPim139Jpfz5P8AbppYonNH0P4tFo5dGkuj6qTZu1LexNyPUtz8v/rCXSxeRZO5us8lj8OlX5kJ8U2u/pNL+fJ/t1vpZhRT4ptd/SaX8+T/AG6aWKHxTa7+k0v58n+3TSxQ+KbXf0ml/Pk/26aWKHxS67+k0v58n+3TSxR2cR1oSMKAYUBkYVALGunWGKSV7hEUuxAucVFzt37CpW7og1b4yOHfLl/RNW3gTI1IfGRw75cv6J6eBMakepPSJw9TZmmB2NjC42IuDy8KrHFKStV9RqR5+Mjh3y5f0TVPgTGpD4yOHfLl/RNU+BMakPjI4d8uX9E1PAmNSHxkcO+XL+iangTGpD4yOHfLl/RNTwJjUh8ZHDvly/omp4ExqQ+Mjh3y5f0TU8CY1IyOH9PNDNLHDG8hd2CqDGwFz5mqvDNK2NSNowrIsMKAYUBXCgGFAMKAYUA6ugGFAMKAgOOdLdJpJRFOzh8Q9lRmFiSBuPYa3x4J5FcSrkkRw9I/Dv6SX9E1X/o8vl+ZGtFfjG4d8uX9E9P6PL5fmNaHxjcO+XL+ien9Hl8vzGtFD6R+HfLl/RNT+jy+X5jWivxj8O+XL+ian9Hl8vzGtGZwjppo9TMkETOXe+IMbKOypY7nyU1WfTZIR1NbEqSZseFc5YYUAwoC/hQgiOmCfc7W/k8v7jVbH7yIfB86KpJAAJJ2AG5JPcB416TaStmZtHBujQV5E18UsZNoYlMiQHrn3DEyc0AtewPrCwNeb1PVzeOOXppJxW8tm/ZXNV3LxjvTPXTriEUrlWE3wqKRomcyJJEYULYhSoFyCR3cuZJqv/jsUob46WJpNKnqvvYk/Pkiej2sjikDMjFyyhWDABAT2juDv/7311dVCUlv7tW+b+R19HNRdQtZG6T2077b2XeKcCdBG0Ucrg3DFSJgHDWsGjW1iCtr+PtAnDnuLc2ku3w+ZTPijrUMabl3+PevQhiLGx2I2Irp5ORqnTPcELOwRFZmJsqqCzE+AA3NVnOMIuUmkl3eyBuXQ3osWKyyLMk6yK+njISNW6oh2MnWjkeQt3qa8r/yXV+HFJ14bTUnvavZVRpCP1ILpLr9PqGSeISiaTJtSHCBMyRYxhe4i5N/Lzrq6PFmxKWOdaFWiruvX/orJp7ohq7ipNdCvvlov8dPprPJ7jJXJ3njGvMGJCKRYs5JIxVbXNlVjbfdrWHeRevNOnFj12X9Tq1XCxBycoSCLLijyNfzAQ7edLKqDdmGONpt9il3Dk/8M4iIEsWs/LlYi4uyi+9LL+A/NdvPuU1HGQsgURuRZix7N7r1IAUFt7mZfClhYbV397/wXV4vGRMcZLRXy2XcqSrBe1zDAje3lcb0sh4ZJpeZSTiyqxBjk7lHqEs+SIyjtW7JkTc7HexNqWPBbXJabjq2UiKW3Mg4BsereTIdqx9Rha4Ox57XWW8B+f3dF0cYS8l1e0YZnYAWVFMlibm5v1b8geW9qWV8F7epd02vDydXgymzXDY3Up1ZIOJI3EqEWJpZEselX9/exn4VJmcX9Lu3EluL/YYzY9/bk2r1ei/C+b/YzltI8cR4rDqpNB10I6tYzdgMS13ZQjMvcCh7+8e/SLaUn5P9uTv8THnmpSi638/24Nf6SaeFdXMumWQQhrKGuxFgMhc7kBri9bQ1OKbOTLjqb0J18GSE02nPCwg0w6/rAomCkOCAGbI/hKQTYb+61UWrxK9Daeh4VFQer4fbMXojrDBrInKXuwQErfHJgL2Pd/lU5VJQbXYp085Yp6nFslYtRoZhxCTUacrIcnVUJUxG6qCoG3rtuOXa32rO2nFJmurBKMnJUzG9GQ+62l/6n/Ylp1X4T+X6nFHk7zhXjGowoBhQF/Cqghemifc3W2/F5P3Gv+qr4/fRD4OG9ENTp+s6nURw2ldLaiQt9gwJY2sRs3LmOYvcC1adfHLFeNBt6U7gv8r/AI+ZWNcMtdJONfCRGjJHlG8mU6tI3XZlQGOZJsFRQNztYbAAVbpOneHVO3UqajSWnbdbeb59SW02l+ZNy9H9G0GlEbzFit2ZIgSztfYk911IUeVtzzzXUZIycmt3Xs3weg8EJf200oxv26e/knX32JFujXD4IGjllJWdlRdYYiRA6DNowQcbndSLi+/hYcX9bmyz8SCkpQu8Vq5LhP8AdM4dKSp/U1nh+r0cLFcp5EzBBaNQt1JGYtIpFwTz7juNq9PNjyZYpvbbdc36G3S5o420tpOqldafX+S3xgaEsFjeYY3ykWIOHJsfw572H+u9W6fxK1Ph8J7V+Q6rQnoVOSbuSdqV7kz0Ol4epFpWh1EecqaqZQi26sqIgqz2yyII8bEd4I4evjmTbkteOVR0JW7v3r8v+uDCFfMjuPa3RauaNw08ICBGvCrgtdmaQkz3BYuSee9zuSa36XDm6XC4yevfattuy+RbHGOXIo2o33fBd4t0ajM6xaeVMcVszCQFu2ELtsRcZAnHuF7DvLqZ44tyTly6Xb0+fCOmeKGSOqNR0qufefdr7ZkzdH9OunOnafSLMGeePVFpQs0ShkEakrgbsARiTuO+965l1mTUs8VJxaUXjSVxb3t91Xe/yOTSqr8yH6D/AHy0X+On0162X3GUXJ9F6nQRyY9ZGj4nJc1DYkd4uNj515htGUo8MtpwuMAi17uZN9+0wKn3EEjzuaEvJJ/oE4TACCIYgRsCI1BA8BtQPJN9z1HwyFQAsUYA2ACKLXKk2sPFEP8AyjwFCHOT5Z7+Ax3c9Wl39fsjt/3tu176EantvwDoYyxYxpkbXbEXOJBW5tc2KgjwsPChOqVVZ4k4ZCws0MRA5Aop5XA5jzPzmgU5LhnpuHxFgxjjLC5DYLcZetY277m/toNcqqxBw+NCCiKtgVAUBQAxDGwG25Av7KBzb5L+FCpxH0yD7pL/AICfvSV63Rfh/P8AgynyRssOlbh0ASVhqgwVRkMSJHJYMOYCkk38vOt1ak32fJ2+Hj8KOiXtP7+ha6acJOnmVxJE6zgyjEC6m/aVrjxPPzqcLqNeRl1OKeF0/wBEXOjvDYp9JqetnWIr9kTsqRkits3gGD8/6o9lRKVTTXwNMOLxMUpNq16L+CB4e4MseZxXIXIC3G/s29taS4Zz4pXNKXHwX8G7Hhum1Gtkj0+oxilh+yF+0Eldr9krzW65Wvt9GEm9Kvs7Xy7HfLCss3CEtkrpfkuxHejnTlONwRkglHmQkG4JWGYXB8NqdV+E/l+p5ri4z0vsd6wrxTQYUAwoC/hQEN01T7m678ml/wC21Xx+8iHwfO/AuGiaTtsAgKhu0qk5MFspYgX3v7u87V1582j2Y+8+DbpsGpPLNXCPNOnvx+f8FjUaLq2TrLBGb8B0kIUEA7qSL2Psv76mObWpKPvLz4uv0K5unljUZv3ZW18L7nRptdptFp9O8fXnTyxuINQFi67KP1UNwCFyJuLAGw7ib+Hoy58yaa8WNao29NPv338tx4ko43C3pe/zRr2r4nHrIHMzzgRyCRhdT63YCpcclyYDv7W5Nq71jliyako62qXwTO6seSCS1eFGrdK02v0IXgPAZdU7mJS0cbJ1rZIhVHfEEZHc2B5X5V09R1cMOmEnU5Xp5auvTseZptuuP2L3SngXwdlliDfBpSeodnjdjiFyDYd4Ykct/OqdH1fi3jm14ka1JXW/HJEo1v2MfhHCetSR2OyhgoDKGLhGfk34Ix39vtI1y53GahCr5d+R04cC8N5cqenhNV73qWINEqTxpqy8UZsXZQHYIb7qBfwqcmaUsUpdPUpdr2VmOTDPFJRyKrV/I6LxnikWiaWJnkRsOthPU/8AHEjkXLByAOrBUGykbk5WAHj445J5PFw1K3U/a2i0u21888/I28TUo48j9lcbcJvc1Xjk66iCOaTUSusecaXjAJkYswuA3ZBCIOQG3uHbgh4M2oRWqTTkr/P7s6csceSNy2hFNRkl7z7J/aMPoJ989D/jp9Nehl9xnmLk+l8K8yzQrhSwMKAYUsDCgGFAMKAYUAwoBhQHDPTSPumv5On70let0P4fz/gylyahw/hc+oIWCJ5GC5EKLkC7f+2512SaXJpHFKdaVwv3Zj6iRmc3LMb2FySeewF/opwUyNyk7JDivRvU6cQmSO4mF48Dncjmtl3yHh816qpJ8GmTp8mN019CNRSHAIIIaxBFiCDuCDyNWRnFVNJ+Zlrw/UJB8J6uRYm7Kyi4FyRtcb72Ptpabo0WOcYufCa/dG8+jzhujTikZi1WbAnqYx2sgdNL1mTBQOy1wLW2ANjkK4OonkePePx+pnFKztGFeYaDCgGFAX8KgEF06H3M11ufweX/ALbE/qBrTH76KydI+YVaxBHMG491elJWmmVjJxkpLsTul4osysup6gWbrFYxleezgdVYkmyG5vyN+e3JkxyxxUMd77XzXqd2OcMuWWbLW2+njV6L7+R66X6PqmhXJOzHj1alroMnN7ML4m9t99vMGr9PO21Xz8zHPjio+Imlbfs3uvL/AGeejnBVmXrWlixjlXrdOWkEjxLZncBATj+Dfx7xtWXU9Q1PwlFpuLqdKk3tW+199+TGN1zt5EnxHi0ejmgfQDSMjDr+rGeoCu5ZRHJmcrquNhsb3O165sWOfV9PLH1OqLTrV7rdf5LlU/0LVUlp39DXOJaFoytyCSC7IgNou0QV22ABuNuRUjur0MWRO1VcJN/5bc+pfJgcYqUXe1tL/H4mfoeDSrE06m00UuPwVo3MhXBWaTH5IDrcEcjz3F+bN1MJzWOvYkvfTVXfBGDJLFJTVNp8NbfQydJLDq1j61IFdfsfrSR5rb7GqhSRfIsOWwxtytVsuvG9GNvfe6tetnRhjjlqzZUmk6cU6e/DS8kYvTKNxq5M5A+5CgOWKKDshv6vO9u6/cb1r0rjpajGt99qt+fqc2bE4KLbTtXt2+JCZG1rm3O3dfxtXRpV3W5nrlp03t5did6BffTQ/wCOn01XL7jIXJ9PYV5ZoMKAYUAwoBhQDCgGFAMKAYUAwoDg/ptH3TX8nT96WvX6H8P5/wAGU+TWeCcXl0t3iaxsAPaS3h5X2ronvKKOnDnliarvXPxIzB5JCFDM7MSAASSbk3AHz1dvzOd6pTdc2TkXGtRFqlzZvsOQCsMcbC5NrcziPca5/wD1J93X5nTHrMkcict67Edxbij6rVPqJAA0jAkDlsFX6BXRGOlJIxc9eXVVcGanEpnhi0TPjGxTK9hbthVJyZVFhvuRy3I3rKD96Xl9/qavPN4vDfkv1Rs3o04TFHxaA/CFZlbUBFUIQ6pEVDXEhK5LIWAsT2GHdeufqcjeJ7eX3wc0VudzwryjUYUAwoC9jQEF03+9vEPLSyj3mNvoH71Xxr2l8TNu2fLVeqQVUXIA5k2HduahtJNsE10w0skOpWGUgyJDErEEML4A7Ec9iK5uinjnhU8aqL4Nc2SeSblkdvzMfo7qdTHqA+kYrMFaxGOy27V8+yB5mo63FgyYtOdXG1589uCcGKeSenHyYXD4XeSNIgTIzBUAIF2J23Ow99bZ5QjjlLJ7tb/D78imKcoTUoOmuPidG4Jw+UITq+vZ4utaZCTZY1ZgSzEkOMl2Cb2v+Dz8TJ1OPxIp14cq0PzdcVytvPb5ndHNJw0wvXJvU72afajE6QcV1d9PNpvhSyhZOtkLhywslsgv2MEDL1RyI76nB02BwlDLTxWtK8vny9/PjgZelnGShG/ESepeX87Gi8PgkeWNIReRmAjFwO13bnYe017PUSxxxSllfs1v8PkcWHJLHkjOHKdozelKka7VBvWEzhu/cMb7+2pwtPHGuKKybcm2RdalSf6AffXQflCfTWeb3GSuT6kxryzQY0AxoBjQDGgGNAMaAY0AxoBjQHAvTiPuov5PH+/LXr9D+F8/4Mp8kBpukRTRNo+rUh7dogG3aDXG1wf9AfKunR7akdq6hLHHG47+fxIjhuvaCUSpzH+dWlG9jmxZXiya0bDoOl6nUT6jVwJM0osQVDAgLiBv9P8AoKylj2SXY6MfVY7k8kea49OxrGnazqbcmBtz5G9q2qzlxv20/UmOkXSJ9YIskC9UhUHa5yZSbkDfl+s1WENKZvnzrMm6r/tokvRIPu1o/wDq/wDjzVj1f4Mvl+qOaPJ9H414hqMaAY0B7kIUEnkBc1BDaStmq9O58eFa2/NoJB72RtvcNvdXTij7SMNW2/c+bNFoXlZQqtiXWMvixVTIcVyIG3srryZYw+NNpbW68jRI27h8cHDXZZpYpknIXNYOuUwA9p4yzDckgBhlbA7HavKyufW4o5caalDfS5V7XlKi6qLpmD034sZOqhARoUAkimMQSRw6Ke0Rt3gkAbE109H0+mcs0m9bSTjdxTXkhO6W23b1IzgmvkhUkIDEXXrXMWYsQVwLEWFwW2862zxTls/ap1G0r9TbBkhp8OaSTe8qbaXoZOs0kc3VPDLGtj1Z+xNCcsiytZAQOyw7/wAA27gKqXgwetN3vXPPY10/1OVQjpSW18Lbht+b+W7MTi3G2nWFcERo4zE0iE5TDK95Dftb3PmST31ODpVCUpSk5W7Sdez6LyOOVr75LnBFl1GOjRo1MkhYSSMUAIS7AuAdiFW435L7ar1Uo4E80rcUvdST78m0M70OKXtN+9buq4Jvgx0unTqZ5dMshvONQIHmaOyHq0RrDYkB/A3FhuGrl6pZ5SWfEpSVJaLSTt7t33XkZRrhkX014kJtSw6iKMxs6MyLi0pzPbk8W8/b7uzpMDxam5uVu6fEfRETva1RBFDYNY2JsDY2JHMA8r7iurUrq9yhPej777aD8oT6apm/DZK5PqjGvLLjGgK40AxoBjQDGgGNAMaAY0AxoDgnppCfVmLrL4dRHlbwzl8K9bor8J15/wAELTrWrjuROo4No59ckcDmFBErPe8naIuuN97FSpPPn57dMcvs3/0dvg4suasb2S/0tzVOI6bqpZIwyvg7LkvJsSRcVqtzgyR0ya8iZ45wvSRaTTyQzO0rkh1OJBW181tuLHa3mKzhPU2joz4sUIJwlfzPHQ9NKZmGqUsMSVAZl5AsSCveAOVJycR0ng6n4nyLo4HAdFNqV1FirdhGHrJkQAT8u1vot31Knvpov/Tw8B5Iy/1f6mb6Ivv1o/8Aq/8AjzVj1f4Mvl+qOOPJ9KY14hoMaAY0BicalCItyAC4BJNvEj9YFXxK5GWZ0kaJ6TNXbQSr8qOT9SEf/Ku3BDds5pz9qK9TjPRXpAdLJjIZG0zMGliRsSxXdWDbEEEL3i4uDWPW9I8q8TFSyJVGT7J8r7s7IyrngwNfxWWbqxLI8iRDGNWIJVCb45AC52G/lW2LpYYVJ40lKW7a7vzomMlqTlul29PI3Lhp+Gwpjo4sY8oFL5FQRGvV9rYXuFDC5Y7GzbkcMp+Fl8NS9tq36o9G8c8Upy9xNqMb3Te9+qJDifEdJpYkQ6RDpJpCJtOkxLlo1Uq/ZbHdhls3K17chx44Z80nuvGhxNx9mn28+NuOfPk5JY5RgpteyzSdD0hMT3jghUEgkKZwSFYMASJRfl7K9qfT6qk37SW3kRizuCcH7ja1JVe3lfDK8U48szC+mhKLsgdtRkAbcyswudhc99MODQrb3fNcE9Rn8Sox92N6bq6fnX8slOD9L0TTS6aWEKgR3gWIzC07AjtsZssDfex9m4Fcufo5LOs2GrdKVt+6vJLazFS2pkdxHpJ8KmWXV6eGSwCEqZkJReQFpQPeRWuLo49NhePp9t29993z6l8U4PInmvT3rknY+GjXOmpkilxZcm+yqOysl2VBgLZKWI7rtzWwvyvJOGrHga1K7tN+01t+fwO3KovEp5rdpKFVsk+JL/ZXpDJp4NMNJIsxhZHm0qrNE5inLyheusNrBgGALcja5uTj0yyZsvjY0lNNRyNpq0v+PZ7rZ0jjyQcElJNJq0Qfo9++2g/KE+mvZzfhsxXJ9W415RcY0AxoBjQC1AYfFtWYY1cAG8sUe/hLNHET7QHJ91SXhHU69H+SsxOLcaWOPrIyrr1csuQ7QxhUk2sQCciotcd9CYY9Tr4fmeD0iTIqI5Ccyi7x9orI0Tc27NmU+ta/dc7AT4T8/vkxNP0qDQB+rOZiD92HWfB11OHPK2Deta3dzoWeGpVff96NkTcAjvF/nqDA+ffTz99V/Jo/35a9joPwvn/BnPkjtVwd4vqfOrxSF2jhdFHbUooF796lVO/datOYSh8Wvmd0+nnBRSSd+n79zXOLaCTSytDNEUZd7ELup5MLCxBFdMZqSs55y0unH9P4JKPg80nD/hKqhSFnLAsobBsBkFtuAytf56zTSyP1r8jVY5eH4ijt9+hidGhnqoh2VF7km3q8j3d4NvfU5acGmRgrLNQqvv4EvJ0UnvrNLCqzNH1coeM7PiGJIBOxwc7D/MVSU7lGT25v58FsvTy3SjxX5+nn6I9eiD796L/q/wDjzVTrPwZfL9TjjyfTFq8M0FqAWoDxqdMsi4sAR51KbW6IlFSVM0np50V044drJFFimnldQCQLhGPIG3dXRj6jJqSsx/p4XaR803FejRcuaaYK6NirYsGKturWIOLDwNrH21TJBzg4ptWmrXK9ULNx1/SWKONHgTTEaiOXrNMIyg00rAJmpFgWK3AIAsL9xrx8fR5Mk9E9UXBqp2m5rfbzrzNHJL5kV9WkeJ2ljiaRXDIpW4YvjmzeJON/MsT7ez+nnF6E3v8A5eXod66nHL+81Hbbw96drlEBeu5KjzGUJqQMh4igMrhWuSGZJXijmVTcxP6r7EWPz391Y9RillxuEZOLfdcolOmbXxnpBFp8oIeomjaOMxOry/YLv1jxhWYjcqLja4xBva1eV0/S5M9ZfaxvdSTSudKlJv8AQ2hkjCSbSktnX7EJruIwvCjdXHnZowoaT7Gt2YMLsR+EthYer4Gw7ceKcZ6VaSpt17x15MuNw1yp3aUbfsb/AH5F70eEfVbQflCfTXTm/DZ5q5PrKvKNBQCgFAKA8yRhhYgHcHcX3BBB37wQD7qAxIuFxhEQjILlbI5E5hg2Xyr5G973O533oW1PkutoojneOM5kF7ovaI5Ftt7edCNTPMvDYWBBjTdOqNlAPV/IuN8fKhKk13MqhU4R6a+B6ufiavDpdTKnUIuUcMki3DSEi6qRfcbeder0WSEcdNpblJLc0mHgHFFZGGi1909W+mnIHdYArsLeFdXi4q95fVExyTi00+OC5xTg/FdRJ1kui1zNiFH2rNsovYDs+Z+eiy4kq1L6onLlnllqkeF4HxURmIaPiAQ81Gmmse+3qXt5U8XFd6l9QsmRR0JuvIsL0X4iDcaDXgjkRppwR7DjU+Ni/wCS+qM1a4M7h/DeLwFjHpNeC3M/Bpib8r3K86h5MT/yX1Rvj6jLjvS+Sc9FXR7WRcY0kkuj1UaL1mTvBKii8Eqi7MoAuSB7TWHV5YPC0pLt39TGKdn0TXjmgoBQCgPE0KurI6qysCGVgCCDsQQdiPKgIHiHQzQyi3wXTj2RRj6BV1OXmQrTtcmua/0ZQMMVXEDliEJ+dwao9+7+rOqHV5YO6i/jFftRDTeikdzN+ZF/lHVdL/5y+p0f/pz/APlD6f7LA9EKnmz+4IP/AIU0P/nL6kP/AMlJ/wDqh9CZ03ovjsFcswta2MSbcucaK366unXd/U5JZpydpRXwX8sn+Eej7QQDbTQn+8iyH3lwSffVvElxZi027b+/kS/1t6L8T0v6CL+Go1y8yR9bei/E9L+gi/hprl5gfW1ovxPS/oIv4aapeYH1taL8T0v6CL+GmqXmD3DwDSIwdNLplZTdWWGMEEd4IFwahyb7gkqgCgFAKAUAoBQCgFAKAUAoBQCgFAKAtarUpGheRgqjmTyFzb6TSgYX1e0+9pAbC5ADEgZBL2tewJsanSwVPHILE53ttsrHfwAtvSmDM0+oWRQ6G6nkf1VALtAKAUAoBQCgFAKAUAoBQCgFAKAUAoBQCgFAKAUAoBQCgFAKAUAoBQFDQHlkBFiAQdiCKgAIByA+bx3+kmpBW1Q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0730" name="AutoShape 10" descr="https://encrypted-tbn1.gstatic.com/images?q=tbn:ANd9GcRWQ0L7gFOFhhqXdor5LlbXBSGfQPHkgr2i3Qey9bjYjBzzz1X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0732" name="AutoShape 12" descr="https://encrypted-tbn1.gstatic.com/images?q=tbn:ANd9GcRWQ0L7gFOFhhqXdor5LlbXBSGfQPHkgr2i3Qey9bjYjBzzz1X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0734" name="Picture 14" descr="http://www.explicatorium.com/images/cfq-9/estrutura-do-gel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4214818"/>
            <a:ext cx="342902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s://encrypted-tbn3.gstatic.com/images?q=tbn:ANd9GcTezykkdJ1w83SsGSydHf6WnWN9rip1HeRYStHkpR8cXCUQvaDm4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4643446"/>
            <a:ext cx="2857520" cy="178595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Sólidos iónicos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1428736"/>
            <a:ext cx="76867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Formados por especies cargadas con aniones y cationes de distinto tamaño </a:t>
            </a:r>
          </a:p>
          <a:p>
            <a:r>
              <a:rPr lang="es-AR" dirty="0" smtClean="0"/>
              <a:t>Son: Duros y quebradizos </a:t>
            </a:r>
          </a:p>
          <a:p>
            <a:pPr>
              <a:buNone/>
            </a:pPr>
            <a:r>
              <a:rPr lang="es-AR" dirty="0" smtClean="0"/>
              <a:t> Puntos de fusión altos </a:t>
            </a:r>
          </a:p>
          <a:p>
            <a:r>
              <a:rPr lang="es-AR" dirty="0" smtClean="0"/>
              <a:t>En estado líquido y fundido son buenos conductores de la electricidad </a:t>
            </a:r>
          </a:p>
          <a:p>
            <a:r>
              <a:rPr lang="es-AR" dirty="0" smtClean="0"/>
              <a:t>Ejemplos </a:t>
            </a:r>
            <a:r>
              <a:rPr lang="es-AR" dirty="0" err="1" smtClean="0"/>
              <a:t>NaCl</a:t>
            </a:r>
            <a:r>
              <a:rPr lang="es-AR" dirty="0" smtClean="0"/>
              <a:t>, sales  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Sólidos covalentes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Son: Duros e incompresibles </a:t>
            </a:r>
          </a:p>
          <a:p>
            <a:r>
              <a:rPr lang="es-AR" dirty="0" smtClean="0"/>
              <a:t> Malos conductores del calor y la electricidad</a:t>
            </a:r>
          </a:p>
          <a:p>
            <a:r>
              <a:rPr lang="es-AR" dirty="0" smtClean="0"/>
              <a:t>Ejemplos </a:t>
            </a:r>
            <a:r>
              <a:rPr lang="es-AR" dirty="0" err="1" smtClean="0"/>
              <a:t>alótropos</a:t>
            </a:r>
            <a:r>
              <a:rPr lang="es-AR" dirty="0" smtClean="0"/>
              <a:t> de carbón </a:t>
            </a:r>
          </a:p>
          <a:p>
            <a:pPr>
              <a:buNone/>
            </a:pPr>
            <a:r>
              <a:rPr lang="es-AR" dirty="0" smtClean="0"/>
              <a:t> </a:t>
            </a:r>
            <a:endParaRPr lang="es-AR" dirty="0"/>
          </a:p>
        </p:txBody>
      </p:sp>
      <p:pic>
        <p:nvPicPr>
          <p:cNvPr id="32770" name="Picture 2" descr="http://www.blogodisea.com/wp-content/uploads/2011/04/enlaces-metalic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571876"/>
            <a:ext cx="6500858" cy="2962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2" name="Picture 16" descr="http://concurso.cnice.mec.es/cnice2005/93_iniciacion_interactiva_materia/curso/materiales/enlaces/img/redcob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714752"/>
            <a:ext cx="1905000" cy="237172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Sólidos metálicos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500174"/>
            <a:ext cx="7643866" cy="4625989"/>
          </a:xfrm>
        </p:spPr>
        <p:txBody>
          <a:bodyPr>
            <a:normAutofit/>
          </a:bodyPr>
          <a:lstStyle/>
          <a:p>
            <a:r>
              <a:rPr lang="es-AR" dirty="0" smtClean="0"/>
              <a:t>Cada punto reticular está formado por un átomo de un metal </a:t>
            </a:r>
          </a:p>
          <a:p>
            <a:pPr>
              <a:buNone/>
            </a:pPr>
            <a:r>
              <a:rPr lang="es-AR" dirty="0" smtClean="0"/>
              <a:t> Los electrones se encuentran </a:t>
            </a:r>
            <a:r>
              <a:rPr lang="es-AR" dirty="0" err="1" smtClean="0"/>
              <a:t>deslocalizados</a:t>
            </a:r>
            <a:r>
              <a:rPr lang="es-AR" dirty="0" smtClean="0"/>
              <a:t> en todo el cristal</a:t>
            </a:r>
          </a:p>
          <a:p>
            <a:r>
              <a:rPr lang="es-AR" dirty="0" smtClean="0"/>
              <a:t>Por lo que son más resistentes  </a:t>
            </a:r>
          </a:p>
          <a:p>
            <a:r>
              <a:rPr lang="es-AR" dirty="0" smtClean="0"/>
              <a:t>Buenos conductores de la electricidad </a:t>
            </a:r>
          </a:p>
          <a:p>
            <a:pPr>
              <a:buNone/>
            </a:pPr>
            <a:r>
              <a:rPr lang="es-AR" dirty="0" smtClean="0"/>
              <a:t> Ejemplos Cu </a:t>
            </a:r>
            <a:endParaRPr lang="es-AR" dirty="0"/>
          </a:p>
        </p:txBody>
      </p:sp>
      <p:sp>
        <p:nvSpPr>
          <p:cNvPr id="29700" name="AutoShape 4" descr="data:image/jpeg;base64,/9j/4AAQSkZJRgABAQAAAQABAAD/2wCEAAkGBxISEBISEhISFhUXFx0VFhUXFRYVGhgYFxkXFxwYFxgYHSggGhsmHhcXITEhJSkrLi4uGCAzODMtOCgtLysBCgoKDg0OGxAQGjAmICYvKy0vLS0vLS0tLy0tLS0tLS0tLS0vLS0tLS0tLS0tLS8tLS0tLS0tLS0tLS0tLS0tLf/AABEIAMIBAwMBEQACEQEDEQH/xAAcAAEAAQUBAQAAAAAAAAAAAAAABQEDBAYHAgj/xABOEAACAQMCAgYEBRAIBgMBAAABAgMAERIEIQUxBhMiQVFhBzJxgRQXUpGxFRYjJCU1QlR0kpOhorLS4lNiY3JzwdHTM4KDs7TwwuHxQ//EABkBAQADAQEAAAAAAAAAAAAAAAABAgMEBf/EADURAAICAQMCAwYFBAIDAQAAAAABAhEDEiExBEETUWEiMnGBkfAzobHB0RQjQvFS4QVDUxX/2gAMAwEAAhEDEQA/ANIxr0TQY0AxoBjQDGgGNAMaAY0AxoBjQDGgGNAMaAY0AxoBjQDGgGNAMaAY0AxoBjQDGgGNAMaAY0AxoCuNAMaAY0AxoBjQDGgLmNAMaAY0AxoBjQDGgGNAMaAY0AxoBjUAY0AxqQMaAY0AxoBjUAY0AxqQMaAY0AxqAMaAY0BXGgGNAMaAY0AxoBjQDGgGNAMaAuY1AGNAbv0F6ERa+CSWSWRCshjAXG1giNfcHftH5qyyZHF0Q3RsfxTab8Yn+aP+GqeO/IjUWdT6LtKgW+o1HaYKP+HzN/EeVPHfkNRe+KbTfjE/zR/w08d+Q1D4ptN+MT/NH/DTx35DUPim034xP80f8NPHfkNQ+KbTfjE/zR/w08d+Q1D4ptN+MT/NH/DTx35DUc/6XcEXR6t4EZmVQpBa1+0L722raEtSslMhsasSMKAY0AxoBjQDGgGNAMaAY0AxoBjQDGgGNAMaAY0AxoBjQDGgGNAMaAY0AxoC9jQDGgOreieZY9BqHc2VZmYnyEUZP0VzZ+SrVukbBwrjkQDxyNjIrdpHKKQCLg3LYnbnY871gmpcEzxyxpau/Bjcf1ZlCdXqIUsbi0sdw+2L3bbbtbWI35GpafYjHOCftqy59cLRqTK0TYgsxhBkAUYgue1cDtcue21+5JxiThxZMrqK3MqXjfZJjlgJ7smVQfne/wCqppGVsjuF62UTM8uqhsQbpmCly11xBO1gCLqdwdwTuIUdzWWSPhpKO/mZOl419mdcycgGjtG7B1BILJva19r7Aix86JxeyIljyRipNbfbJJX1LchGg8XBY/mo9v2qFFZyX0nr90pf7ifuiurF7ppE05QfP22P0UTZ2yUG09u+236+XxPQU+Hh/nU2yslBJpPz/YoL+fd3Hbn3VFyJcMdUvXvzx3PS3vuKspO9yk4QUW0yhB+nu8DUXIlQx9/Tv6Ag+H6vP9e1LkyVHGlf3x+W438P1H/001S7h48e1fryDfwPzeX+tHJkRhDn9/X+Ab+Hd4eVLkSseN7t9/P1KkG//wBGlu6K6Mbjf7+p6jBI3q0W2tymWMYy9k9Y1YyGNAMaAY0AxoBjQgY0JGFAMKAYUAwoC9hUEDCgOoei3RpJoplkUMPhBNjy2ji5+I8q583vFZG3w8IiiW0CiPctZdgWIxu3jyHuFuVYrbZE5ZzyNObbaIlOIahtWkDAbZhmEbdiykrJmwxIYlRYW394FdftUbPBF4PE1b/L9OdiSm4BBIQ0y9Y1gLkkXt7O494POw8Ks6ZjiyTxr2Xzszzq0bTIzxm6LuUYsbDyO9gOZsOV+dG9m2VhBuSijF4BI2oie4xjzZRizdoqw7Slhex3HPxFtrlGbe5bNgjjehO1yZ6cB0wZ3EQyfmSSe+/ZubLc7nG1zUJVuiZ5ZzioydpcEhGgUADkKkoca9Ja/dGT+6n7orqxe6WRq+FaEjCgGFAMKAYVIGFQBhQDCgNf4r0i6mZo+qyxtvnbmoblbzrKWWnVEWYn13/2P7f8tV8b0IsfXf8A2P7f8tPG9CbKfXf/AGP7f8tPG9BY+u/+x/b/AJaeN6DUZmu41PCsbS6N0WQZRlmIDDxUld+Y+ceNVj1Klddi0lKPKMP67/7H9v8Alq3jehWyv13/ANj+3/LTxvQWPrv/ALH9v+Wnjegsp9d/9j+3/LTxvQWV+u/+x/b/AJaeN6Cza8K3JGFAMKAv4UAwoDqXonFtJN/jn/tx1zZveKs3asiCNjkHwt1uL9WCRfe1wBt8+/mPfPYrp3skqgsWtW1o3N7WUm/htQhmPwdlMEZU3W2xuDtc7XGxty91S+QlS4ozagkUBx30kW+qEt/kIf2RXTifsmkYtrY1dyBzIHtrRtImMJS4RUgUtBRb7FQtTZFFLC1+7neljS7o9YUIGFAMKAYUBzvpaPtyX/l/cWuTJ7zKvkh6oQbXo+jen+p8+onmaOdf+HHZbEjE4MPWyIYHyuNq55ZJrIoqO3mdEcUHic9W/kaqa6DnJfot0ek104hjZF2uWc2AFwPed/8A8rLLmjijcjXFhllbUe25snSjXyy9XBqFQxJkAOuiV42SWSO6ktixxVchaxN7YnkxY4R3guRlyzntPsRHSLon8F00OoE8cgkYrgAVZdsgeZBFudjsfG96pi6hZJyjXBfL08scVJ8Mw+jSxpqIZJ0Vo87YMAQ5PZ5HmoJub7bW3rTLGUoNRdMphlGM05q0ZnS7Q9ZqNRqdPpimmDAHq1OETCyMrW2Ttg7f1hbYiox3GKjN7kTptuC2NarUzFAdcCV2ouMKkDCgL+FQBhQHQ/R/qup0E8mJYLMSwHcojQk+61c+Xkhpt0jZouMGUskUbh1NnzAGBtcX7W99uV/1EVjFpqycuOUKT7q0QnHOBSh45RKW7drBzAwaSy5LKgJI2tiQRv5ACHC5WjbH1OjFol6drv4p/qtyan4v8Hj+zhiVBLMoBuqYhpSO5bsNtzv5VMml3MsOKeVtRRWVJNSlt4kO4uFLHvU235EA2I8txzlpbozjJqSku3ZkFwzR6qKSeJS9gxd3DR2frCSCkZF0a3M3A25G+VRjjWz4N+qyrJ7ae+21cfPv+pLafpCgk6jCZnxZ1IAbMI+DEWYlQCQO1vYjzpGSboieCcMayPi6/Kybie6gkWv3VJich9JOmz4hIb/gKO/5I89/ZW+ONxN8WXQjWm07G+9uY3APZPsrSmy6yRjtXr5blX0tz5WHnyy/1ppIjlpeu/50eBotwb8iDy8Ao8efZ/XUaS3jc7fe/wDI+B27wdrcvK1r+HfamkeNf3639TIEdWMG7dlcKkgYUAwoDmvTEfbsv/J/20rlye8yr5JbTR6H4LAIHC61mCl3zZQWI7gpCEHYN5++uVSyKUnJbdjolDG4w0Pd8/H+DN470W1KMmkiDajLT5q0as2UjS5tlts9hjz3AWoxdTCcNb2K5ennjnpNEkQqSpBBBsQRYgjmCO410GBd0mrkibKN2RuV1JU29oqJRUlTRaE5QdxdG2cWl0p0EE6zL8KBN4rAgGQ5MwHNSGDHfbtbW2rGM5+I4uO3mbTxxWNTUrb7dzWuF8SaGeOa2ZRsgGPf/kb738a0yQU4uPmZ4srxzUuaNk1vHTxCfKNYoJ3NgDFEyyH/ABMMlf27HxXvrGKxQ3fBMv7uT2VyZ3TXimq0XW6K62nBldgQ2SSOxVVtyAUAG4vkW8jWcFizNZV2NJyyYovE/v4HP66TmFAdkCV2FyuFSCmFAZGFQBhQHRvRtGDpJlIBBlIIO4IKILGufLyVZN9G9JHHEerUC7EsQLZHYb+NgAv/AC1nSXCJlkyZN5ytnjpJr0jRQ2RN8sVsTiNmIBIvs1rC5N9hTUlyIYpZHUWl8SzxyGDUrCWEbjMHc2uh3Km/MNYXHlyppvlCOaeJ3GVEwNSg/CX56FLIXRcZgOqkAPrbCTslSUFiLg3B22uBcA2vTUuDTwpKOttV+Ze4bHCmo1Mi9UGcrcgAHkeZ5m/Pu3Pfzqa24KeK5ey5Wl28iTl18Si7SIo8SwA+c1BFnMuny/b0n91P3RXRj90uuDXsK0JGFAMKAYUAwoBhQDCgGFAaJ0g6N6nU6jWTQx5JCqs5yUGwiQmwJu1hvYVw5s0I5NLe7LLFKUXNLZGnWqxkSnBuPz6Wbron7drXbtezzuKzyYo5I6XwbY80sctS/Pcj9TO0jvI5uzsWY+LMbk7eZq6SSpGTdu2WxUkCgM3T8InkhknSKRoo/XcKSq8uZ94+eqOcVLS3uW0PTqrYw43KkEEgg3BGxBHIg1fkhOt0XtbrZJmzldna1rsb7DkPZVYxjFVFUTOcpu5O2Y9WKigO2hK6y4wqQMKAyOrqAMKA3fob1w0UwgALmUgEmwUmNO0fIHfv9lYZeSNrVmVoY9VCH609XEWJVS3WFBYXydWU7tkbX+mwzhqq5F+oeK4rEu2743+pd1EAkkW76dgi9bsjHxW5VZL9/M+Htq3Oxzbx9rt5mJrdHqsMdNGuNsoymEYDtYqzLJe6jtXA37Q2PIUm5f4nT0qwN3m4+/zJFesK2neNSQSVZHtiBcnZwLDffy51f1OaldFhdCuPZSAlTsqROSpBHi4s1yL233FNrDtLc86fR6zrmYGyW7Xatm2W2AZexZdudt/WJ3qkdVu3sdM/CeNKK9q9/hX8k/pNEi2Yp2/lMS7DyyYk+69TbMaRzzpyv27J/dX90V0Y/dLogMKuSMKAYUAwoBhQFcKAYUAwoDn3HuJTRa3WxxSumUat2TbdY42JB5g4gjauTLjjKeprdErLOKcU9nyZnGeOCYRabVxoYdOQHluVbrcVzWPEXIvkCN+QN151h4TjqceX9/M08WE3FSVJc/fY1jpa2iOovoAyw4rsxY2e3axL9q3Ln51bD4mj+5yUzLGpf23aMLhXDnnkVFBsWVWbuXIgDmRc+A5nkK0bpGcUm0mbZq+iSR62M6R31EMSJPO2IbqwpLMrY7NdVuB33HdvXNjza41k9lvb/R05MTxz1Q9pKn/v+CnSuX6o6gP1bRyCONVON45FKh1yZV7L9u2RuDYXK2vWuHGsUNNmWWfiTtLkN9UOGaeTTyKoWQK4U4yLJG5Kuux33xBHP5wazgsWaSyLlGkp5cUXhfBd4h0a0UssUGnk6qUbTDtyopuLgknsMDcWLG/LbvPLOEZSkuOxMcEZzjGEufv73NV6ScJ+CaqXT9YsmBAEi3AYFQwNjyO+48Qa1xZPEipIwyQcJOLHR3gzavULArKl9yzXsoHft7vnplyrHHUy2HE8stKLXHOGNpdRLp3ZWaNsSyG6nvuD4Wq0JqcVJdyk4uLpnaAldpIwoBhQGRhUAYUBvvo+FtPJ/in9xKxyclWbORWZBrsPCFGvDBjigaRUCgAPIMWBYC7LYg2PInyAEaVeq9zf+ofheFXlubHapMDD4tpw8Ti+P4QbbYqQ457EXUXB50avYmMtL1VZi9G+HLDCN8mYlmYhQbsSbC3JR3CoSrYtky+LLXpr0RLVJQUBzfpov24/sX90Vvj90siDwq4GFCRhQDCgGFAMKEDCgGFAc81nEINNxySXUR5ooXbmLmKPmL7i1x764uqjNprG6ZrgljU/7i2NS43rhNPI6ZCMuxjVjcqhJIH+vn3nnVo3pWrkylV7cGd0Qm0aTk65C8eJsvatl54b8r1lnWRx/t/aNcHhW/E8tvibJw7Q6eXTaiaDUt1qK3waDG2NxYjEG7S4lgJPGx7tqyy5FlUNO3mWWGLxOalunx98kTDx3V6FuyGVJYo73UpkBEiNg1ufMX3satPFjytN8r73K482TFFxXD9DJ6Y8NbSdRL1vWdZGoQX9RokRGZlubsTZgeVyajDnjltLsM2CeFrUXOinFYZXll4hqpA0cdoeVgQcwwW3aIZVNh+uqTUsVLFHZvc0i1nTeWe64s1HU653sPVUG4VbgA/K8S39YknzrqOQl+iHAo9ZJKsuoEIVcgSMrnfnvy8TvzFY5srx1tdm+HD4ik73Sv4knBw7UQ6afVxxYwRAJGyur5NIwQysym7dksAbWBcWHOp8WDlo7lPDmoqfY1Xig+zS+GbEewkkfqrUzu9zuojrqLFeroB1dAZGFQBhQG79BBaCT/EP7qVjk5IZsTuALk2qhBqU/ScR6o2jaQMpGKXzspFmAawYMTYAb7jztVyaemjox9NGUPE1U+N+P+vi9jbIpQyhhyIBG1ue/I1Y5yO4/rljiYZAMbC3M2JAJsATYAknbup2stBapKPmRfR7pJG0YjIJkXYBVe0iXsJVJHqmxJ52sefMxCWtNm3U9P4EkrtP9e6+Ks2dWuAeXkak5ytAc+6Xp9tv7F/dFbQ4LIgFlQsUDKWHNbi45d3vHz1ey7hJK62PTsq8yBy5+ZsP10shRb4Parfl7PmoQeY7MLggi9rjfcbGlhprk99XQg8Ar2dx2tl8zYnbx2B+alltLPfV0Kjq6A4/6QNJIdbPMEcxExgSYnAkxIbZcr+Vc85LXV7iUWt2jVqgqKAqpsaAnOkHSmfWRQRS44w3xAHe1rnfly5CscWCONtpvc2y53kq0lXkQjyE2uSbCwub2A7h5VsZWUoQeoomZgqgsxNgoBJJPcAOZo3StkpN7I9aiB42KOrKw2KsCpB8CDuKhNNWg1XJnaTj2pji6lJSIr3KWFjvex2uRfu5VTwoa9db+Zp409Hh3t5Gd0t6TnXdReJI+qQoCLEsCb7kAbDuHmapgw+Fe92Wz5VkaaVfmdoCV6BkMKAYUBkYUAwoDZej+ld9LKIpCj5kqRyywW1/K9vH2Vjk5G1qzL6N6WR1aSYsVzJiRpDIVWwUhmPPtBiOdvmAzipRVSL9Q8M5ReNcLftb+FszePaVWSIFEbGRWUNbYjljtse7arJW+DLW4cOr2IzpPo5lVBpXKF2xH2RkxkYrg2wOSjFgU5dobGwAiVy4NenlixyvIrX1/wBfEntJolTcXLb3JJO5tf2ch8wqW7MIqiM4TwmBWnKLZixXIEkqBcYrckKB8kWG423qKS4NJ5J5K1u649DB4XDqnneKR5RDGtiWMRyYN2AhUZFCvPPwA7zULVbtbdjXJ4Phx0P2u/Pl3vbny+ZtMSBVCjkBYe6pMDRulS/bT+xfoFbQ4LI1p+HlesdN5DcrkzYi9uS3Kg7c7b99TRssl1F8Hqfh+cmRtbsHlexQudvz+flShHJpVL1/MsLwYgL2lurBvU22AFwCxGRtcnz+eKLeP6FV4Na1mAABGy7i5c7G+wOQuO/H5lB5/T72LsPC8XRgRZQNgtj6pW17+qScrW571NFXluLX3/ssLwUgbOAfJNvUlS5F92+yC58EApRd515fe38HqDg2NjkLjkQtrdt2IXfbZ7e6ooiWe+33sVXhBATtIMfBCO9TkO1s5xNz/W+eaI8bnb7+nBpXSTjc6vNoMFeMywBo9+11iZ4g3FiG5HburjlgXivIuScnUaoqDWy79zD1Oj4drtWixj4NGgwkkjQCOQgndcn2a3kbgX2tvk5ZMWNvl/UmOPHly6U6X038jJ4TAnC21ZkjSdJA6wdZHbroo1Jdu0CApDKLi9yCd7VDXjqLUqa+/qQn4OqMo3f39DVdD0Xm1TfaSmYc8Tijr32ZWIB77FSQbdx2ronkjCtT5MIY5SulwQhjOWNje9rW3vytbxq5Q2fX8D0i8NSZJXOqD2kS6soGwYWG6lSyC9z63mKwjPI8ri47eZ0Tx41jUoy37oy9Jx5Z9DpuHywjAy4K6FQ6uMQGW6nn1m4vvv7ojh05HkvnsTLMpwjjqmu5k6XodqINdGNDJFO6jKzFYipIIsyFuR3swNvG1UyZcc8Xt8PYvjxZMWW4reO5kz8aheTWzcR0qSuW6hWCtmTi2NjlYMoC9rnuvlVliajFQe33v6lHOEnJzVP0W3w9CC4l0Xgj0Hwoak9ZmF6h0CMQ3dsxsw5keHsqVmbzPHp+ZEsFYlkvk1aug5z6RCV0WWHV0sFerpYL/V1AHV0BtHRiQR6eVmNlVixPgAqkms58kVbpFzg3FYgjIdnRirJYrY7EetYciN777996ompe6TPHPHWvvvt5GHxzUSzMEjIRQpOYlAOd1xOx7u1tdh4jlSUX2YxZIRdyjf3979i1q+OFUTrigZDlIVXrBgtg0nYfYHId3iO6rPTHkjHjyZXUEue/7epM/VIn1XiPmRiP1vf5hSjPUQ3DTqondutgYMRkGa/a3ydLN37dkkDYWAqEn3NMmSDSUV8TI0PFx18i3AZ1DqBE7ZhTixTE3YBja/hbuonF7WS8WSMddbcfuSiy6lvVVFHjIDf2hVY395WhRWa70lT7Zb2L9ArSHBdEXhVgMKAdXQDCgHV0A6ugHV0AwoDnGufRpxbiDaqVo7JH1drbN1C2YC27A2IArj6meSMloV+Zthhjkpa5U+xzLU6pnsDYKuyqNlUeQ/zO57ya1Oc3fgfGNXxN49M0oQxxyYEEqvbTC7b8wxQi23Pbvrk04+mTn5nZqydVJKlsu3P/AGQMnGdVo5njjlcPGzRuxIcllJBte4ABBtb/APNpY8eaK1K1yYwy5MMnpdPhmbwzW6D4EVdWGsZietLMOZ3ybFrArtcC9z76qlk8W/8AElvE8S/5dzO4LGsUQ1D6fGOCRmYlmcFZI1AxYHF8mCL3je9XyVJOCdN/Upj9lqbVpGdaLURaviadVAFYtHCoAIYqkbOLdlXNiQO4sDvax54ZXjksMt35/f8AJvkwaoPLDjy/k0nT8bliN9OepA7l3J82Y7sf1DuArpnjjNVJWc+PJLG7g6Ni6W6vTJDpfgk5kkKsZWNmZWIQZhhyZgqg3FxhzFzfLBPJK1ONVwa9RjhFpwld/X5mlk10HOUoD6bEdbliuFAMKAyMKgDCgJHRyQ9Q0Uudma5C94sBY+XlVZJtkb9i7CujjIMQdDe59Zsr+OTb+/bYbVVQaVItknLJLVN2yR+q2n+SfzBTSylGNrdRo5bZxk25WBXwJBxIupIBsdjYeFNDLRlKPA0er00dwMivcCt7fOf/AHzqXFvcqlRen4lpmUqVO/8AUHt79qjSxRj8Pk0ULl40YMRiT2jtsbC57IJAJAtc1Gh3Zo8k3FQb2XYz/q7D/W/NqdDMyA4tMskpdb2IHPbkKulSJMPCpJGFAMKAYUAwoBhQDCgK4UBzLpl6PNVq9bNqIngCPhYMzhuzGiG4CEc1PfVHFtkUQvxTa7+k0v58n+3UaWKLkHos4ghySbTqfFZJQfnEdQ8d7MmLcXaPB9E+uP8A/XS/nyf7dToZFFPim139Jpfz5P8AbppYonNH0P4tFo5dGkuj6qTZu1LexNyPUtz8v/rCXSxeRZO5us8lj8OlX5kJ8U2u/pNL+fJ/t1vpZhRT4ptd/SaX8+T/AG6aWKHxTa7+k0v58n+3TSxQ+KbXf0ml/Pk/26aWKHxS67+k0v58n+3TSxR2cR1oSMKAYUBkYVALGunWGKSV7hEUuxAucVFzt37CpW7og1b4yOHfLl/RNW3gTI1IfGRw75cv6J6eBMakepPSJw9TZmmB2NjC42IuDy8KrHFKStV9RqR5+Mjh3y5f0TVPgTGpD4yOHfLl/RNU+BMakPjI4d8uX9E1PAmNSHxkcO+XL+iangTGpD4yOHfLl/RNTwJjUh8ZHDvly/omp4ExqQ+Mjh3y5f0TU8CY1IyOH9PNDNLHDG8hd2CqDGwFz5mqvDNK2NSNowrIsMKAYUBXCgGFAMKAYUA6ugGFAMKAgOOdLdJpJRFOzh8Q9lRmFiSBuPYa3x4J5FcSrkkRw9I/Dv6SX9E1X/o8vl+ZGtFfjG4d8uX9E9P6PL5fmNaHxjcO+XL+ien9Hl8vzGtFD6R+HfLl/RNT+jy+X5jWivxj8O+XL+ian9Hl8vzGtGZwjppo9TMkETOXe+IMbKOypY7nyU1WfTZIR1NbEqSZseFc5YYUAwoC/hQgiOmCfc7W/k8v7jVbH7yIfB86KpJAAJJ2AG5JPcB416TaStmZtHBujQV5E18UsZNoYlMiQHrn3DEyc0AtewPrCwNeb1PVzeOOXppJxW8tm/ZXNV3LxjvTPXTriEUrlWE3wqKRomcyJJEYULYhSoFyCR3cuZJqv/jsUob46WJpNKnqvvYk/Pkiej2sjikDMjFyyhWDABAT2juDv/7311dVCUlv7tW+b+R19HNRdQtZG6T2077b2XeKcCdBG0Ucrg3DFSJgHDWsGjW1iCtr+PtAnDnuLc2ku3w+ZTPijrUMabl3+PevQhiLGx2I2Irp5ORqnTPcELOwRFZmJsqqCzE+AA3NVnOMIuUmkl3eyBuXQ3osWKyyLMk6yK+njISNW6oh2MnWjkeQt3qa8r/yXV+HFJ14bTUnvavZVRpCP1ILpLr9PqGSeISiaTJtSHCBMyRYxhe4i5N/Lzrq6PFmxKWOdaFWiruvX/orJp7ohq7ipNdCvvlov8dPprPJ7jJXJ3njGvMGJCKRYs5JIxVbXNlVjbfdrWHeRevNOnFj12X9Tq1XCxBycoSCLLijyNfzAQ7edLKqDdmGONpt9il3Dk/8M4iIEsWs/LlYi4uyi+9LL+A/NdvPuU1HGQsgURuRZix7N7r1IAUFt7mZfClhYbV397/wXV4vGRMcZLRXy2XcqSrBe1zDAje3lcb0sh4ZJpeZSTiyqxBjk7lHqEs+SIyjtW7JkTc7HexNqWPBbXJabjq2UiKW3Mg4BsereTIdqx9Rha4Ox57XWW8B+f3dF0cYS8l1e0YZnYAWVFMlibm5v1b8geW9qWV8F7epd02vDydXgymzXDY3Up1ZIOJI3EqEWJpZEselX9/exn4VJmcX9Lu3EluL/YYzY9/bk2r1ei/C+b/YzltI8cR4rDqpNB10I6tYzdgMS13ZQjMvcCh7+8e/SLaUn5P9uTv8THnmpSi638/24Nf6SaeFdXMumWQQhrKGuxFgMhc7kBri9bQ1OKbOTLjqb0J18GSE02nPCwg0w6/rAomCkOCAGbI/hKQTYb+61UWrxK9Daeh4VFQer4fbMXojrDBrInKXuwQErfHJgL2Pd/lU5VJQbXYp085Yp6nFslYtRoZhxCTUacrIcnVUJUxG6qCoG3rtuOXa32rO2nFJmurBKMnJUzG9GQ+62l/6n/Ylp1X4T+X6nFHk7zhXjGowoBhQF/Cqghemifc3W2/F5P3Gv+qr4/fRD4OG9ENTp+s6nURw2ldLaiQt9gwJY2sRs3LmOYvcC1adfHLFeNBt6U7gv8r/AI+ZWNcMtdJONfCRGjJHlG8mU6tI3XZlQGOZJsFRQNztYbAAVbpOneHVO3UqajSWnbdbeb59SW02l+ZNy9H9G0GlEbzFit2ZIgSztfYk911IUeVtzzzXUZIycmt3Xs3weg8EJf200oxv26e/knX32JFujXD4IGjllJWdlRdYYiRA6DNowQcbndSLi+/hYcX9bmyz8SCkpQu8Vq5LhP8AdM4dKSp/U1nh+r0cLFcp5EzBBaNQt1JGYtIpFwTz7juNq9PNjyZYpvbbdc36G3S5o420tpOqldafX+S3xgaEsFjeYY3ykWIOHJsfw572H+u9W6fxK1Ph8J7V+Q6rQnoVOSbuSdqV7kz0Ol4epFpWh1EecqaqZQi26sqIgqz2yyII8bEd4I4evjmTbkteOVR0JW7v3r8v+uDCFfMjuPa3RauaNw08ICBGvCrgtdmaQkz3BYuSee9zuSa36XDm6XC4yevfattuy+RbHGOXIo2o33fBd4t0ajM6xaeVMcVszCQFu2ELtsRcZAnHuF7DvLqZ44tyTly6Xb0+fCOmeKGSOqNR0qufefdr7ZkzdH9OunOnafSLMGeePVFpQs0ShkEakrgbsARiTuO+965l1mTUs8VJxaUXjSVxb3t91Xe/yOTSqr8yH6D/AHy0X+On0162X3GUXJ9F6nQRyY9ZGj4nJc1DYkd4uNj515htGUo8MtpwuMAi17uZN9+0wKn3EEjzuaEvJJ/oE4TACCIYgRsCI1BA8BtQPJN9z1HwyFQAsUYA2ACKLXKk2sPFEP8AyjwFCHOT5Z7+Ax3c9Wl39fsjt/3tu176EantvwDoYyxYxpkbXbEXOJBW5tc2KgjwsPChOqVVZ4k4ZCws0MRA5Aop5XA5jzPzmgU5LhnpuHxFgxjjLC5DYLcZetY277m/toNcqqxBw+NCCiKtgVAUBQAxDGwG25Av7KBzb5L+FCpxH0yD7pL/AICfvSV63Rfh/P8AgynyRssOlbh0ASVhqgwVRkMSJHJYMOYCkk38vOt1ak32fJ2+Hj8KOiXtP7+ha6acJOnmVxJE6zgyjEC6m/aVrjxPPzqcLqNeRl1OKeF0/wBEXOjvDYp9JqetnWIr9kTsqRkits3gGD8/6o9lRKVTTXwNMOLxMUpNq16L+CB4e4MseZxXIXIC3G/s29taS4Zz4pXNKXHwX8G7Hhum1Gtkj0+oxilh+yF+0Eldr9krzW65Wvt9GEm9Kvs7Xy7HfLCss3CEtkrpfkuxHejnTlONwRkglHmQkG4JWGYXB8NqdV+E/l+p5ri4z0vsd6wrxTQYUAwoC/hQEN01T7m678ml/wC21Xx+8iHwfO/AuGiaTtsAgKhu0qk5MFspYgX3v7u87V1582j2Y+8+DbpsGpPLNXCPNOnvx+f8FjUaLq2TrLBGb8B0kIUEA7qSL2Psv76mObWpKPvLz4uv0K5unljUZv3ZW18L7nRptdptFp9O8fXnTyxuINQFi67KP1UNwCFyJuLAGw7ib+Hoy58yaa8WNao29NPv338tx4ko43C3pe/zRr2r4nHrIHMzzgRyCRhdT63YCpcclyYDv7W5Nq71jliyako62qXwTO6seSCS1eFGrdK02v0IXgPAZdU7mJS0cbJ1rZIhVHfEEZHc2B5X5V09R1cMOmEnU5Xp5auvTseZptuuP2L3SngXwdlliDfBpSeodnjdjiFyDYd4Ykct/OqdH1fi3jm14ka1JXW/HJEo1v2MfhHCetSR2OyhgoDKGLhGfk34Ix39vtI1y53GahCr5d+R04cC8N5cqenhNV73qWINEqTxpqy8UZsXZQHYIb7qBfwqcmaUsUpdPUpdr2VmOTDPFJRyKrV/I6LxnikWiaWJnkRsOthPU/8AHEjkXLByAOrBUGykbk5WAHj445J5PFw1K3U/a2i0u21888/I28TUo48j9lcbcJvc1Xjk66iCOaTUSusecaXjAJkYswuA3ZBCIOQG3uHbgh4M2oRWqTTkr/P7s6csceSNy2hFNRkl7z7J/aMPoJ989D/jp9Nehl9xnmLk+l8K8yzQrhSwMKAYUsDCgGFAMKAYUAwoBhQHDPTSPumv5On70let0P4fz/gylyahw/hc+oIWCJ5GC5EKLkC7f+2512SaXJpHFKdaVwv3Zj6iRmc3LMb2FySeewF/opwUyNyk7JDivRvU6cQmSO4mF48Dncjmtl3yHh816qpJ8GmTp8mN019CNRSHAIIIaxBFiCDuCDyNWRnFVNJ+Zlrw/UJB8J6uRYm7Kyi4FyRtcb72Ptpabo0WOcYufCa/dG8+jzhujTikZi1WbAnqYx2sgdNL1mTBQOy1wLW2ANjkK4OonkePePx+pnFKztGFeYaDCgGFAX8KgEF06H3M11ufweX/ALbE/qBrTH76KydI+YVaxBHMG491elJWmmVjJxkpLsTul4osysup6gWbrFYxleezgdVYkmyG5vyN+e3JkxyxxUMd77XzXqd2OcMuWWbLW2+njV6L7+R66X6PqmhXJOzHj1alroMnN7ML4m9t99vMGr9PO21Xz8zHPjio+Imlbfs3uvL/AGeejnBVmXrWlixjlXrdOWkEjxLZncBATj+Dfx7xtWXU9Q1PwlFpuLqdKk3tW+199+TGN1zt5EnxHi0ejmgfQDSMjDr+rGeoCu5ZRHJmcrquNhsb3O165sWOfV9PLH1OqLTrV7rdf5LlU/0LVUlp39DXOJaFoytyCSC7IgNou0QV22ABuNuRUjur0MWRO1VcJN/5bc+pfJgcYqUXe1tL/H4mfoeDSrE06m00UuPwVo3MhXBWaTH5IDrcEcjz3F+bN1MJzWOvYkvfTVXfBGDJLFJTVNp8NbfQydJLDq1j61IFdfsfrSR5rb7GqhSRfIsOWwxtytVsuvG9GNvfe6tetnRhjjlqzZUmk6cU6e/DS8kYvTKNxq5M5A+5CgOWKKDshv6vO9u6/cb1r0rjpajGt99qt+fqc2bE4KLbTtXt2+JCZG1rm3O3dfxtXRpV3W5nrlp03t5did6BffTQ/wCOn01XL7jIXJ9PYV5ZoMKAYUAwoBhQDCgGFAMKAYUAwoDg/ptH3TX8nT96WvX6H8P5/wAGU+TWeCcXl0t3iaxsAPaS3h5X2ronvKKOnDnliarvXPxIzB5JCFDM7MSAASSbk3AHz1dvzOd6pTdc2TkXGtRFqlzZvsOQCsMcbC5NrcziPca5/wD1J93X5nTHrMkcict67Edxbij6rVPqJAA0jAkDlsFX6BXRGOlJIxc9eXVVcGanEpnhi0TPjGxTK9hbthVJyZVFhvuRy3I3rKD96Xl9/qavPN4vDfkv1Rs3o04TFHxaA/CFZlbUBFUIQ6pEVDXEhK5LIWAsT2GHdeufqcjeJ7eX3wc0VudzwryjUYUAwoC9jQEF03+9vEPLSyj3mNvoH71Xxr2l8TNu2fLVeqQVUXIA5k2HduahtJNsE10w0skOpWGUgyJDErEEML4A7Ec9iK5uinjnhU8aqL4Nc2SeSblkdvzMfo7qdTHqA+kYrMFaxGOy27V8+yB5mo63FgyYtOdXG1589uCcGKeSenHyYXD4XeSNIgTIzBUAIF2J23Ow99bZ5QjjlLJ7tb/D78imKcoTUoOmuPidG4Jw+UITq+vZ4utaZCTZY1ZgSzEkOMl2Cb2v+Dz8TJ1OPxIp14cq0PzdcVytvPb5ndHNJw0wvXJvU72afajE6QcV1d9PNpvhSyhZOtkLhywslsgv2MEDL1RyI76nB02BwlDLTxWtK8vny9/PjgZelnGShG/ESepeX87Gi8PgkeWNIReRmAjFwO13bnYe017PUSxxxSllfs1v8PkcWHJLHkjOHKdozelKka7VBvWEzhu/cMb7+2pwtPHGuKKybcm2RdalSf6AffXQflCfTWeb3GSuT6kxryzQY0AxoBjQDGgGNAMaAY0AxoBjQHAvTiPuov5PH+/LXr9D+F8/4Mp8kBpukRTRNo+rUh7dogG3aDXG1wf9AfKunR7akdq6hLHHG47+fxIjhuvaCUSpzH+dWlG9jmxZXiya0bDoOl6nUT6jVwJM0osQVDAgLiBv9P8AoKylj2SXY6MfVY7k8kea49OxrGnazqbcmBtz5G9q2qzlxv20/UmOkXSJ9YIskC9UhUHa5yZSbkDfl+s1WENKZvnzrMm6r/tokvRIPu1o/wDq/wDjzVj1f4Mvl+qOaPJ9H414hqMaAY0B7kIUEnkBc1BDaStmq9O58eFa2/NoJB72RtvcNvdXTij7SMNW2/c+bNFoXlZQqtiXWMvixVTIcVyIG3srryZYw+NNpbW68jRI27h8cHDXZZpYpknIXNYOuUwA9p4yzDckgBhlbA7HavKyufW4o5caalDfS5V7XlKi6qLpmD034sZOqhARoUAkimMQSRw6Ke0Rt3gkAbE109H0+mcs0m9bSTjdxTXkhO6W23b1IzgmvkhUkIDEXXrXMWYsQVwLEWFwW2862zxTls/ap1G0r9TbBkhp8OaSTe8qbaXoZOs0kc3VPDLGtj1Z+xNCcsiytZAQOyw7/wAA27gKqXgwetN3vXPPY10/1OVQjpSW18Lbht+b+W7MTi3G2nWFcERo4zE0iE5TDK95Dftb3PmST31ODpVCUpSk5W7Sdez6LyOOVr75LnBFl1GOjRo1MkhYSSMUAIS7AuAdiFW435L7ar1Uo4E80rcUvdST78m0M70OKXtN+9buq4Jvgx0unTqZ5dMshvONQIHmaOyHq0RrDYkB/A3FhuGrl6pZ5SWfEpSVJaLSTt7t33XkZRrhkX014kJtSw6iKMxs6MyLi0pzPbk8W8/b7uzpMDxam5uVu6fEfRETva1RBFDYNY2JsDY2JHMA8r7iurUrq9yhPej777aD8oT6apm/DZK5PqjGvLLjGgK40AxoBjQDGgGNAMaAY0AxoDgnppCfVmLrL4dRHlbwzl8K9bor8J15/wAELTrWrjuROo4No59ckcDmFBErPe8naIuuN97FSpPPn57dMcvs3/0dvg4suasb2S/0tzVOI6bqpZIwyvg7LkvJsSRcVqtzgyR0ya8iZ45wvSRaTTyQzO0rkh1OJBW181tuLHa3mKzhPU2joz4sUIJwlfzPHQ9NKZmGqUsMSVAZl5AsSCveAOVJycR0ng6n4nyLo4HAdFNqV1FirdhGHrJkQAT8u1vot31Knvpov/Tw8B5Iy/1f6mb6Ivv1o/8Aq/8AjzVj1f4Mvl+qOOPJ9KY14hoMaAY0BicalCItyAC4BJNvEj9YFXxK5GWZ0kaJ6TNXbQSr8qOT9SEf/Ku3BDds5pz9qK9TjPRXpAdLJjIZG0zMGliRsSxXdWDbEEEL3i4uDWPW9I8q8TFSyJVGT7J8r7s7IyrngwNfxWWbqxLI8iRDGNWIJVCb45AC52G/lW2LpYYVJ40lKW7a7vzomMlqTlul29PI3Lhp+Gwpjo4sY8oFL5FQRGvV9rYXuFDC5Y7GzbkcMp+Fl8NS9tq36o9G8c8Upy9xNqMb3Te9+qJDifEdJpYkQ6RDpJpCJtOkxLlo1Uq/ZbHdhls3K17chx44Z80nuvGhxNx9mn28+NuOfPk5JY5RgpteyzSdD0hMT3jghUEgkKZwSFYMASJRfl7K9qfT6qk37SW3kRizuCcH7ja1JVe3lfDK8U48szC+mhKLsgdtRkAbcyswudhc99MODQrb3fNcE9Rn8Sox92N6bq6fnX8slOD9L0TTS6aWEKgR3gWIzC07AjtsZssDfex9m4Fcufo5LOs2GrdKVt+6vJLazFS2pkdxHpJ8KmWXV6eGSwCEqZkJReQFpQPeRWuLo49NhePp9t29993z6l8U4PInmvT3rknY+GjXOmpkilxZcm+yqOysl2VBgLZKWI7rtzWwvyvJOGrHga1K7tN+01t+fwO3KovEp5rdpKFVsk+JL/ZXpDJp4NMNJIsxhZHm0qrNE5inLyheusNrBgGALcja5uTj0yyZsvjY0lNNRyNpq0v+PZ7rZ0jjyQcElJNJq0Qfo9++2g/KE+mvZzfhsxXJ9W415RcY0AxoBjQC1AYfFtWYY1cAG8sUe/hLNHET7QHJ91SXhHU69H+SsxOLcaWOPrIyrr1csuQ7QxhUk2sQCciotcd9CYY9Tr4fmeD0iTIqI5Ccyi7x9orI0Tc27NmU+ta/dc7AT4T8/vkxNP0qDQB+rOZiD92HWfB11OHPK2Deta3dzoWeGpVff96NkTcAjvF/nqDA+ffTz99V/Jo/35a9joPwvn/BnPkjtVwd4vqfOrxSF2jhdFHbUooF796lVO/datOYSh8Wvmd0+nnBRSSd+n79zXOLaCTSytDNEUZd7ELup5MLCxBFdMZqSs55y0unH9P4JKPg80nD/hKqhSFnLAsobBsBkFtuAytf56zTSyP1r8jVY5eH4ijt9+hidGhnqoh2VF7km3q8j3d4NvfU5acGmRgrLNQqvv4EvJ0UnvrNLCqzNH1coeM7PiGJIBOxwc7D/MVSU7lGT25v58FsvTy3SjxX5+nn6I9eiD796L/q/wDjzVTrPwZfL9TjjyfTFq8M0FqAWoDxqdMsi4sAR51KbW6IlFSVM0np50V044drJFFimnldQCQLhGPIG3dXRj6jJqSsx/p4XaR803FejRcuaaYK6NirYsGKturWIOLDwNrH21TJBzg4ptWmrXK9ULNx1/SWKONHgTTEaiOXrNMIyg00rAJmpFgWK3AIAsL9xrx8fR5Mk9E9UXBqp2m5rfbzrzNHJL5kV9WkeJ2ljiaRXDIpW4YvjmzeJON/MsT7ez+nnF6E3v8A5eXod66nHL+81Hbbw96drlEBeu5KjzGUJqQMh4igMrhWuSGZJXijmVTcxP6r7EWPz391Y9RillxuEZOLfdcolOmbXxnpBFp8oIeomjaOMxOry/YLv1jxhWYjcqLja4xBva1eV0/S5M9ZfaxvdSTSudKlJv8AQ2hkjCSbSktnX7EJruIwvCjdXHnZowoaT7Gt2YMLsR+EthYer4Gw7ceKcZ6VaSpt17x15MuNw1yp3aUbfsb/AH5F70eEfVbQflCfTXTm/DZ5q5PrKvKNBQCgFAKA8yRhhYgHcHcX3BBB37wQD7qAxIuFxhEQjILlbI5E5hg2Xyr5G973O533oW1PkutoojneOM5kF7ovaI5Ftt7edCNTPMvDYWBBjTdOqNlAPV/IuN8fKhKk13MqhU4R6a+B6ufiavDpdTKnUIuUcMki3DSEi6qRfcbeder0WSEcdNpblJLc0mHgHFFZGGi1909W+mnIHdYArsLeFdXi4q95fVExyTi00+OC5xTg/FdRJ1kui1zNiFH2rNsovYDs+Z+eiy4kq1L6onLlnllqkeF4HxURmIaPiAQ81Gmmse+3qXt5U8XFd6l9QsmRR0JuvIsL0X4iDcaDXgjkRppwR7DjU+Ni/wCS+qM1a4M7h/DeLwFjHpNeC3M/Bpib8r3K86h5MT/yX1Rvj6jLjvS+Sc9FXR7WRcY0kkuj1UaL1mTvBKii8Eqi7MoAuSB7TWHV5YPC0pLt39TGKdn0TXjmgoBQCgPE0KurI6qysCGVgCCDsQQdiPKgIHiHQzQyi3wXTj2RRj6BV1OXmQrTtcmua/0ZQMMVXEDliEJ+dwao9+7+rOqHV5YO6i/jFftRDTeikdzN+ZF/lHVdL/5y+p0f/pz/APlD6f7LA9EKnmz+4IP/AIU0P/nL6kP/AMlJ/wDqh9CZ03ovjsFcswta2MSbcucaK366unXd/U5JZpydpRXwX8sn+Eej7QQDbTQn+8iyH3lwSffVvElxZi027b+/kS/1t6L8T0v6CL+Go1y8yR9bei/E9L+gi/hprl5gfW1ovxPS/oIv4aapeYH1taL8T0v6CL+GmqXmD3DwDSIwdNLplZTdWWGMEEd4IFwahyb7gkqgCgFAKAUAoBQCgFAKAUAoBQCgFAKAtarUpGheRgqjmTyFzb6TSgYX1e0+9pAbC5ADEgZBL2tewJsanSwVPHILE53ttsrHfwAtvSmDM0+oWRQ6G6nkf1VALtAKAUAoBQCgFAKAUAoBQCgFAKAUAoBQCgFAKAUAoBQCgFAKAUAoBQFDQHlkBFiAQdiCKgAIByA+bx3+kmpBW1Q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9702" name="AutoShape 6" descr="data:image/jpeg;base64,/9j/4AAQSkZJRgABAQAAAQABAAD/2wCEAAkGBxISEBISEhISFhUXFx0VFhUXFRYVGhgYFxkXFxwYFxgYHSggGhsmHhcXITEhJSkrLi4uGCAzODMtOCgtLysBCgoKDg0OGxAQGjAmICYvKy0vLS0vLS0tLy0tLS0tLS0tLS0vLS0tLS0tLS0tLS8tLS0tLS0tLS0tLS0tLS0tLf/AABEIAMIBAwMBEQACEQEDEQH/xAAcAAEAAQUBAQAAAAAAAAAAAAAABQEDBAYHAgj/xABOEAACAQMCAgYEBRAIBgMBAAABAgMAERIEIQUxBhMiQVFhBzJxgRQXUpGxFRYjJCU1QlR0kpOhorLS4lNiY3JzwdHTM4KDs7TwwuHxQ//EABkBAQADAQEAAAAAAAAAAAAAAAABAgMEBf/EADURAAICAQMCAwYFBAIDAQAAAAABAhEDEiExBEETUWEiMnGBkfAzobHB0RQjQvFS4QVDUxX/2gAMAwEAAhEDEQA/ANIxr0TQY0AxoBjQDGgGNAMaAY0AxoBjQDGgGNAMaAY0AxoBjQDGgGNAMaAY0AxoBjQDGgGNAMaAY0AxoCuNAMaAY0AxoBjQDGgLmNAMaAY0AxoBjQDGgGNAMaAY0AxoBjUAY0AxqQMaAY0AxoBjUAY0AxqQMaAY0AxqAMaAY0BXGgGNAMaAY0AxoBjQDGgGNAMaAuY1AGNAbv0F6ERa+CSWSWRCshjAXG1giNfcHftH5qyyZHF0Q3RsfxTab8Yn+aP+GqeO/IjUWdT6LtKgW+o1HaYKP+HzN/EeVPHfkNRe+KbTfjE/zR/w08d+Q1D4ptN+MT/NH/DTx35DUPim034xP80f8NPHfkNQ+KbTfjE/zR/w08d+Q1D4ptN+MT/NH/DTx35DUc/6XcEXR6t4EZmVQpBa1+0L722raEtSslMhsasSMKAY0AxoBjQDGgGNAMaAY0AxoBjQDGgGNAMaAY0AxoBjQDGgGNAMaAY0AxoC9jQDGgOreieZY9BqHc2VZmYnyEUZP0VzZ+SrVukbBwrjkQDxyNjIrdpHKKQCLg3LYnbnY871gmpcEzxyxpau/Bjcf1ZlCdXqIUsbi0sdw+2L3bbbtbWI35GpafYjHOCftqy59cLRqTK0TYgsxhBkAUYgue1cDtcue21+5JxiThxZMrqK3MqXjfZJjlgJ7smVQfne/wCqppGVsjuF62UTM8uqhsQbpmCly11xBO1gCLqdwdwTuIUdzWWSPhpKO/mZOl419mdcycgGjtG7B1BILJva19r7Aix86JxeyIljyRipNbfbJJX1LchGg8XBY/mo9v2qFFZyX0nr90pf7ifuiurF7ppE05QfP22P0UTZ2yUG09u+236+XxPQU+Hh/nU2yslBJpPz/YoL+fd3Hbn3VFyJcMdUvXvzx3PS3vuKspO9yk4QUW0yhB+nu8DUXIlQx9/Tv6Ag+H6vP9e1LkyVHGlf3x+W438P1H/001S7h48e1fryDfwPzeX+tHJkRhDn9/X+Ab+Hd4eVLkSseN7t9/P1KkG//wBGlu6K6Mbjf7+p6jBI3q0W2tymWMYy9k9Y1YyGNAMaAY0AxoBjQgY0JGFAMKAYUAwoC9hUEDCgOoei3RpJoplkUMPhBNjy2ji5+I8q583vFZG3w8IiiW0CiPctZdgWIxu3jyHuFuVYrbZE5ZzyNObbaIlOIahtWkDAbZhmEbdiykrJmwxIYlRYW394FdftUbPBF4PE1b/L9OdiSm4BBIQ0y9Y1gLkkXt7O494POw8Ks6ZjiyTxr2Xzszzq0bTIzxm6LuUYsbDyO9gOZsOV+dG9m2VhBuSijF4BI2oie4xjzZRizdoqw7Slhex3HPxFtrlGbe5bNgjjehO1yZ6cB0wZ3EQyfmSSe+/ZubLc7nG1zUJVuiZ5ZzioydpcEhGgUADkKkoca9Ja/dGT+6n7orqxe6WRq+FaEjCgGFAMKAYVIGFQBhQDCgNf4r0i6mZo+qyxtvnbmoblbzrKWWnVEWYn13/2P7f8tV8b0IsfXf8A2P7f8tPG9CbKfXf/AGP7f8tPG9BY+u/+x/b/AJaeN6DUZmu41PCsbS6N0WQZRlmIDDxUld+Y+ceNVj1Klddi0lKPKMP67/7H9v8Alq3jehWyv13/ANj+3/LTxvQWPrv/ALH9v+Wnjegsp9d/9j+3/LTxvQWV+u/+x/b/AJaeN6Cza8K3JGFAMKAv4UAwoDqXonFtJN/jn/tx1zZveKs3asiCNjkHwt1uL9WCRfe1wBt8+/mPfPYrp3skqgsWtW1o3N7WUm/htQhmPwdlMEZU3W2xuDtc7XGxty91S+QlS4ozagkUBx30kW+qEt/kIf2RXTifsmkYtrY1dyBzIHtrRtImMJS4RUgUtBRb7FQtTZFFLC1+7neljS7o9YUIGFAMKAYUBzvpaPtyX/l/cWuTJ7zKvkh6oQbXo+jen+p8+onmaOdf+HHZbEjE4MPWyIYHyuNq55ZJrIoqO3mdEcUHic9W/kaqa6DnJfot0ek104hjZF2uWc2AFwPed/8A8rLLmjijcjXFhllbUe25snSjXyy9XBqFQxJkAOuiV42SWSO6ktixxVchaxN7YnkxY4R3guRlyzntPsRHSLon8F00OoE8cgkYrgAVZdsgeZBFudjsfG96pi6hZJyjXBfL08scVJ8Mw+jSxpqIZJ0Vo87YMAQ5PZ5HmoJub7bW3rTLGUoNRdMphlGM05q0ZnS7Q9ZqNRqdPpimmDAHq1OETCyMrW2Ttg7f1hbYiox3GKjN7kTptuC2NarUzFAdcCV2ouMKkDCgL+FQBhQHQ/R/qup0E8mJYLMSwHcojQk+61c+Xkhpt0jZouMGUskUbh1NnzAGBtcX7W99uV/1EVjFpqycuOUKT7q0QnHOBSh45RKW7drBzAwaSy5LKgJI2tiQRv5ACHC5WjbH1OjFol6drv4p/qtyan4v8Hj+zhiVBLMoBuqYhpSO5bsNtzv5VMml3MsOKeVtRRWVJNSlt4kO4uFLHvU235EA2I8txzlpbozjJqSku3ZkFwzR6qKSeJS9gxd3DR2frCSCkZF0a3M3A25G+VRjjWz4N+qyrJ7ae+21cfPv+pLafpCgk6jCZnxZ1IAbMI+DEWYlQCQO1vYjzpGSboieCcMayPi6/Kybie6gkWv3VJich9JOmz4hIb/gKO/5I89/ZW+ONxN8WXQjWm07G+9uY3APZPsrSmy6yRjtXr5blX0tz5WHnyy/1ppIjlpeu/50eBotwb8iDy8Ao8efZ/XUaS3jc7fe/wDI+B27wdrcvK1r+HfamkeNf3639TIEdWMG7dlcKkgYUAwoDmvTEfbsv/J/20rlye8yr5JbTR6H4LAIHC61mCl3zZQWI7gpCEHYN5++uVSyKUnJbdjolDG4w0Pd8/H+DN470W1KMmkiDajLT5q0as2UjS5tlts9hjz3AWoxdTCcNb2K5ennjnpNEkQqSpBBBsQRYgjmCO410GBd0mrkibKN2RuV1JU29oqJRUlTRaE5QdxdG2cWl0p0EE6zL8KBN4rAgGQ5MwHNSGDHfbtbW2rGM5+I4uO3mbTxxWNTUrb7dzWuF8SaGeOa2ZRsgGPf/kb738a0yQU4uPmZ4srxzUuaNk1vHTxCfKNYoJ3NgDFEyyH/ABMMlf27HxXvrGKxQ3fBMv7uT2VyZ3TXimq0XW6K62nBldgQ2SSOxVVtyAUAG4vkW8jWcFizNZV2NJyyYovE/v4HP66TmFAdkCV2FyuFSCmFAZGFQBhQHRvRtGDpJlIBBlIIO4IKILGufLyVZN9G9JHHEerUC7EsQLZHYb+NgAv/AC1nSXCJlkyZN5ytnjpJr0jRQ2RN8sVsTiNmIBIvs1rC5N9hTUlyIYpZHUWl8SzxyGDUrCWEbjMHc2uh3Km/MNYXHlyppvlCOaeJ3GVEwNSg/CX56FLIXRcZgOqkAPrbCTslSUFiLg3B22uBcA2vTUuDTwpKOttV+Ze4bHCmo1Mi9UGcrcgAHkeZ5m/Pu3Pfzqa24KeK5ey5Wl28iTl18Si7SIo8SwA+c1BFnMuny/b0n91P3RXRj90uuDXsK0JGFAMKAYUAwoBhQDCgGFAaJ0g6N6nU6jWTQx5JCqs5yUGwiQmwJu1hvYVw5s0I5NLe7LLFKUXNLZGnWqxkSnBuPz6Wbron7drXbtezzuKzyYo5I6XwbY80sctS/Pcj9TO0jvI5uzsWY+LMbk7eZq6SSpGTdu2WxUkCgM3T8InkhknSKRoo/XcKSq8uZ94+eqOcVLS3uW0PTqrYw43KkEEgg3BGxBHIg1fkhOt0XtbrZJmzldna1rsb7DkPZVYxjFVFUTOcpu5O2Y9WKigO2hK6y4wqQMKAyOrqAMKA3fob1w0UwgALmUgEmwUmNO0fIHfv9lYZeSNrVmVoY9VCH609XEWJVS3WFBYXydWU7tkbX+mwzhqq5F+oeK4rEu2743+pd1EAkkW76dgi9bsjHxW5VZL9/M+Htq3Oxzbx9rt5mJrdHqsMdNGuNsoymEYDtYqzLJe6jtXA37Q2PIUm5f4nT0qwN3m4+/zJFesK2neNSQSVZHtiBcnZwLDffy51f1OaldFhdCuPZSAlTsqROSpBHi4s1yL233FNrDtLc86fR6zrmYGyW7Xatm2W2AZexZdudt/WJ3qkdVu3sdM/CeNKK9q9/hX8k/pNEi2Yp2/lMS7DyyYk+69TbMaRzzpyv27J/dX90V0Y/dLogMKuSMKAYUAwoBhQFcKAYUAwoDn3HuJTRa3WxxSumUat2TbdY42JB5g4gjauTLjjKeprdErLOKcU9nyZnGeOCYRabVxoYdOQHluVbrcVzWPEXIvkCN+QN151h4TjqceX9/M08WE3FSVJc/fY1jpa2iOovoAyw4rsxY2e3axL9q3Ln51bD4mj+5yUzLGpf23aMLhXDnnkVFBsWVWbuXIgDmRc+A5nkK0bpGcUm0mbZq+iSR62M6R31EMSJPO2IbqwpLMrY7NdVuB33HdvXNjza41k9lvb/R05MTxz1Q9pKn/v+CnSuX6o6gP1bRyCONVON45FKh1yZV7L9u2RuDYXK2vWuHGsUNNmWWfiTtLkN9UOGaeTTyKoWQK4U4yLJG5Kuux33xBHP5wazgsWaSyLlGkp5cUXhfBd4h0a0UssUGnk6qUbTDtyopuLgknsMDcWLG/LbvPLOEZSkuOxMcEZzjGEufv73NV6ScJ+CaqXT9YsmBAEi3AYFQwNjyO+48Qa1xZPEipIwyQcJOLHR3gzavULArKl9yzXsoHft7vnplyrHHUy2HE8stKLXHOGNpdRLp3ZWaNsSyG6nvuD4Wq0JqcVJdyk4uLpnaAldpIwoBhQGRhUAYUBvvo+FtPJ/in9xKxyclWbORWZBrsPCFGvDBjigaRUCgAPIMWBYC7LYg2PInyAEaVeq9zf+ofheFXlubHapMDD4tpw8Ti+P4QbbYqQ457EXUXB50avYmMtL1VZi9G+HLDCN8mYlmYhQbsSbC3JR3CoSrYtky+LLXpr0RLVJQUBzfpov24/sX90Vvj90siDwq4GFCRhQDCgGFAMKEDCgGFAc81nEINNxySXUR5ooXbmLmKPmL7i1x764uqjNprG6ZrgljU/7i2NS43rhNPI6ZCMuxjVjcqhJIH+vn3nnVo3pWrkylV7cGd0Qm0aTk65C8eJsvatl54b8r1lnWRx/t/aNcHhW/E8tvibJw7Q6eXTaiaDUt1qK3waDG2NxYjEG7S4lgJPGx7tqyy5FlUNO3mWWGLxOalunx98kTDx3V6FuyGVJYo73UpkBEiNg1ufMX3satPFjytN8r73K482TFFxXD9DJ6Y8NbSdRL1vWdZGoQX9RokRGZlubsTZgeVyajDnjltLsM2CeFrUXOinFYZXll4hqpA0cdoeVgQcwwW3aIZVNh+uqTUsVLFHZvc0i1nTeWe64s1HU653sPVUG4VbgA/K8S39YknzrqOQl+iHAo9ZJKsuoEIVcgSMrnfnvy8TvzFY5srx1tdm+HD4ik73Sv4knBw7UQ6afVxxYwRAJGyur5NIwQysym7dksAbWBcWHOp8WDlo7lPDmoqfY1Xig+zS+GbEewkkfqrUzu9zuojrqLFeroB1dAZGFQBhQG79BBaCT/EP7qVjk5IZsTuALk2qhBqU/ScR6o2jaQMpGKXzspFmAawYMTYAb7jztVyaemjox9NGUPE1U+N+P+vi9jbIpQyhhyIBG1ue/I1Y5yO4/rljiYZAMbC3M2JAJsATYAknbup2stBapKPmRfR7pJG0YjIJkXYBVe0iXsJVJHqmxJ52sefMxCWtNm3U9P4EkrtP9e6+Ks2dWuAeXkak5ytAc+6Xp9tv7F/dFbQ4LIgFlQsUDKWHNbi45d3vHz1ey7hJK62PTsq8yBy5+ZsP10shRb4Parfl7PmoQeY7MLggi9rjfcbGlhprk99XQg8Ar2dx2tl8zYnbx2B+alltLPfV0Kjq6A4/6QNJIdbPMEcxExgSYnAkxIbZcr+Vc85LXV7iUWt2jVqgqKAqpsaAnOkHSmfWRQRS44w3xAHe1rnfly5CscWCONtpvc2y53kq0lXkQjyE2uSbCwub2A7h5VsZWUoQeoomZgqgsxNgoBJJPcAOZo3StkpN7I9aiB42KOrKw2KsCpB8CDuKhNNWg1XJnaTj2pji6lJSIr3KWFjvex2uRfu5VTwoa9db+Zp409Hh3t5Gd0t6TnXdReJI+qQoCLEsCb7kAbDuHmapgw+Fe92Wz5VkaaVfmdoCV6BkMKAYUBkYUAwoDZej+ld9LKIpCj5kqRyywW1/K9vH2Vjk5G1qzL6N6WR1aSYsVzJiRpDIVWwUhmPPtBiOdvmAzipRVSL9Q8M5ReNcLftb+FszePaVWSIFEbGRWUNbYjljtse7arJW+DLW4cOr2IzpPo5lVBpXKF2xH2RkxkYrg2wOSjFgU5dobGwAiVy4NenlixyvIrX1/wBfEntJolTcXLb3JJO5tf2ch8wqW7MIqiM4TwmBWnKLZixXIEkqBcYrckKB8kWG423qKS4NJ5J5K1u649DB4XDqnneKR5RDGtiWMRyYN2AhUZFCvPPwA7zULVbtbdjXJ4Phx0P2u/Pl3vbny+ZtMSBVCjkBYe6pMDRulS/bT+xfoFbQ4LI1p+HlesdN5DcrkzYi9uS3Kg7c7b99TRssl1F8Hqfh+cmRtbsHlexQudvz+flShHJpVL1/MsLwYgL2lurBvU22AFwCxGRtcnz+eKLeP6FV4Na1mAABGy7i5c7G+wOQuO/H5lB5/T72LsPC8XRgRZQNgtj6pW17+qScrW571NFXluLX3/ssLwUgbOAfJNvUlS5F92+yC58EApRd515fe38HqDg2NjkLjkQtrdt2IXfbZ7e6ooiWe+33sVXhBATtIMfBCO9TkO1s5xNz/W+eaI8bnb7+nBpXSTjc6vNoMFeMywBo9+11iZ4g3FiG5HburjlgXivIuScnUaoqDWy79zD1Oj4drtWixj4NGgwkkjQCOQgndcn2a3kbgX2tvk5ZMWNvl/UmOPHly6U6X038jJ4TAnC21ZkjSdJA6wdZHbroo1Jdu0CApDKLi9yCd7VDXjqLUqa+/qQn4OqMo3f39DVdD0Xm1TfaSmYc8Tijr32ZWIB77FSQbdx2ronkjCtT5MIY5SulwQhjOWNje9rW3vytbxq5Q2fX8D0i8NSZJXOqD2kS6soGwYWG6lSyC9z63mKwjPI8ri47eZ0Tx41jUoy37oy9Jx5Z9DpuHywjAy4K6FQ6uMQGW6nn1m4vvv7ojh05HkvnsTLMpwjjqmu5k6XodqINdGNDJFO6jKzFYipIIsyFuR3swNvG1UyZcc8Xt8PYvjxZMWW4reO5kz8aheTWzcR0qSuW6hWCtmTi2NjlYMoC9rnuvlVliajFQe33v6lHOEnJzVP0W3w9CC4l0Xgj0Hwoak9ZmF6h0CMQ3dsxsw5keHsqVmbzPHp+ZEsFYlkvk1aug5z6RCV0WWHV0sFerpYL/V1AHV0BtHRiQR6eVmNlVixPgAqkms58kVbpFzg3FYgjIdnRirJYrY7EetYciN777996ompe6TPHPHWvvvt5GHxzUSzMEjIRQpOYlAOd1xOx7u1tdh4jlSUX2YxZIRdyjf3979i1q+OFUTrigZDlIVXrBgtg0nYfYHId3iO6rPTHkjHjyZXUEue/7epM/VIn1XiPmRiP1vf5hSjPUQ3DTqondutgYMRkGa/a3ydLN37dkkDYWAqEn3NMmSDSUV8TI0PFx18i3AZ1DqBE7ZhTixTE3YBja/hbuonF7WS8WSMddbcfuSiy6lvVVFHjIDf2hVY395WhRWa70lT7Zb2L9ArSHBdEXhVgMKAdXQDCgHV0A6ugHV0AwoDnGufRpxbiDaqVo7JH1drbN1C2YC27A2IArj6meSMloV+Zthhjkpa5U+xzLU6pnsDYKuyqNlUeQ/zO57ya1Oc3fgfGNXxN49M0oQxxyYEEqvbTC7b8wxQi23Pbvrk04+mTn5nZqydVJKlsu3P/AGQMnGdVo5njjlcPGzRuxIcllJBte4ABBtb/APNpY8eaK1K1yYwy5MMnpdPhmbwzW6D4EVdWGsZietLMOZ3ybFrArtcC9z76qlk8W/8AElvE8S/5dzO4LGsUQ1D6fGOCRmYlmcFZI1AxYHF8mCL3je9XyVJOCdN/Upj9lqbVpGdaLURaviadVAFYtHCoAIYqkbOLdlXNiQO4sDvax54ZXjksMt35/f8AJvkwaoPLDjy/k0nT8bliN9OepA7l3J82Y7sf1DuArpnjjNVJWc+PJLG7g6Ni6W6vTJDpfgk5kkKsZWNmZWIQZhhyZgqg3FxhzFzfLBPJK1ONVwa9RjhFpwld/X5mlk10HOUoD6bEdbliuFAMKAyMKgDCgJHRyQ9Q0Uudma5C94sBY+XlVZJtkb9i7CujjIMQdDe59Zsr+OTb+/bYbVVQaVItknLJLVN2yR+q2n+SfzBTSylGNrdRo5bZxk25WBXwJBxIupIBsdjYeFNDLRlKPA0er00dwMivcCt7fOf/AHzqXFvcqlRen4lpmUqVO/8AUHt79qjSxRj8Pk0ULl40YMRiT2jtsbC57IJAJAtc1Gh3Zo8k3FQb2XYz/q7D/W/NqdDMyA4tMskpdb2IHPbkKulSJMPCpJGFAMKAYUAwoBhQDCgK4UBzLpl6PNVq9bNqIngCPhYMzhuzGiG4CEc1PfVHFtkUQvxTa7+k0v58n+3UaWKLkHos4ghySbTqfFZJQfnEdQ8d7MmLcXaPB9E+uP8A/XS/nyf7dToZFFPim139Jpfz5P8AbppYonNH0P4tFo5dGkuj6qTZu1LexNyPUtz8v/rCXSxeRZO5us8lj8OlX5kJ8U2u/pNL+fJ/t1vpZhRT4ptd/SaX8+T/AG6aWKHxTa7+k0v58n+3TSxQ+KbXf0ml/Pk/26aWKHxS67+k0v58n+3TSxR2cR1oSMKAYUBkYVALGunWGKSV7hEUuxAucVFzt37CpW7og1b4yOHfLl/RNW3gTI1IfGRw75cv6J6eBMakepPSJw9TZmmB2NjC42IuDy8KrHFKStV9RqR5+Mjh3y5f0TVPgTGpD4yOHfLl/RNU+BMakPjI4d8uX9E1PAmNSHxkcO+XL+iangTGpD4yOHfLl/RNTwJjUh8ZHDvly/omp4ExqQ+Mjh3y5f0TU8CY1IyOH9PNDNLHDG8hd2CqDGwFz5mqvDNK2NSNowrIsMKAYUBXCgGFAMKAYUA6ugGFAMKAgOOdLdJpJRFOzh8Q9lRmFiSBuPYa3x4J5FcSrkkRw9I/Dv6SX9E1X/o8vl+ZGtFfjG4d8uX9E9P6PL5fmNaHxjcO+XL+ien9Hl8vzGtFD6R+HfLl/RNT+jy+X5jWivxj8O+XL+ian9Hl8vzGtGZwjppo9TMkETOXe+IMbKOypY7nyU1WfTZIR1NbEqSZseFc5YYUAwoC/hQgiOmCfc7W/k8v7jVbH7yIfB86KpJAAJJ2AG5JPcB416TaStmZtHBujQV5E18UsZNoYlMiQHrn3DEyc0AtewPrCwNeb1PVzeOOXppJxW8tm/ZXNV3LxjvTPXTriEUrlWE3wqKRomcyJJEYULYhSoFyCR3cuZJqv/jsUob46WJpNKnqvvYk/Pkiej2sjikDMjFyyhWDABAT2juDv/7311dVCUlv7tW+b+R19HNRdQtZG6T2077b2XeKcCdBG0Ucrg3DFSJgHDWsGjW1iCtr+PtAnDnuLc2ku3w+ZTPijrUMabl3+PevQhiLGx2I2Irp5ORqnTPcELOwRFZmJsqqCzE+AA3NVnOMIuUmkl3eyBuXQ3osWKyyLMk6yK+njISNW6oh2MnWjkeQt3qa8r/yXV+HFJ14bTUnvavZVRpCP1ILpLr9PqGSeISiaTJtSHCBMyRYxhe4i5N/Lzrq6PFmxKWOdaFWiruvX/orJp7ohq7ipNdCvvlov8dPprPJ7jJXJ3njGvMGJCKRYs5JIxVbXNlVjbfdrWHeRevNOnFj12X9Tq1XCxBycoSCLLijyNfzAQ7edLKqDdmGONpt9il3Dk/8M4iIEsWs/LlYi4uyi+9LL+A/NdvPuU1HGQsgURuRZix7N7r1IAUFt7mZfClhYbV397/wXV4vGRMcZLRXy2XcqSrBe1zDAje3lcb0sh4ZJpeZSTiyqxBjk7lHqEs+SIyjtW7JkTc7HexNqWPBbXJabjq2UiKW3Mg4BsereTIdqx9Rha4Ox57XWW8B+f3dF0cYS8l1e0YZnYAWVFMlibm5v1b8geW9qWV8F7epd02vDydXgymzXDY3Up1ZIOJI3EqEWJpZEselX9/exn4VJmcX9Lu3EluL/YYzY9/bk2r1ei/C+b/YzltI8cR4rDqpNB10I6tYzdgMS13ZQjMvcCh7+8e/SLaUn5P9uTv8THnmpSi638/24Nf6SaeFdXMumWQQhrKGuxFgMhc7kBri9bQ1OKbOTLjqb0J18GSE02nPCwg0w6/rAomCkOCAGbI/hKQTYb+61UWrxK9Daeh4VFQer4fbMXojrDBrInKXuwQErfHJgL2Pd/lU5VJQbXYp085Yp6nFslYtRoZhxCTUacrIcnVUJUxG6qCoG3rtuOXa32rO2nFJmurBKMnJUzG9GQ+62l/6n/Ylp1X4T+X6nFHk7zhXjGowoBhQF/Cqghemifc3W2/F5P3Gv+qr4/fRD4OG9ENTp+s6nURw2ldLaiQt9gwJY2sRs3LmOYvcC1adfHLFeNBt6U7gv8r/AI+ZWNcMtdJONfCRGjJHlG8mU6tI3XZlQGOZJsFRQNztYbAAVbpOneHVO3UqajSWnbdbeb59SW02l+ZNy9H9G0GlEbzFit2ZIgSztfYk911IUeVtzzzXUZIycmt3Xs3weg8EJf200oxv26e/knX32JFujXD4IGjllJWdlRdYYiRA6DNowQcbndSLi+/hYcX9bmyz8SCkpQu8Vq5LhP8AdM4dKSp/U1nh+r0cLFcp5EzBBaNQt1JGYtIpFwTz7juNq9PNjyZYpvbbdc36G3S5o420tpOqldafX+S3xgaEsFjeYY3ykWIOHJsfw572H+u9W6fxK1Ph8J7V+Q6rQnoVOSbuSdqV7kz0Ol4epFpWh1EecqaqZQi26sqIgqz2yyII8bEd4I4evjmTbkteOVR0JW7v3r8v+uDCFfMjuPa3RauaNw08ICBGvCrgtdmaQkz3BYuSee9zuSa36XDm6XC4yevfattuy+RbHGOXIo2o33fBd4t0ajM6xaeVMcVszCQFu2ELtsRcZAnHuF7DvLqZ44tyTly6Xb0+fCOmeKGSOqNR0qufefdr7ZkzdH9OunOnafSLMGeePVFpQs0ShkEakrgbsARiTuO+965l1mTUs8VJxaUXjSVxb3t91Xe/yOTSqr8yH6D/AHy0X+On0162X3GUXJ9F6nQRyY9ZGj4nJc1DYkd4uNj515htGUo8MtpwuMAi17uZN9+0wKn3EEjzuaEvJJ/oE4TACCIYgRsCI1BA8BtQPJN9z1HwyFQAsUYA2ACKLXKk2sPFEP8AyjwFCHOT5Z7+Ax3c9Wl39fsjt/3tu176EantvwDoYyxYxpkbXbEXOJBW5tc2KgjwsPChOqVVZ4k4ZCws0MRA5Aop5XA5jzPzmgU5LhnpuHxFgxjjLC5DYLcZetY277m/toNcqqxBw+NCCiKtgVAUBQAxDGwG25Av7KBzb5L+FCpxH0yD7pL/AICfvSV63Rfh/P8AgynyRssOlbh0ASVhqgwVRkMSJHJYMOYCkk38vOt1ak32fJ2+Hj8KOiXtP7+ha6acJOnmVxJE6zgyjEC6m/aVrjxPPzqcLqNeRl1OKeF0/wBEXOjvDYp9JqetnWIr9kTsqRkits3gGD8/6o9lRKVTTXwNMOLxMUpNq16L+CB4e4MseZxXIXIC3G/s29taS4Zz4pXNKXHwX8G7Hhum1Gtkj0+oxilh+yF+0Eldr9krzW65Wvt9GEm9Kvs7Xy7HfLCss3CEtkrpfkuxHejnTlONwRkglHmQkG4JWGYXB8NqdV+E/l+p5ri4z0vsd6wrxTQYUAwoC/hQEN01T7m678ml/wC21Xx+8iHwfO/AuGiaTtsAgKhu0qk5MFspYgX3v7u87V1582j2Y+8+DbpsGpPLNXCPNOnvx+f8FjUaLq2TrLBGb8B0kIUEA7qSL2Psv76mObWpKPvLz4uv0K5unljUZv3ZW18L7nRptdptFp9O8fXnTyxuINQFi67KP1UNwCFyJuLAGw7ib+Hoy58yaa8WNao29NPv338tx4ko43C3pe/zRr2r4nHrIHMzzgRyCRhdT63YCpcclyYDv7W5Nq71jliyako62qXwTO6seSCS1eFGrdK02v0IXgPAZdU7mJS0cbJ1rZIhVHfEEZHc2B5X5V09R1cMOmEnU5Xp5auvTseZptuuP2L3SngXwdlliDfBpSeodnjdjiFyDYd4Ykct/OqdH1fi3jm14ka1JXW/HJEo1v2MfhHCetSR2OyhgoDKGLhGfk34Ix39vtI1y53GahCr5d+R04cC8N5cqenhNV73qWINEqTxpqy8UZsXZQHYIb7qBfwqcmaUsUpdPUpdr2VmOTDPFJRyKrV/I6LxnikWiaWJnkRsOthPU/8AHEjkXLByAOrBUGykbk5WAHj445J5PFw1K3U/a2i0u21888/I28TUo48j9lcbcJvc1Xjk66iCOaTUSusecaXjAJkYswuA3ZBCIOQG3uHbgh4M2oRWqTTkr/P7s6csceSNy2hFNRkl7z7J/aMPoJ989D/jp9Nehl9xnmLk+l8K8yzQrhSwMKAYUsDCgGFAMKAYUAwoBhQHDPTSPumv5On70let0P4fz/gylyahw/hc+oIWCJ5GC5EKLkC7f+2512SaXJpHFKdaVwv3Zj6iRmc3LMb2FySeewF/opwUyNyk7JDivRvU6cQmSO4mF48Dncjmtl3yHh816qpJ8GmTp8mN019CNRSHAIIIaxBFiCDuCDyNWRnFVNJ+Zlrw/UJB8J6uRYm7Kyi4FyRtcb72Ptpabo0WOcYufCa/dG8+jzhujTikZi1WbAnqYx2sgdNL1mTBQOy1wLW2ANjkK4OonkePePx+pnFKztGFeYaDCgGFAX8KgEF06H3M11ufweX/ALbE/qBrTH76KydI+YVaxBHMG491elJWmmVjJxkpLsTul4osysup6gWbrFYxleezgdVYkmyG5vyN+e3JkxyxxUMd77XzXqd2OcMuWWbLW2+njV6L7+R66X6PqmhXJOzHj1alroMnN7ML4m9t99vMGr9PO21Xz8zHPjio+Imlbfs3uvL/AGeejnBVmXrWlixjlXrdOWkEjxLZncBATj+Dfx7xtWXU9Q1PwlFpuLqdKk3tW+199+TGN1zt5EnxHi0ejmgfQDSMjDr+rGeoCu5ZRHJmcrquNhsb3O165sWOfV9PLH1OqLTrV7rdf5LlU/0LVUlp39DXOJaFoytyCSC7IgNou0QV22ABuNuRUjur0MWRO1VcJN/5bc+pfJgcYqUXe1tL/H4mfoeDSrE06m00UuPwVo3MhXBWaTH5IDrcEcjz3F+bN1MJzWOvYkvfTVXfBGDJLFJTVNp8NbfQydJLDq1j61IFdfsfrSR5rb7GqhSRfIsOWwxtytVsuvG9GNvfe6tetnRhjjlqzZUmk6cU6e/DS8kYvTKNxq5M5A+5CgOWKKDshv6vO9u6/cb1r0rjpajGt99qt+fqc2bE4KLbTtXt2+JCZG1rm3O3dfxtXRpV3W5nrlp03t5did6BffTQ/wCOn01XL7jIXJ9PYV5ZoMKAYUAwoBhQDCgGFAMKAYUAwoDg/ptH3TX8nT96WvX6H8P5/wAGU+TWeCcXl0t3iaxsAPaS3h5X2ronvKKOnDnliarvXPxIzB5JCFDM7MSAASSbk3AHz1dvzOd6pTdc2TkXGtRFqlzZvsOQCsMcbC5NrcziPca5/wD1J93X5nTHrMkcict67Edxbij6rVPqJAA0jAkDlsFX6BXRGOlJIxc9eXVVcGanEpnhi0TPjGxTK9hbthVJyZVFhvuRy3I3rKD96Xl9/qavPN4vDfkv1Rs3o04TFHxaA/CFZlbUBFUIQ6pEVDXEhK5LIWAsT2GHdeufqcjeJ7eX3wc0VudzwryjUYUAwoC9jQEF03+9vEPLSyj3mNvoH71Xxr2l8TNu2fLVeqQVUXIA5k2HduahtJNsE10w0skOpWGUgyJDErEEML4A7Ec9iK5uinjnhU8aqL4Nc2SeSblkdvzMfo7qdTHqA+kYrMFaxGOy27V8+yB5mo63FgyYtOdXG1589uCcGKeSenHyYXD4XeSNIgTIzBUAIF2J23Ow99bZ5QjjlLJ7tb/D78imKcoTUoOmuPidG4Jw+UITq+vZ4utaZCTZY1ZgSzEkOMl2Cb2v+Dz8TJ1OPxIp14cq0PzdcVytvPb5ndHNJw0wvXJvU72afajE6QcV1d9PNpvhSyhZOtkLhywslsgv2MEDL1RyI76nB02BwlDLTxWtK8vny9/PjgZelnGShG/ESepeX87Gi8PgkeWNIReRmAjFwO13bnYe017PUSxxxSllfs1v8PkcWHJLHkjOHKdozelKka7VBvWEzhu/cMb7+2pwtPHGuKKybcm2RdalSf6AffXQflCfTWeb3GSuT6kxryzQY0AxoBjQDGgGNAMaAY0AxoBjQHAvTiPuov5PH+/LXr9D+F8/4Mp8kBpukRTRNo+rUh7dogG3aDXG1wf9AfKunR7akdq6hLHHG47+fxIjhuvaCUSpzH+dWlG9jmxZXiya0bDoOl6nUT6jVwJM0osQVDAgLiBv9P8AoKylj2SXY6MfVY7k8kea49OxrGnazqbcmBtz5G9q2qzlxv20/UmOkXSJ9YIskC9UhUHa5yZSbkDfl+s1WENKZvnzrMm6r/tokvRIPu1o/wDq/wDjzVj1f4Mvl+qOaPJ9H414hqMaAY0B7kIUEnkBc1BDaStmq9O58eFa2/NoJB72RtvcNvdXTij7SMNW2/c+bNFoXlZQqtiXWMvixVTIcVyIG3srryZYw+NNpbW68jRI27h8cHDXZZpYpknIXNYOuUwA9p4yzDckgBhlbA7HavKyufW4o5caalDfS5V7XlKi6qLpmD034sZOqhARoUAkimMQSRw6Ke0Rt3gkAbE109H0+mcs0m9bSTjdxTXkhO6W23b1IzgmvkhUkIDEXXrXMWYsQVwLEWFwW2862zxTls/ap1G0r9TbBkhp8OaSTe8qbaXoZOs0kc3VPDLGtj1Z+xNCcsiytZAQOyw7/wAA27gKqXgwetN3vXPPY10/1OVQjpSW18Lbht+b+W7MTi3G2nWFcERo4zE0iE5TDK95Dftb3PmST31ODpVCUpSk5W7Sdez6LyOOVr75LnBFl1GOjRo1MkhYSSMUAIS7AuAdiFW435L7ar1Uo4E80rcUvdST78m0M70OKXtN+9buq4Jvgx0unTqZ5dMshvONQIHmaOyHq0RrDYkB/A3FhuGrl6pZ5SWfEpSVJaLSTt7t33XkZRrhkX014kJtSw6iKMxs6MyLi0pzPbk8W8/b7uzpMDxam5uVu6fEfRETva1RBFDYNY2JsDY2JHMA8r7iurUrq9yhPej777aD8oT6apm/DZK5PqjGvLLjGgK40AxoBjQDGgGNAMaAY0AxoDgnppCfVmLrL4dRHlbwzl8K9bor8J15/wAELTrWrjuROo4No59ckcDmFBErPe8naIuuN97FSpPPn57dMcvs3/0dvg4suasb2S/0tzVOI6bqpZIwyvg7LkvJsSRcVqtzgyR0ya8iZ45wvSRaTTyQzO0rkh1OJBW181tuLHa3mKzhPU2joz4sUIJwlfzPHQ9NKZmGqUsMSVAZl5AsSCveAOVJycR0ng6n4nyLo4HAdFNqV1FirdhGHrJkQAT8u1vot31Knvpov/Tw8B5Iy/1f6mb6Ivv1o/8Aq/8AjzVj1f4Mvl+qOOPJ9KY14hoMaAY0BicalCItyAC4BJNvEj9YFXxK5GWZ0kaJ6TNXbQSr8qOT9SEf/Ku3BDds5pz9qK9TjPRXpAdLJjIZG0zMGliRsSxXdWDbEEEL3i4uDWPW9I8q8TFSyJVGT7J8r7s7IyrngwNfxWWbqxLI8iRDGNWIJVCb45AC52G/lW2LpYYVJ40lKW7a7vzomMlqTlul29PI3Lhp+Gwpjo4sY8oFL5FQRGvV9rYXuFDC5Y7GzbkcMp+Fl8NS9tq36o9G8c8Upy9xNqMb3Te9+qJDifEdJpYkQ6RDpJpCJtOkxLlo1Uq/ZbHdhls3K17chx44Z80nuvGhxNx9mn28+NuOfPk5JY5RgpteyzSdD0hMT3jghUEgkKZwSFYMASJRfl7K9qfT6qk37SW3kRizuCcH7ja1JVe3lfDK8U48szC+mhKLsgdtRkAbcyswudhc99MODQrb3fNcE9Rn8Sox92N6bq6fnX8slOD9L0TTS6aWEKgR3gWIzC07AjtsZssDfex9m4Fcufo5LOs2GrdKVt+6vJLazFS2pkdxHpJ8KmWXV6eGSwCEqZkJReQFpQPeRWuLo49NhePp9t29993z6l8U4PInmvT3rknY+GjXOmpkilxZcm+yqOysl2VBgLZKWI7rtzWwvyvJOGrHga1K7tN+01t+fwO3KovEp5rdpKFVsk+JL/ZXpDJp4NMNJIsxhZHm0qrNE5inLyheusNrBgGALcja5uTj0yyZsvjY0lNNRyNpq0v+PZ7rZ0jjyQcElJNJq0Qfo9++2g/KE+mvZzfhsxXJ9W415RcY0AxoBjQC1AYfFtWYY1cAG8sUe/hLNHET7QHJ91SXhHU69H+SsxOLcaWOPrIyrr1csuQ7QxhUk2sQCciotcd9CYY9Tr4fmeD0iTIqI5Ccyi7x9orI0Tc27NmU+ta/dc7AT4T8/vkxNP0qDQB+rOZiD92HWfB11OHPK2Deta3dzoWeGpVff96NkTcAjvF/nqDA+ffTz99V/Jo/35a9joPwvn/BnPkjtVwd4vqfOrxSF2jhdFHbUooF796lVO/datOYSh8Wvmd0+nnBRSSd+n79zXOLaCTSytDNEUZd7ELup5MLCxBFdMZqSs55y0unH9P4JKPg80nD/hKqhSFnLAsobBsBkFtuAytf56zTSyP1r8jVY5eH4ijt9+hidGhnqoh2VF7km3q8j3d4NvfU5acGmRgrLNQqvv4EvJ0UnvrNLCqzNH1coeM7PiGJIBOxwc7D/MVSU7lGT25v58FsvTy3SjxX5+nn6I9eiD796L/q/wDjzVTrPwZfL9TjjyfTFq8M0FqAWoDxqdMsi4sAR51KbW6IlFSVM0np50V044drJFFimnldQCQLhGPIG3dXRj6jJqSsx/p4XaR803FejRcuaaYK6NirYsGKturWIOLDwNrH21TJBzg4ptWmrXK9ULNx1/SWKONHgTTEaiOXrNMIyg00rAJmpFgWK3AIAsL9xrx8fR5Mk9E9UXBqp2m5rfbzrzNHJL5kV9WkeJ2ljiaRXDIpW4YvjmzeJON/MsT7ez+nnF6E3v8A5eXod66nHL+81Hbbw96drlEBeu5KjzGUJqQMh4igMrhWuSGZJXijmVTcxP6r7EWPz391Y9RillxuEZOLfdcolOmbXxnpBFp8oIeomjaOMxOry/YLv1jxhWYjcqLja4xBva1eV0/S5M9ZfaxvdSTSudKlJv8AQ2hkjCSbSktnX7EJruIwvCjdXHnZowoaT7Gt2YMLsR+EthYer4Gw7ceKcZ6VaSpt17x15MuNw1yp3aUbfsb/AH5F70eEfVbQflCfTXTm/DZ5q5PrKvKNBQCgFAKA8yRhhYgHcHcX3BBB37wQD7qAxIuFxhEQjILlbI5E5hg2Xyr5G973O533oW1PkutoojneOM5kF7ovaI5Ftt7edCNTPMvDYWBBjTdOqNlAPV/IuN8fKhKk13MqhU4R6a+B6ufiavDpdTKnUIuUcMki3DSEi6qRfcbeder0WSEcdNpblJLc0mHgHFFZGGi1909W+mnIHdYArsLeFdXi4q95fVExyTi00+OC5xTg/FdRJ1kui1zNiFH2rNsovYDs+Z+eiy4kq1L6onLlnllqkeF4HxURmIaPiAQ81Gmmse+3qXt5U8XFd6l9QsmRR0JuvIsL0X4iDcaDXgjkRppwR7DjU+Ni/wCS+qM1a4M7h/DeLwFjHpNeC3M/Bpib8r3K86h5MT/yX1Rvj6jLjvS+Sc9FXR7WRcY0kkuj1UaL1mTvBKii8Eqi7MoAuSB7TWHV5YPC0pLt39TGKdn0TXjmgoBQCgPE0KurI6qysCGVgCCDsQQdiPKgIHiHQzQyi3wXTj2RRj6BV1OXmQrTtcmua/0ZQMMVXEDliEJ+dwao9+7+rOqHV5YO6i/jFftRDTeikdzN+ZF/lHVdL/5y+p0f/pz/APlD6f7LA9EKnmz+4IP/AIU0P/nL6kP/AMlJ/wDqh9CZ03ovjsFcswta2MSbcucaK366unXd/U5JZpydpRXwX8sn+Eej7QQDbTQn+8iyH3lwSffVvElxZi027b+/kS/1t6L8T0v6CL+Go1y8yR9bei/E9L+gi/hprl5gfW1ovxPS/oIv4aapeYH1taL8T0v6CL+GmqXmD3DwDSIwdNLplZTdWWGMEEd4IFwahyb7gkqgCgFAKAUAoBQCgFAKAUAoBQCgFAKAtarUpGheRgqjmTyFzb6TSgYX1e0+9pAbC5ADEgZBL2tewJsanSwVPHILE53ttsrHfwAtvSmDM0+oWRQ6G6nkf1VALtAKAUAoBQCgFAKAUAoBQCgFAKAUAoBQCgFAKAUAoBQCgFAKAUAoBQFDQHlkBFiAQdiCKgAIByA+bx3+kmpBW1Q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9706" name="AutoShape 10" descr="data:image/jpeg;base64,/9j/4AAQSkZJRgABAQAAAQABAAD/2wCEAAkGBxEQEhUSEhMWFRUXFBcYFxYTFh4eGhseGBofIB0ZHhkYHSggGh4nIR8XIzEhJSktLi8uGSAzOD84OigtLisBCgoKDg0OGxAQGzUmICYtLTI2NzUtLS01LS8rLy0tKy8tLS0tLS8vLS0tLS0tLS0vLS0tLS0tLS0tLS0tLS0tLf/AABEIAIAA1wMBEQACEQEDEQH/xAAbAAEAAwEBAQEAAAAAAAAAAAAABAUGAwcCAf/EADwQAAIBAgUBBgQEAwYHAAAAAAECEQADBAUSITFBBhMiUWFxMoGRoRSxwdEHQvAXIyRygqIVM1Jic9Lx/8QAGgEBAAMBAQEAAAAAAAAAAAAAAAIDBAUBBv/EADIRAAICAQMCAwYGAgMBAAAAAAABAgMRBBIhMUEFE1EiYXGRocEUMoGx8PFC4SNS0RX/2gAMAwEAAhEDEQA/APaqAUAoBQCgFAKA43b0GKA+PxPtQHK9j9JAjUx4C8+/p86jKSj1PUm+hHbOgph0KbxJgj5wTHvVS1EM7XwWuiWMk38QfKryk4PmW5CoXjnTED0kkb1CViiSjByPjD5uHbQVKt5N19iCQahXfCbwupKdUoLLJRxMcxVxWRWzUxqW2zL0Own13IMVVO6MOpZGqUuh94TM1ug6eRsQeRUoWRmsxIzhKDwzpdxoUSfOPcnoKk3gisvoRr2blN2tMB57flqmqZaiEXhlyolLodkzVDo3BD/CRVyaayippp4ZPr08FAKAUAoBQCgFAKAUAoBQCgFAQMa0N8qAiXL8RAJJ4A5P7e9eNpHqWSP+KuWGZ3tggkfC0kADiCo43PPU1gtv2yyzXCndHCP3BpbxRNy4JThFI225JHWfXiKR2yeWey3RWEQ3wxW5pwqhSCCwXwpv0aB19BO81CLsU8wfBKWxxxJcnf8A4v8AhkK3UgAE6g2ofOQCJ39K987D2vqeeTxlHe3ldpkLXlV3O51CQPQA8AVJRjtz3PG5bsFdasXjPdAd1O4ckAweFEGBtB2gyajXKyMX6Epxg2sdSZdzYvFnSUcmJ5EdWB6+xFeecpLaeOpxe4+sdl2GRNWlZH8xEt9TvPpUrIpL2ep5Btv2iNhkxFuGdQVWdIZzrE+fhIPpJ6mvPMnGC39j1QhKXsjH5yl1T0I2KnkH+utZ9RqFJZNGnoaZV5Je1OBMgXj8pVSR9wfnWnwyblS8+pR4jBRtWPQ39dEwCgFAKAUAoBQCgFAKAUAoBQCgKfN7ul/OQAAOSfIV43gYITd9abvCinwgBdZkbknfTEnw7f8AbzWK+3DTxwa6asrGRh8QmMc6pCLsynYluYMdAI451em8IyjY8snKMq1wccflyB9OHQK5EzbAWB5sQOPQg1CdblLEGSjNJe0fWHxN3CLFwB9yWZCevXSRx85p5vlcMeX5nKO+Bw9rEqbt2GDbqrCVA6bHYk8yasgovlkJOUeEV75e7lhhgEUSrEbJ6gKvJHmI369Kp8uTec8Fu+KWGuSVczdrQ7pkAmFSGlZOyg7Ar086krv8WRdP+RIfLMP3eq4FdolmuKDx13+Ee1WbYqOV1IZluwyusYG+CtxYFoHUEcmZ6EbHSN+PbiqlCUeWy1zjJ4SJGIzvUCjjSwHEyCPMGN/oKru1KcSVWnalkylz+9vga9CkQzRI3YaRyIJ8QB354rFp643z2yeFn5m2+yVEd0Vl/saOzh1tNYROAx5535Jr6OuuNcVCPRHBsnKcnKXVmxqZAUAoBQCgFAKAUAoBQCgFAKAUBns6xGjEIemkj5nj7T9ay6ue2KfvNOmjuk0ccwzQMvPSubdqVJG6rT4ZmsJj3S7dYCUhAYMkNLfyjc7FZPTas9KsdblH1L7nBTUJehc5JnKFrhB8UrPn8Ij26/etFOocepTbQn0P3OMxDTVGq1CkmW6ehxZSZZnehdEEASVMErBP/UBAPOxg0TsjFPqMQcmjQ5JnA7hIIMqJIPJ6/ea1R1W1YM0tPueUUfaDMBcR+7YaoIUg/wA38u/vG9Y7pvzIrHVmqmK2Nn6c+UqO8BUalDBth8Q4PDD2O4qxznGWGiGyDjlM0tzNRoitD1S24KPwz3ZMdmt4PcXciJJKiSBG5j6VzU1ZNp9Do4dcE11PzFaEXRaEsx2JO7E7Akj+gKKS3xjFdGNrcHKfdF/hcSLly0eDqII8jttX09VsbY7onztlcq5bZG1qwgKAUAoBQCgFAKAUAoBQCgFAKAzHaYBrmk8aRXjipLDR7FuLyigbLWfUFdvCpYzGwG/PrwPr0rl2eHUp5efgdCGvtawsfE02UYWzh7OhQJ5ZurN1JPJqcXDZghKM9+TMdoBbDrcJKkMFLKYMMQN52IBIO/lXOnJOW3sb4RajuXU+3y207IrXHYM0EbDbkiQJ34+deU1Vbt3U9tss24NXiDaW2FQBQBAA2A9gOK6N0oOJgqjLcY02U78jUUDgmFIjUOsEdRz/AJR5muW5RnlS7HRw4YaJ2T5bY/ESxL6ArDVEamJEwBG2k8z8Va9Mq4vJm1DnJYLvPHRlI5BG4NWamceqK9PCXRmTyvD22Dp3jjQ2mNjsQCOd+DHyrn7a5pOXGfqbczhlIYkWrKtpkk/EzcmP64FV2SilsgXQjJvdM+cuNuyulli6EEkmdj5Tx5EenrVs5QhF4XxKoxlOXL/ol5A2q6GjY3NvWABP6fKut4ZGSpbl3eTm+Iyi7cLsj0WuiYBQCgFAKAUAoBQCgFAKAUAoBQGXz+2z4hUXkqNzwOZNQnPaj2MdzGJycWQSLjSVhuII32IiI3P1rFqJSXtGumMehm1zC7aVw4kW9i4OxHRiCZHUe4NcxRsseKlnPY6O6EFmx4PzKMP+PulWYKiLqcN8R5EaSIA6yfT3Gijw+1S328en9lN2tr27K3k/b+HwyiMJiJa3JAZiwOnaJO8dJHFT1GilS9zjjP3K6NSrFtUj9w2a3L9vWiEiNyCCBA33rLfp9RCWxx5NVV1ElvTOWCw2Fu23xGKxCKqEABH3WTsxZdwWPQdB61v0vhVqWJRe5mO/xCLfsvhHwuLtBu8wt4XV2V1ZtwJ+IE+Uzv0mqNRo56Z4lHGej7F1OpjfzF5wfuZ5wUOhxpaJhjH1PSs8dFqr1mMePUueq09XWXPoWRyPDWVRr98d8yk+BokE+m7KDsCftXQj4fmrEVlIxPW/8mW8FfYFq22qe8B3tuTsI9OJ6hv2k8ucY0Npxw0dCEpXJNPKIrxcfvCJRZU87kxP05Ne6PZvTtXDf8Z7qd6g1W+Ui9y2O9tgbAHivpcYPnupvaAUAoBQCgFAKAUAoBQCgFAKAUBkO0mL7rFK547uD6SeftWXVxlszHsaNM478S7nDGZvIriW6tNHWr0uGZx7LXVe6CArPbtIXA0sysSDqJ38RgADeGFa/D6bEvMS55ePdjD+Bn1l0M7M8dP1zlDE4p1dkvp3d26Ut6laQ9ssNQB8/wD2rbpn5UW4S3RWZdMNPHGevz747Ga5eY8SjiTwuvVZ59P4yX2jzRALUQNLgL6AAz8o2+lYarpXK3v7P1zx9TXOpVOHx+mOfocuz+Fxa4ZG0zbZJGogNvysHke8Vf4jRPz5Sh6+8p0d0fKipeh07IYxbC3l0hHF2CIAIARYG3Tr8zUtZqpxjVuecxXf3sjptPGUp7V/l9kUWYXkfCWgP+YUCpA8Z1bFduZnip75z8Qnp3+Vt59FxnP6M82xho4Xd8LHq/d+pOt2MVbRrpQsWZizAjhDEMs+h23Fe3rbOMF0SWP1/wBkqJQdc3Jctv8AjJWWZv4FuWdDMLKo6M0HQGYpDQdwCdiN/SKlq7owbruyk28PGVlcS4+Py95Vp6nLE61l4WV7u3JGshX092ngtySrcTv4CR13+W1ce2U3dKdvP3951IRiqowr4+3uJNy9+Ii3aELAmOEU+3BiYHnVC3TnnsvsW4jCHPV/csMleb6qeVaPfyP9etfRaXUedDd3ODqKfJntPRK0lAoBQCgFAKAUAoBQCgFAKAUAoDC9s3/xH+hf1oCpyvLLd43J4S2TpBO5IMDTx0P2rHbCpSztWfgaap2OONzwaoXLD2BaZVa2AIB4gDb7VRDWOCynhl09KpPkyPaHD2jvpa5uogksY1DUFk8xJ+QrKtdYrY7Gl+nufU1PSwdb3LP87H7luFwmpShL6jGs3CWAg/CZlTO881ZHXvdt2qPfCSWX9yD0ixuy3265wi5u5Jg1VQouQsQpvOV2Mjwlo5rbb4pY4vp8kZa9BBPv82Zq/hMNbutOsBwdT6ySNxDFidvKfWsC8Qst4lGLUe21Gx6OFfMW033yy37M4OxauyCXCKpTVBgyZOw3IhYnir4eI78vall847lM9FtSTbaXT3E3OMBYZmYFwHbUyBzoJ89PG8CvbvEpKPGM4645RGnRJy56FBhlwpZ0uWwpLeBgSuoQJAIO8GdvasMNVZ5S3cr3885NkqIeY9vD93BIv3wALNlenhUfn+5rNZbPUTNFdcaY8g438OosswIiQYjfgj13gj39KnZZKS2x+BGFcU9zfvO3Ztib4J6mQPIf1J+ddrQUSpqxLq+Tka25W25j0XB6ZW0yCgFAKAUAoBQCgFAKAUAoBQCgMZn2EW9j1RjC90GMdQDx6dKqtntRZXDczt2gfCYdbaFAA7QIUQCBMny96zyplbFuHZZL42KtpT7mWW/outh1uEsZZFYGOCdJedtwYkcH0rnR0crqne3tSeG/ul+5vepjVYqsZeP5yfWUJdYm/cw3fogMILoG/UhNJ1noJIHNb9N4fpq54dmZe+OMfUx6jWXzjlQwvc/9EnO8ctyEODdH7rvFhkDKOhBHwkHp6VK/Swxv8xYzjoyNN8s7XB5xnsVtrHMz2LbXSDcST4NlPTVDcmDAEb1k/wDnb6bJxfR4+XXb/wC+hqet22Qi11X9ZNF2TsWi9xWTWwVH71yOHB0BU/l2Deu586006WqqhST65+nUzXX2WWtPsU3abFpbvwtq4jCWNxVXSyrGqRqlgJ95iqp6VSqdu9Y9Oc5fTt1/Uthe1NQ2vP6Ywuvc54zENDsGZrazNxU225MM0wOpE1nj4ZunGMrFl9u/u+ZfLX7YuUYcLv8Az0L83rFi3bt4bDm9ca0HaSAQrcF2IO5M7D1rpLTVxg1J7UuOmehz/Osc+Fl9TP3M2WzHdW9IuMVa2IGllE9Bv7e0Vglp3mUXLhJPPXKbx0N0bViMsct4+GOSNLOLlx1KNb2Cn2DGfcQPSoRg9HOElLO/9s4wTm1qoyTWNv8A5ktezRm+tdw4h6bQ9FAKAUAoBQCgFAKAUAoBQCgFAYDtjjjZxocb/wB0oI9CTWfU1OyGI9S6ixVzy+hQ5/nNu73IJBGtpB5IKMsR7kVj0n4hRtxF5UVj47k/sbL/ACHKvMlhv6bX/o4YbKO6u4U3bmh77NpJMvpCgLIPhkkxAE7iuhCud+mtbj2XC6LnPH7mOVkar4Yf6vuc8nzm1h7m1/WHZgoVjtLQJTrIgyOKhq9Jqn+WvhJc4S6LnknRqNPnMp9W+/q/QmY/N1fEhVM3O70BZgyWEAzx15865y02qu0nEWk5Lt2w+f2Nvn6erUcyWdv1z0INrKrr4e5ikKMurWWW8umbRkEjTMxvEjkV2Y6WNUq6pSfCccY67uvf+YOXLUSsU5pLqn1/69Ox3yjtDbs3Luq6kFLQDLwQob3giRtWK7Q6ryK4wg205Z+mPuaqtVp3bNyklnb9z5xeYW8XibNvWq61dJuEgQ5UR5ktEAetQo8P1MqbFNNcwfyy38sk7tbRGyDg88SXzx++CdYwgs4aDiND2tnt3gPCUO42g6TGx32NNZopy1O+Cb3PKx7zzS6qKo2Sa4WOfcQ8H2jX+8ZgU7zS6g7eFVAj1AII2r3VaTUKMYwW7GU8c85+6wKNRS25SeM4az6Y/s4oLmrvLiuiuz3EcbFSAoUnbYEefM+VQlW6+YyTlGKjj/tltv5E4zU+JJ4k28+mMJfMnZWtzFLquGbYPiYx49gdMDY+RPl61i1FG2UbGtuV064/nU10X5Tgnn3k7s+gXFQOJBHz6fnXQ8PudtXPZ4OfraVXZx3R6bW4xigFAKAUAoBQCgFAKAUAoBQCgPMP4jvGLH/iX9aA+ezeAKd496y4JtkWyy7AsDJPUdBx1NZbrVnGTRVW3yaTC54rWwQdiPP7fKub+JceGb1p1LlFBnGLe4yrbPjLgrzyp1dN42+9Y4PzbVjsapJV1vJ0/wCI3ENt71p7UMJ1gbSCN2EiJ61pi7YSw+V8ShquSyi9xWb6lg0nq8xPIaX2jNDF3TemwhuFF8YTkBjtHTpMEjiqKISs3SRfdKMNsWWWX5syXz3gZWZFgPt8JaY8+R9KvrsnDLkimcIzeInfNccj+IqpbzIE/Wo36x7cZPadIs9Cjy57viZbJu2mYlWUAhSoCkQdoMSCvrXlauVaksp/HqezlU7Nr6HRzdxBIA0gGGZuny5J9Pas7pnJ5nwjQrIR4jyyDj8aMO2hB4SuwHmsCfmOfYVOELNQ3GHYhKcKIqUzt2OuFsRJ5JFd/S6dUVqCOLqLndY5s9XrQUCgFAKAUAoBQCgFAKAUAoBQCgMTmttGzUFwDpsKwnznY/rWbU2bIr4l1ENzZc5ni1K7eVYtRbFxNlNckzGWO5N+4jA7hX8LESTIOw/yg/WudGUZRzNZSeDdJOMkovDwX/Zy3YtO7qN9lkmSBAJEnzJ+wrZpbK4rhYMuornJ+0ztn19HBEAgggg8QelQ1Vq6olpq30ZnMuTDshWWlTpIDkRHG3TaKzy8t4lOPLNC3rKizUdnLlq3YGlQuoayPVtzPmeB8q6VdsFHBz7K5OWSj7VXVKM0A6QXA9V3HG/p86wW2Lesd2baoPa8nFbGGuKpBJDQJLkiCY+vT3ryCqjP8vIm7HDrwa44m2LYVQAAIAHAA6RXRldFxMMapbjF5ndPejRGpvCd4nkiT78e/rXJeZycUdSOIxUpETMcIEtPqIZ2HTpHwqPPf617CXlTiovuJx82Mt3oc+wx/wARB2IIkfOvp00+UfOYa4Z67XoFAKAUAoBQCgFAKAUAoBQCgFAeU/xHxr2ceroYItL+Z2NVW1K2O1k67HXLKIuF7QXMQdFu0xaCTBEADkk+XyrjWeH3d5LH6/sdaGuqxxF5Nlk3Z22LE3jrdyGcE+EGBCgDnT69ZPWtdVMIVbV/ZlttnOzc1/opMdhPw90NZOkOQrKzHTvspB3KmdvLeufPbnYuDbHONz5P27g8RchZVNTABidXPJCjnaeSKrhpnOS3y49xOWoUI+zHkvr3ZrCpbHh1NpjUxOqB6jjqdvOunZVBQwkYK7ZueWZ6xau23a1bOpY1IGO433XUdjyCJ8z5Vzmt+drwzevYXtLJIwOUPfvKLrBVWHZVMk7+ETwASD58VZp9KnLdY8ld+oajtgixzrs9hgpCrp66lYgz5zO5960aiEYvKM9EpPhlPhjiHUiVchipIaOOpB4MEHbzrC4SnzB/M2qSj+ZHK7gwgZrjBmIIgcKDzzyfX/6a2lWuHllybsfPCPjLLCsou3H1MIhIiDGzNPPQj9as2Qh7Wcv9ivfKfsJYX7n72fYHHNHkk+8n9IrreGSbpefXg5niMUrVj0PUa6JgFAKAUAoBQCgFAKAUAoBQCgFAeRfxMwz3sxS1bUs7WkAA9zXjaSCWS5yDs1ewFu4WKO11dJAkaRBkBiDJ3niNhWK+15TNdNfDR0sZ/tpY6XGzKdjI/TcH51yp3ygvcdKFKk/eQWR8c/dWwT/MzAwFg7eKDBkcCTsahp652z3dl9SV84VR292S8bgsTh9DsVu6TLaQVPEGF3BPzFXypdc+pVG1WR6H2/aBWWQwiPP9+Kot1Ml7L6lsKIvlETAZdiMW3e2zoVSQGYbN5+Hlh05HXfbe3T6acouUu5XfqIxkox7HZ713CXSbkFGCrrWdiCYkHgbnffpRRlXlJ5YbjZzjCGPzxSPiB26b/SOazTvlY9q5ZfCqMOWxl2QYmDeJ7sPuUeSSeAYEaDAE8+wrZ+DkqlnqZnqoux4REXClmIvsBpM6Fk6h56iBA8xE1l8qMXuk8mrzZSW2KwUnaXNjacaIkqQfKJ2MfX71bpdN+JcsvCT/AIirU6j8MlhZb+h0/h1dL4liTJOmT86+grrjXFRj0Rw5zlOTlLqz2epkRQCgFAKAUAoBQCgFAKAUAoBQGBzXFrbznfk4VdP1M/asmrk4xUl6mjTRUpNMt8wzUMvNc67VJo306dpmKu9orVnEtbuRpdF+LdQwLcjpII39KoohZKpzgs8lt064zUJehpsgzu2zOUYEyvwnppEcdOfvV1WoceZFVtEX+U+83zEMKp1OoUkXaehpmYyrtRYk2zpDIzBS0cTypPFTlC6uEZYymvkQU6pzcU8Y+prskzgdwniB8Ikg8nr95rRHVbclL0+7oUfanMQLdxgYIUkHyMbfeKwzsdlsUvU1whsrbl6ETB9qcPdUNKgkrrBgN8Q56kVpmrap7ZIoj5dkMxZsLmbDRFTeqWzBWtM92Tz/ALX5t3cMsatUCfbesunq/E2uL6d/sa77Pw9Sl3MHiMW1xizGSa79VUao7ILg4lts7Zbpvk2H8L2nEN/p/M1aVnt9AKAUAoBQCgFAKAUAoBQCgFAKA81/iL2RxOJxK4qy6LCKoHi1AqTvsI61GUVJYfQ9UmnlFQ2V5qV0k2veGn8ornvwulvOXj0Ny8RtSxwUl7sJjXJZmUk8k6v2roQhGEVGKwkYpScnmR3y/sdmGHbXbZQevxQfQiKhdTC6O2ZKq2VUt0SfjckzS6uktbUEQdIafrFY6/DKYy3PL+Jpn4hbKOFwU39n+M80/wB37V0TEWWV9m8ywwKoyaTvpbVH5bVl1Gjru5lwzRTqp1cLofmZ9mMyxGzskeS6o/Ko6fQ1UPdHl+rJX6uy1YfCK7+z/Geaf7v2rYZcF1hMmzS2mjVbYAQNQaR84rBb4dVZLPK+Bsq11sFjqVuN7GY+82p2Un/VA9hFaKNPXTHbBFF187nmbI/9n+M80/3ftV5UabsH2YxGEvlrkEGPhnp7igPWaAUAoBQCgFAK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9708" name="AutoShape 12" descr="data:image/jpeg;base64,/9j/4AAQSkZJRgABAQAAAQABAAD/2wCEAAkGBxEQEhUSEhMWFRUXFBcYFxYTFh4eGhseGBofIB0ZHhkYHSggGh4nIR8XIzEhJSktLi8uGSAzOD84OigtLisBCgoKDg0OGxAQGzUmICYtLTI2NzUtLS01LS8rLy0tKy8tLS0tLS8vLS0tLS0tLS0vLS0tLS0tLS0tLS0tLS0tLf/AABEIAIAA1wMBEQACEQEDEQH/xAAbAAEAAwEBAQEAAAAAAAAAAAAABAUGAwcCAf/EADwQAAIBAgUBBgQEAwYHAAAAAAECEQADBAUSITFBBhMiUWFxMoGRoRSxwdEHQvAXIyRygqIVM1Jic9Lx/8QAGgEBAAMBAQEAAAAAAAAAAAAAAAIDBAUBBv/EADIRAAICAQMCAwYGAgMBAAAAAAABAgMRBBIhMUEFE1EiYXGRocEUMoGx8PFC4SNS0RX/2gAMAwEAAhEDEQA/APaqAUAoBQCgFAKA43b0GKA+PxPtQHK9j9JAjUx4C8+/p86jKSj1PUm+hHbOgph0KbxJgj5wTHvVS1EM7XwWuiWMk38QfKryk4PmW5CoXjnTED0kkb1CViiSjByPjD5uHbQVKt5N19iCQahXfCbwupKdUoLLJRxMcxVxWRWzUxqW2zL0Own13IMVVO6MOpZGqUuh94TM1ug6eRsQeRUoWRmsxIzhKDwzpdxoUSfOPcnoKk3gisvoRr2blN2tMB57flqmqZaiEXhlyolLodkzVDo3BD/CRVyaayippp4ZPr08FAKAUAoBQCgFAKAUAoBQCgFAQMa0N8qAiXL8RAJJ4A5P7e9eNpHqWSP+KuWGZ3tggkfC0kADiCo43PPU1gtv2yyzXCndHCP3BpbxRNy4JThFI225JHWfXiKR2yeWey3RWEQ3wxW5pwqhSCCwXwpv0aB19BO81CLsU8wfBKWxxxJcnf8A4v8AhkK3UgAE6g2ofOQCJ39K987D2vqeeTxlHe3ldpkLXlV3O51CQPQA8AVJRjtz3PG5bsFdasXjPdAd1O4ckAweFEGBtB2gyajXKyMX6Epxg2sdSZdzYvFnSUcmJ5EdWB6+xFeecpLaeOpxe4+sdl2GRNWlZH8xEt9TvPpUrIpL2ep5Btv2iNhkxFuGdQVWdIZzrE+fhIPpJ6mvPMnGC39j1QhKXsjH5yl1T0I2KnkH+utZ9RqFJZNGnoaZV5Je1OBMgXj8pVSR9wfnWnwyblS8+pR4jBRtWPQ39dEwCgFAKAUAoBQCgFAKAUAoBQCgKfN7ul/OQAAOSfIV43gYITd9abvCinwgBdZkbknfTEnw7f8AbzWK+3DTxwa6asrGRh8QmMc6pCLsynYluYMdAI451em8IyjY8snKMq1wccflyB9OHQK5EzbAWB5sQOPQg1CdblLEGSjNJe0fWHxN3CLFwB9yWZCevXSRx85p5vlcMeX5nKO+Bw9rEqbt2GDbqrCVA6bHYk8yasgovlkJOUeEV75e7lhhgEUSrEbJ6gKvJHmI369Kp8uTec8Fu+KWGuSVczdrQ7pkAmFSGlZOyg7Ar086krv8WRdP+RIfLMP3eq4FdolmuKDx13+Ee1WbYqOV1IZluwyusYG+CtxYFoHUEcmZ6EbHSN+PbiqlCUeWy1zjJ4SJGIzvUCjjSwHEyCPMGN/oKru1KcSVWnalkylz+9vga9CkQzRI3YaRyIJ8QB354rFp643z2yeFn5m2+yVEd0Vl/saOzh1tNYROAx5535Jr6OuuNcVCPRHBsnKcnKXVmxqZAUAoBQCgFAKAUAoBQCgFAKAUBns6xGjEIemkj5nj7T9ay6ue2KfvNOmjuk0ccwzQMvPSubdqVJG6rT4ZmsJj3S7dYCUhAYMkNLfyjc7FZPTas9KsdblH1L7nBTUJehc5JnKFrhB8UrPn8Ij26/etFOocepTbQn0P3OMxDTVGq1CkmW6ehxZSZZnehdEEASVMErBP/UBAPOxg0TsjFPqMQcmjQ5JnA7hIIMqJIPJ6/ea1R1W1YM0tPueUUfaDMBcR+7YaoIUg/wA38u/vG9Y7pvzIrHVmqmK2Nn6c+UqO8BUalDBth8Q4PDD2O4qxznGWGiGyDjlM0tzNRoitD1S24KPwz3ZMdmt4PcXciJJKiSBG5j6VzU1ZNp9Do4dcE11PzFaEXRaEsx2JO7E7Akj+gKKS3xjFdGNrcHKfdF/hcSLly0eDqII8jttX09VsbY7onztlcq5bZG1qwgKAUAoBQCgFAKAUAoBQCgFAKAzHaYBrmk8aRXjipLDR7FuLyigbLWfUFdvCpYzGwG/PrwPr0rl2eHUp5efgdCGvtawsfE02UYWzh7OhQJ5ZurN1JPJqcXDZghKM9+TMdoBbDrcJKkMFLKYMMQN52IBIO/lXOnJOW3sb4RajuXU+3y207IrXHYM0EbDbkiQJ34+deU1Vbt3U9tss24NXiDaW2FQBQBAA2A9gOK6N0oOJgqjLcY02U78jUUDgmFIjUOsEdRz/AJR5muW5RnlS7HRw4YaJ2T5bY/ESxL6ArDVEamJEwBG2k8z8Va9Mq4vJm1DnJYLvPHRlI5BG4NWamceqK9PCXRmTyvD22Dp3jjQ2mNjsQCOd+DHyrn7a5pOXGfqbczhlIYkWrKtpkk/EzcmP64FV2SilsgXQjJvdM+cuNuyulli6EEkmdj5Tx5EenrVs5QhF4XxKoxlOXL/ol5A2q6GjY3NvWABP6fKut4ZGSpbl3eTm+Iyi7cLsj0WuiYBQCgFAKAUAoBQCgFAKAUAoBQGXz+2z4hUXkqNzwOZNQnPaj2MdzGJycWQSLjSVhuII32IiI3P1rFqJSXtGumMehm1zC7aVw4kW9i4OxHRiCZHUe4NcxRsseKlnPY6O6EFmx4PzKMP+PulWYKiLqcN8R5EaSIA6yfT3Gijw+1S328en9lN2tr27K3k/b+HwyiMJiJa3JAZiwOnaJO8dJHFT1GilS9zjjP3K6NSrFtUj9w2a3L9vWiEiNyCCBA33rLfp9RCWxx5NVV1ElvTOWCw2Fu23xGKxCKqEABH3WTsxZdwWPQdB61v0vhVqWJRe5mO/xCLfsvhHwuLtBu8wt4XV2V1ZtwJ+IE+Uzv0mqNRo56Z4lHGej7F1OpjfzF5wfuZ5wUOhxpaJhjH1PSs8dFqr1mMePUueq09XWXPoWRyPDWVRr98d8yk+BokE+m7KDsCftXQj4fmrEVlIxPW/8mW8FfYFq22qe8B3tuTsI9OJ6hv2k8ucY0Npxw0dCEpXJNPKIrxcfvCJRZU87kxP05Ne6PZvTtXDf8Z7qd6g1W+Ui9y2O9tgbAHivpcYPnupvaAUAoBQCgFAKAUAoBQCgFAKAUBkO0mL7rFK547uD6SeftWXVxlszHsaNM478S7nDGZvIriW6tNHWr0uGZx7LXVe6CArPbtIXA0sysSDqJ38RgADeGFa/D6bEvMS55ePdjD+Bn1l0M7M8dP1zlDE4p1dkvp3d26Ut6laQ9ssNQB8/wD2rbpn5UW4S3RWZdMNPHGevz747Ga5eY8SjiTwuvVZ59P4yX2jzRALUQNLgL6AAz8o2+lYarpXK3v7P1zx9TXOpVOHx+mOfocuz+Fxa4ZG0zbZJGogNvysHke8Vf4jRPz5Sh6+8p0d0fKipeh07IYxbC3l0hHF2CIAIARYG3Tr8zUtZqpxjVuecxXf3sjptPGUp7V/l9kUWYXkfCWgP+YUCpA8Z1bFduZnip75z8Qnp3+Vt59FxnP6M82xho4Xd8LHq/d+pOt2MVbRrpQsWZizAjhDEMs+h23Fe3rbOMF0SWP1/wBkqJQdc3Jctv8AjJWWZv4FuWdDMLKo6M0HQGYpDQdwCdiN/SKlq7owbruyk28PGVlcS4+Py95Vp6nLE61l4WV7u3JGshX092ngtySrcTv4CR13+W1ce2U3dKdvP3951IRiqowr4+3uJNy9+Ii3aELAmOEU+3BiYHnVC3TnnsvsW4jCHPV/csMleb6qeVaPfyP9etfRaXUedDd3ODqKfJntPRK0lAoBQCgFAKAUAoBQCgFAKAUAoDC9s3/xH+hf1oCpyvLLd43J4S2TpBO5IMDTx0P2rHbCpSztWfgaap2OONzwaoXLD2BaZVa2AIB4gDb7VRDWOCynhl09KpPkyPaHD2jvpa5uogksY1DUFk8xJ+QrKtdYrY7Gl+nufU1PSwdb3LP87H7luFwmpShL6jGs3CWAg/CZlTO881ZHXvdt2qPfCSWX9yD0ixuy3265wi5u5Jg1VQouQsQpvOV2Mjwlo5rbb4pY4vp8kZa9BBPv82Zq/hMNbutOsBwdT6ySNxDFidvKfWsC8Qst4lGLUe21Gx6OFfMW033yy37M4OxauyCXCKpTVBgyZOw3IhYnir4eI78vall847lM9FtSTbaXT3E3OMBYZmYFwHbUyBzoJ89PG8CvbvEpKPGM4645RGnRJy56FBhlwpZ0uWwpLeBgSuoQJAIO8GdvasMNVZ5S3cr3885NkqIeY9vD93BIv3wALNlenhUfn+5rNZbPUTNFdcaY8g438OosswIiQYjfgj13gj39KnZZKS2x+BGFcU9zfvO3Ztib4J6mQPIf1J+ddrQUSpqxLq+Tka25W25j0XB6ZW0yCgFAKAUAoBQCgFAKAUAoBQCgMZn2EW9j1RjC90GMdQDx6dKqtntRZXDczt2gfCYdbaFAA7QIUQCBMny96zyplbFuHZZL42KtpT7mWW/outh1uEsZZFYGOCdJedtwYkcH0rnR0crqne3tSeG/ul+5vepjVYqsZeP5yfWUJdYm/cw3fogMILoG/UhNJ1noJIHNb9N4fpq54dmZe+OMfUx6jWXzjlQwvc/9EnO8ctyEODdH7rvFhkDKOhBHwkHp6VK/Swxv8xYzjoyNN8s7XB5xnsVtrHMz2LbXSDcST4NlPTVDcmDAEb1k/wDnb6bJxfR4+XXb/wC+hqet22Qi11X9ZNF2TsWi9xWTWwVH71yOHB0BU/l2Deu586006WqqhST65+nUzXX2WWtPsU3abFpbvwtq4jCWNxVXSyrGqRqlgJ95iqp6VSqdu9Y9Oc5fTt1/Uthe1NQ2vP6Ywuvc54zENDsGZrazNxU225MM0wOpE1nj4ZunGMrFl9u/u+ZfLX7YuUYcLv8Az0L83rFi3bt4bDm9ca0HaSAQrcF2IO5M7D1rpLTVxg1J7UuOmehz/Osc+Fl9TP3M2WzHdW9IuMVa2IGllE9Bv7e0Vglp3mUXLhJPPXKbx0N0bViMsct4+GOSNLOLlx1KNb2Cn2DGfcQPSoRg9HOElLO/9s4wTm1qoyTWNv8A5ktezRm+tdw4h6bQ9FAKAUAoBQCgFAKAUAoBQCgFAYDtjjjZxocb/wB0oI9CTWfU1OyGI9S6ixVzy+hQ5/nNu73IJBGtpB5IKMsR7kVj0n4hRtxF5UVj47k/sbL/ACHKvMlhv6bX/o4YbKO6u4U3bmh77NpJMvpCgLIPhkkxAE7iuhCud+mtbj2XC6LnPH7mOVkar4Yf6vuc8nzm1h7m1/WHZgoVjtLQJTrIgyOKhq9Jqn+WvhJc4S6LnknRqNPnMp9W+/q/QmY/N1fEhVM3O70BZgyWEAzx15865y02qu0nEWk5Lt2w+f2Nvn6erUcyWdv1z0INrKrr4e5ikKMurWWW8umbRkEjTMxvEjkV2Y6WNUq6pSfCccY67uvf+YOXLUSsU5pLqn1/69Ox3yjtDbs3Luq6kFLQDLwQob3giRtWK7Q6ryK4wg205Z+mPuaqtVp3bNyklnb9z5xeYW8XibNvWq61dJuEgQ5UR5ktEAetQo8P1MqbFNNcwfyy38sk7tbRGyDg88SXzx++CdYwgs4aDiND2tnt3gPCUO42g6TGx32NNZopy1O+Cb3PKx7zzS6qKo2Sa4WOfcQ8H2jX+8ZgU7zS6g7eFVAj1AII2r3VaTUKMYwW7GU8c85+6wKNRS25SeM4az6Y/s4oLmrvLiuiuz3EcbFSAoUnbYEefM+VQlW6+YyTlGKjj/tltv5E4zU+JJ4k28+mMJfMnZWtzFLquGbYPiYx49gdMDY+RPl61i1FG2UbGtuV064/nU10X5Tgnn3k7s+gXFQOJBHz6fnXQ8PudtXPZ4OfraVXZx3R6bW4xigFAKAUAoBQCgFAKAUAoBQCgPMP4jvGLH/iX9aA+ezeAKd496y4JtkWyy7AsDJPUdBx1NZbrVnGTRVW3yaTC54rWwQdiPP7fKub+JceGb1p1LlFBnGLe4yrbPjLgrzyp1dN42+9Y4PzbVjsapJV1vJ0/wCI3ENt71p7UMJ1gbSCN2EiJ61pi7YSw+V8ShquSyi9xWb6lg0nq8xPIaX2jNDF3TemwhuFF8YTkBjtHTpMEjiqKISs3SRfdKMNsWWWX5syXz3gZWZFgPt8JaY8+R9KvrsnDLkimcIzeInfNccj+IqpbzIE/Wo36x7cZPadIs9Cjy57viZbJu2mYlWUAhSoCkQdoMSCvrXlauVaksp/HqezlU7Nr6HRzdxBIA0gGGZuny5J9Pas7pnJ5nwjQrIR4jyyDj8aMO2hB4SuwHmsCfmOfYVOELNQ3GHYhKcKIqUzt2OuFsRJ5JFd/S6dUVqCOLqLndY5s9XrQUCgFAKAUAoBQCgFAKAUAoBQCgMTmttGzUFwDpsKwnznY/rWbU2bIr4l1ENzZc5ni1K7eVYtRbFxNlNckzGWO5N+4jA7hX8LESTIOw/yg/WudGUZRzNZSeDdJOMkovDwX/Zy3YtO7qN9lkmSBAJEnzJ+wrZpbK4rhYMuornJ+0ztn19HBEAgggg8QelQ1Vq6olpq30ZnMuTDshWWlTpIDkRHG3TaKzy8t4lOPLNC3rKizUdnLlq3YGlQuoayPVtzPmeB8q6VdsFHBz7K5OWSj7VXVKM0A6QXA9V3HG/p86wW2Lesd2baoPa8nFbGGuKpBJDQJLkiCY+vT3ryCqjP8vIm7HDrwa44m2LYVQAAIAHAA6RXRldFxMMapbjF5ndPejRGpvCd4nkiT78e/rXJeZycUdSOIxUpETMcIEtPqIZ2HTpHwqPPf617CXlTiovuJx82Mt3oc+wx/wARB2IIkfOvp00+UfOYa4Z67XoFAKAUAoBQCgFAKAUAoBQCgFAeU/xHxr2ceroYItL+Z2NVW1K2O1k67HXLKIuF7QXMQdFu0xaCTBEADkk+XyrjWeH3d5LH6/sdaGuqxxF5Nlk3Z22LE3jrdyGcE+EGBCgDnT69ZPWtdVMIVbV/ZlttnOzc1/opMdhPw90NZOkOQrKzHTvspB3KmdvLeufPbnYuDbHONz5P27g8RchZVNTABidXPJCjnaeSKrhpnOS3y49xOWoUI+zHkvr3ZrCpbHh1NpjUxOqB6jjqdvOunZVBQwkYK7ZueWZ6xau23a1bOpY1IGO433XUdjyCJ8z5Vzmt+drwzevYXtLJIwOUPfvKLrBVWHZVMk7+ETwASD58VZp9KnLdY8ld+oajtgixzrs9hgpCrp66lYgz5zO5960aiEYvKM9EpPhlPhjiHUiVchipIaOOpB4MEHbzrC4SnzB/M2qSj+ZHK7gwgZrjBmIIgcKDzzyfX/6a2lWuHllybsfPCPjLLCsou3H1MIhIiDGzNPPQj9as2Qh7Wcv9ivfKfsJYX7n72fYHHNHkk+8n9IrreGSbpefXg5niMUrVj0PUa6JgFAKAUAoBQCgFAKAUAoBQCgFAeRfxMwz3sxS1bUs7WkAA9zXjaSCWS5yDs1ewFu4WKO11dJAkaRBkBiDJ3niNhWK+15TNdNfDR0sZ/tpY6XGzKdjI/TcH51yp3ygvcdKFKk/eQWR8c/dWwT/MzAwFg7eKDBkcCTsahp652z3dl9SV84VR292S8bgsTh9DsVu6TLaQVPEGF3BPzFXypdc+pVG1WR6H2/aBWWQwiPP9+Kot1Ml7L6lsKIvlETAZdiMW3e2zoVSQGYbN5+Hlh05HXfbe3T6acouUu5XfqIxkox7HZ713CXSbkFGCrrWdiCYkHgbnffpRRlXlJ5YbjZzjCGPzxSPiB26b/SOazTvlY9q5ZfCqMOWxl2QYmDeJ7sPuUeSSeAYEaDAE8+wrZ+DkqlnqZnqoux4REXClmIvsBpM6Fk6h56iBA8xE1l8qMXuk8mrzZSW2KwUnaXNjacaIkqQfKJ2MfX71bpdN+JcsvCT/AIirU6j8MlhZb+h0/h1dL4liTJOmT86+grrjXFRj0Rw5zlOTlLqz2epkRQCgFAKAUAoBQCgFAKAUAoBQGBzXFrbznfk4VdP1M/asmrk4xUl6mjTRUpNMt8wzUMvNc67VJo306dpmKu9orVnEtbuRpdF+LdQwLcjpII39KoohZKpzgs8lt064zUJehpsgzu2zOUYEyvwnppEcdOfvV1WoceZFVtEX+U+83zEMKp1OoUkXaehpmYyrtRYk2zpDIzBS0cTypPFTlC6uEZYymvkQU6pzcU8Y+prskzgdwniB8Ikg8nr95rRHVbclL0+7oUfanMQLdxgYIUkHyMbfeKwzsdlsUvU1whsrbl6ETB9qcPdUNKgkrrBgN8Q56kVpmrap7ZIoj5dkMxZsLmbDRFTeqWzBWtM92Tz/ALX5t3cMsatUCfbesunq/E2uL6d/sa77Pw9Sl3MHiMW1xizGSa79VUao7ILg4lts7Zbpvk2H8L2nEN/p/M1aVnt9AKAUAoBQCgFAKAUAoBQCgFAKA81/iL2RxOJxK4qy6LCKoHi1AqTvsI61GUVJYfQ9UmnlFQ2V5qV0k2veGn8ornvwulvOXj0Ny8RtSxwUl7sJjXJZmUk8k6v2roQhGEVGKwkYpScnmR3y/sdmGHbXbZQevxQfQiKhdTC6O2ZKq2VUt0SfjckzS6uktbUEQdIafrFY6/DKYy3PL+Jpn4hbKOFwU39n+M80/wB37V0TEWWV9m8ywwKoyaTvpbVH5bVl1Gjru5lwzRTqp1cLofmZ9mMyxGzskeS6o/Ko6fQ1UPdHl+rJX6uy1YfCK7+z/Geaf7v2rYZcF1hMmzS2mjVbYAQNQaR84rBb4dVZLPK+Bsq11sFjqVuN7GY+82p2Un/VA9hFaKNPXTHbBFF187nmbI/9n+M80/3ftV5UabsH2YxGEvlrkEGPhnp7igPWaAUAoBQCgFAK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9710" name="AutoShape 14" descr="data:image/jpeg;base64,/9j/4AAQSkZJRgABAQAAAQABAAD/2wCEAAkGBxEQEhUSEhMWFRUXFBcYFxYTFh4eGhseGBofIB0ZHhkYHSggGh4nIR8XIzEhJSktLi8uGSAzOD84OigtLisBCgoKDg0OGxAQGzUmICYtLTI2NzUtLS01LS8rLy0tKy8tLS0tLS8vLS0tLS0tLS0vLS0tLS0tLS0tLS0tLS0tLf/AABEIAIAA1wMBEQACEQEDEQH/xAAbAAEAAwEBAQEAAAAAAAAAAAAABAUGAwcCAf/EADwQAAIBAgUBBgQEAwYHAAAAAAECEQADBAUSITFBBhMiUWFxMoGRoRSxwdEHQvAXIyRygqIVM1Jic9Lx/8QAGgEBAAMBAQEAAAAAAAAAAAAAAAIDBAUBBv/EADIRAAICAQMCAwYGAgMBAAAAAAABAgMRBBIhMUEFE1EiYXGRocEUMoGx8PFC4SNS0RX/2gAMAwEAAhEDEQA/APaqAUAoBQCgFAKA43b0GKA+PxPtQHK9j9JAjUx4C8+/p86jKSj1PUm+hHbOgph0KbxJgj5wTHvVS1EM7XwWuiWMk38QfKryk4PmW5CoXjnTED0kkb1CViiSjByPjD5uHbQVKt5N19iCQahXfCbwupKdUoLLJRxMcxVxWRWzUxqW2zL0Own13IMVVO6MOpZGqUuh94TM1ug6eRsQeRUoWRmsxIzhKDwzpdxoUSfOPcnoKk3gisvoRr2blN2tMB57flqmqZaiEXhlyolLodkzVDo3BD/CRVyaayippp4ZPr08FAKAUAoBQCgFAKAUAoBQCgFAQMa0N8qAiXL8RAJJ4A5P7e9eNpHqWSP+KuWGZ3tggkfC0kADiCo43PPU1gtv2yyzXCndHCP3BpbxRNy4JThFI225JHWfXiKR2yeWey3RWEQ3wxW5pwqhSCCwXwpv0aB19BO81CLsU8wfBKWxxxJcnf8A4v8AhkK3UgAE6g2ofOQCJ39K987D2vqeeTxlHe3ldpkLXlV3O51CQPQA8AVJRjtz3PG5bsFdasXjPdAd1O4ckAweFEGBtB2gyajXKyMX6Epxg2sdSZdzYvFnSUcmJ5EdWB6+xFeecpLaeOpxe4+sdl2GRNWlZH8xEt9TvPpUrIpL2ep5Btv2iNhkxFuGdQVWdIZzrE+fhIPpJ6mvPMnGC39j1QhKXsjH5yl1T0I2KnkH+utZ9RqFJZNGnoaZV5Je1OBMgXj8pVSR9wfnWnwyblS8+pR4jBRtWPQ39dEwCgFAKAUAoBQCgFAKAUAoBQCgKfN7ul/OQAAOSfIV43gYITd9abvCinwgBdZkbknfTEnw7f8AbzWK+3DTxwa6asrGRh8QmMc6pCLsynYluYMdAI451em8IyjY8snKMq1wccflyB9OHQK5EzbAWB5sQOPQg1CdblLEGSjNJe0fWHxN3CLFwB9yWZCevXSRx85p5vlcMeX5nKO+Bw9rEqbt2GDbqrCVA6bHYk8yasgovlkJOUeEV75e7lhhgEUSrEbJ6gKvJHmI369Kp8uTec8Fu+KWGuSVczdrQ7pkAmFSGlZOyg7Ar086krv8WRdP+RIfLMP3eq4FdolmuKDx13+Ee1WbYqOV1IZluwyusYG+CtxYFoHUEcmZ6EbHSN+PbiqlCUeWy1zjJ4SJGIzvUCjjSwHEyCPMGN/oKru1KcSVWnalkylz+9vga9CkQzRI3YaRyIJ8QB354rFp643z2yeFn5m2+yVEd0Vl/saOzh1tNYROAx5535Jr6OuuNcVCPRHBsnKcnKXVmxqZAUAoBQCgFAKAUAoBQCgFAKAUBns6xGjEIemkj5nj7T9ay6ue2KfvNOmjuk0ccwzQMvPSubdqVJG6rT4ZmsJj3S7dYCUhAYMkNLfyjc7FZPTas9KsdblH1L7nBTUJehc5JnKFrhB8UrPn8Ij26/etFOocepTbQn0P3OMxDTVGq1CkmW6ehxZSZZnehdEEASVMErBP/UBAPOxg0TsjFPqMQcmjQ5JnA7hIIMqJIPJ6/ea1R1W1YM0tPueUUfaDMBcR+7YaoIUg/wA38u/vG9Y7pvzIrHVmqmK2Nn6c+UqO8BUalDBth8Q4PDD2O4qxznGWGiGyDjlM0tzNRoitD1S24KPwz3ZMdmt4PcXciJJKiSBG5j6VzU1ZNp9Do4dcE11PzFaEXRaEsx2JO7E7Akj+gKKS3xjFdGNrcHKfdF/hcSLly0eDqII8jttX09VsbY7onztlcq5bZG1qwgKAUAoBQCgFAKAUAoBQCgFAKAzHaYBrmk8aRXjipLDR7FuLyigbLWfUFdvCpYzGwG/PrwPr0rl2eHUp5efgdCGvtawsfE02UYWzh7OhQJ5ZurN1JPJqcXDZghKM9+TMdoBbDrcJKkMFLKYMMQN52IBIO/lXOnJOW3sb4RajuXU+3y207IrXHYM0EbDbkiQJ34+deU1Vbt3U9tss24NXiDaW2FQBQBAA2A9gOK6N0oOJgqjLcY02U78jUUDgmFIjUOsEdRz/AJR5muW5RnlS7HRw4YaJ2T5bY/ESxL6ArDVEamJEwBG2k8z8Va9Mq4vJm1DnJYLvPHRlI5BG4NWamceqK9PCXRmTyvD22Dp3jjQ2mNjsQCOd+DHyrn7a5pOXGfqbczhlIYkWrKtpkk/EzcmP64FV2SilsgXQjJvdM+cuNuyulli6EEkmdj5Tx5EenrVs5QhF4XxKoxlOXL/ol5A2q6GjY3NvWABP6fKut4ZGSpbl3eTm+Iyi7cLsj0WuiYBQCgFAKAUAoBQCgFAKAUAoBQGXz+2z4hUXkqNzwOZNQnPaj2MdzGJycWQSLjSVhuII32IiI3P1rFqJSXtGumMehm1zC7aVw4kW9i4OxHRiCZHUe4NcxRsseKlnPY6O6EFmx4PzKMP+PulWYKiLqcN8R5EaSIA6yfT3Gijw+1S328en9lN2tr27K3k/b+HwyiMJiJa3JAZiwOnaJO8dJHFT1GilS9zjjP3K6NSrFtUj9w2a3L9vWiEiNyCCBA33rLfp9RCWxx5NVV1ElvTOWCw2Fu23xGKxCKqEABH3WTsxZdwWPQdB61v0vhVqWJRe5mO/xCLfsvhHwuLtBu8wt4XV2V1ZtwJ+IE+Uzv0mqNRo56Z4lHGej7F1OpjfzF5wfuZ5wUOhxpaJhjH1PSs8dFqr1mMePUueq09XWXPoWRyPDWVRr98d8yk+BokE+m7KDsCftXQj4fmrEVlIxPW/8mW8FfYFq22qe8B3tuTsI9OJ6hv2k8ucY0Npxw0dCEpXJNPKIrxcfvCJRZU87kxP05Ne6PZvTtXDf8Z7qd6g1W+Ui9y2O9tgbAHivpcYPnupvaAUAoBQCgFAKAUAoBQCgFAKAUBkO0mL7rFK547uD6SeftWXVxlszHsaNM478S7nDGZvIriW6tNHWr0uGZx7LXVe6CArPbtIXA0sysSDqJ38RgADeGFa/D6bEvMS55ePdjD+Bn1l0M7M8dP1zlDE4p1dkvp3d26Ut6laQ9ssNQB8/wD2rbpn5UW4S3RWZdMNPHGevz747Ga5eY8SjiTwuvVZ59P4yX2jzRALUQNLgL6AAz8o2+lYarpXK3v7P1zx9TXOpVOHx+mOfocuz+Fxa4ZG0zbZJGogNvysHke8Vf4jRPz5Sh6+8p0d0fKipeh07IYxbC3l0hHF2CIAIARYG3Tr8zUtZqpxjVuecxXf3sjptPGUp7V/l9kUWYXkfCWgP+YUCpA8Z1bFduZnip75z8Qnp3+Vt59FxnP6M82xho4Xd8LHq/d+pOt2MVbRrpQsWZizAjhDEMs+h23Fe3rbOMF0SWP1/wBkqJQdc3Jctv8AjJWWZv4FuWdDMLKo6M0HQGYpDQdwCdiN/SKlq7owbruyk28PGVlcS4+Py95Vp6nLE61l4WV7u3JGshX092ngtySrcTv4CR13+W1ce2U3dKdvP3951IRiqowr4+3uJNy9+Ii3aELAmOEU+3BiYHnVC3TnnsvsW4jCHPV/csMleb6qeVaPfyP9etfRaXUedDd3ODqKfJntPRK0lAoBQCgFAKAUAoBQCgFAKAUAoDC9s3/xH+hf1oCpyvLLd43J4S2TpBO5IMDTx0P2rHbCpSztWfgaap2OONzwaoXLD2BaZVa2AIB4gDb7VRDWOCynhl09KpPkyPaHD2jvpa5uogksY1DUFk8xJ+QrKtdYrY7Gl+nufU1PSwdb3LP87H7luFwmpShL6jGs3CWAg/CZlTO881ZHXvdt2qPfCSWX9yD0ixuy3265wi5u5Jg1VQouQsQpvOV2Mjwlo5rbb4pY4vp8kZa9BBPv82Zq/hMNbutOsBwdT6ySNxDFidvKfWsC8Qst4lGLUe21Gx6OFfMW033yy37M4OxauyCXCKpTVBgyZOw3IhYnir4eI78vall847lM9FtSTbaXT3E3OMBYZmYFwHbUyBzoJ89PG8CvbvEpKPGM4645RGnRJy56FBhlwpZ0uWwpLeBgSuoQJAIO8GdvasMNVZ5S3cr3885NkqIeY9vD93BIv3wALNlenhUfn+5rNZbPUTNFdcaY8g438OosswIiQYjfgj13gj39KnZZKS2x+BGFcU9zfvO3Ztib4J6mQPIf1J+ddrQUSpqxLq+Tka25W25j0XB6ZW0yCgFAKAUAoBQCgFAKAUAoBQCgMZn2EW9j1RjC90GMdQDx6dKqtntRZXDczt2gfCYdbaFAA7QIUQCBMny96zyplbFuHZZL42KtpT7mWW/outh1uEsZZFYGOCdJedtwYkcH0rnR0crqne3tSeG/ul+5vepjVYqsZeP5yfWUJdYm/cw3fogMILoG/UhNJ1noJIHNb9N4fpq54dmZe+OMfUx6jWXzjlQwvc/9EnO8ctyEODdH7rvFhkDKOhBHwkHp6VK/Swxv8xYzjoyNN8s7XB5xnsVtrHMz2LbXSDcST4NlPTVDcmDAEb1k/wDnb6bJxfR4+XXb/wC+hqet22Qi11X9ZNF2TsWi9xWTWwVH71yOHB0BU/l2Deu586006WqqhST65+nUzXX2WWtPsU3abFpbvwtq4jCWNxVXSyrGqRqlgJ95iqp6VSqdu9Y9Oc5fTt1/Uthe1NQ2vP6Ywuvc54zENDsGZrazNxU225MM0wOpE1nj4ZunGMrFl9u/u+ZfLX7YuUYcLv8Az0L83rFi3bt4bDm9ca0HaSAQrcF2IO5M7D1rpLTVxg1J7UuOmehz/Osc+Fl9TP3M2WzHdW9IuMVa2IGllE9Bv7e0Vglp3mUXLhJPPXKbx0N0bViMsct4+GOSNLOLlx1KNb2Cn2DGfcQPSoRg9HOElLO/9s4wTm1qoyTWNv8A5ktezRm+tdw4h6bQ9FAKAUAoBQCgFAKAUAoBQCgFAYDtjjjZxocb/wB0oI9CTWfU1OyGI9S6ixVzy+hQ5/nNu73IJBGtpB5IKMsR7kVj0n4hRtxF5UVj47k/sbL/ACHKvMlhv6bX/o4YbKO6u4U3bmh77NpJMvpCgLIPhkkxAE7iuhCud+mtbj2XC6LnPH7mOVkar4Yf6vuc8nzm1h7m1/WHZgoVjtLQJTrIgyOKhq9Jqn+WvhJc4S6LnknRqNPnMp9W+/q/QmY/N1fEhVM3O70BZgyWEAzx15865y02qu0nEWk5Lt2w+f2Nvn6erUcyWdv1z0INrKrr4e5ikKMurWWW8umbRkEjTMxvEjkV2Y6WNUq6pSfCccY67uvf+YOXLUSsU5pLqn1/69Ox3yjtDbs3Luq6kFLQDLwQob3giRtWK7Q6ryK4wg205Z+mPuaqtVp3bNyklnb9z5xeYW8XibNvWq61dJuEgQ5UR5ktEAetQo8P1MqbFNNcwfyy38sk7tbRGyDg88SXzx++CdYwgs4aDiND2tnt3gPCUO42g6TGx32NNZopy1O+Cb3PKx7zzS6qKo2Sa4WOfcQ8H2jX+8ZgU7zS6g7eFVAj1AII2r3VaTUKMYwW7GU8c85+6wKNRS25SeM4az6Y/s4oLmrvLiuiuz3EcbFSAoUnbYEefM+VQlW6+YyTlGKjj/tltv5E4zU+JJ4k28+mMJfMnZWtzFLquGbYPiYx49gdMDY+RPl61i1FG2UbGtuV064/nU10X5Tgnn3k7s+gXFQOJBHz6fnXQ8PudtXPZ4OfraVXZx3R6bW4xigFAKAUAoBQCgFAKAUAoBQCgPMP4jvGLH/iX9aA+ezeAKd496y4JtkWyy7AsDJPUdBx1NZbrVnGTRVW3yaTC54rWwQdiPP7fKub+JceGb1p1LlFBnGLe4yrbPjLgrzyp1dN42+9Y4PzbVjsapJV1vJ0/wCI3ENt71p7UMJ1gbSCN2EiJ61pi7YSw+V8ShquSyi9xWb6lg0nq8xPIaX2jNDF3TemwhuFF8YTkBjtHTpMEjiqKISs3SRfdKMNsWWWX5syXz3gZWZFgPt8JaY8+R9KvrsnDLkimcIzeInfNccj+IqpbzIE/Wo36x7cZPadIs9Cjy57viZbJu2mYlWUAhSoCkQdoMSCvrXlauVaksp/HqezlU7Nr6HRzdxBIA0gGGZuny5J9Pas7pnJ5nwjQrIR4jyyDj8aMO2hB4SuwHmsCfmOfYVOELNQ3GHYhKcKIqUzt2OuFsRJ5JFd/S6dUVqCOLqLndY5s9XrQUCgFAKAUAoBQCgFAKAUAoBQCgMTmttGzUFwDpsKwnznY/rWbU2bIr4l1ENzZc5ni1K7eVYtRbFxNlNckzGWO5N+4jA7hX8LESTIOw/yg/WudGUZRzNZSeDdJOMkovDwX/Zy3YtO7qN9lkmSBAJEnzJ+wrZpbK4rhYMuornJ+0ztn19HBEAgggg8QelQ1Vq6olpq30ZnMuTDshWWlTpIDkRHG3TaKzy8t4lOPLNC3rKizUdnLlq3YGlQuoayPVtzPmeB8q6VdsFHBz7K5OWSj7VXVKM0A6QXA9V3HG/p86wW2Lesd2baoPa8nFbGGuKpBJDQJLkiCY+vT3ryCqjP8vIm7HDrwa44m2LYVQAAIAHAA6RXRldFxMMapbjF5ndPejRGpvCd4nkiT78e/rXJeZycUdSOIxUpETMcIEtPqIZ2HTpHwqPPf617CXlTiovuJx82Mt3oc+wx/wARB2IIkfOvp00+UfOYa4Z67XoFAKAUAoBQCgFAKAUAoBQCgFAeU/xHxr2ceroYItL+Z2NVW1K2O1k67HXLKIuF7QXMQdFu0xaCTBEADkk+XyrjWeH3d5LH6/sdaGuqxxF5Nlk3Z22LE3jrdyGcE+EGBCgDnT69ZPWtdVMIVbV/ZlttnOzc1/opMdhPw90NZOkOQrKzHTvspB3KmdvLeufPbnYuDbHONz5P27g8RchZVNTABidXPJCjnaeSKrhpnOS3y49xOWoUI+zHkvr3ZrCpbHh1NpjUxOqB6jjqdvOunZVBQwkYK7ZueWZ6xau23a1bOpY1IGO433XUdjyCJ8z5Vzmt+drwzevYXtLJIwOUPfvKLrBVWHZVMk7+ETwASD58VZp9KnLdY8ld+oajtgixzrs9hgpCrp66lYgz5zO5960aiEYvKM9EpPhlPhjiHUiVchipIaOOpB4MEHbzrC4SnzB/M2qSj+ZHK7gwgZrjBmIIgcKDzzyfX/6a2lWuHllybsfPCPjLLCsou3H1MIhIiDGzNPPQj9as2Qh7Wcv9ivfKfsJYX7n72fYHHNHkk+8n9IrreGSbpefXg5niMUrVj0PUa6JgFAKAUAoBQCgFAKAUAoBQCgFAeRfxMwz3sxS1bUs7WkAA9zXjaSCWS5yDs1ewFu4WKO11dJAkaRBkBiDJ3niNhWK+15TNdNfDR0sZ/tpY6XGzKdjI/TcH51yp3ygvcdKFKk/eQWR8c/dWwT/MzAwFg7eKDBkcCTsahp652z3dl9SV84VR292S8bgsTh9DsVu6TLaQVPEGF3BPzFXypdc+pVG1WR6H2/aBWWQwiPP9+Kot1Ml7L6lsKIvlETAZdiMW3e2zoVSQGYbN5+Hlh05HXfbe3T6acouUu5XfqIxkox7HZ713CXSbkFGCrrWdiCYkHgbnffpRRlXlJ5YbjZzjCGPzxSPiB26b/SOazTvlY9q5ZfCqMOWxl2QYmDeJ7sPuUeSSeAYEaDAE8+wrZ+DkqlnqZnqoux4REXClmIvsBpM6Fk6h56iBA8xE1l8qMXuk8mrzZSW2KwUnaXNjacaIkqQfKJ2MfX71bpdN+JcsvCT/AIirU6j8MlhZb+h0/h1dL4liTJOmT86+grrjXFRj0Rw5zlOTlLqz2epkRQCgFAKAUAoBQCgFAKAUAoBQGBzXFrbznfk4VdP1M/asmrk4xUl6mjTRUpNMt8wzUMvNc67VJo306dpmKu9orVnEtbuRpdF+LdQwLcjpII39KoohZKpzgs8lt064zUJehpsgzu2zOUYEyvwnppEcdOfvV1WoceZFVtEX+U+83zEMKp1OoUkXaehpmYyrtRYk2zpDIzBS0cTypPFTlC6uEZYymvkQU6pzcU8Y+prskzgdwniB8Ikg8nr95rRHVbclL0+7oUfanMQLdxgYIUkHyMbfeKwzsdlsUvU1whsrbl6ETB9qcPdUNKgkrrBgN8Q56kVpmrap7ZIoj5dkMxZsLmbDRFTeqWzBWtM92Tz/ALX5t3cMsatUCfbesunq/E2uL6d/sa77Pw9Sl3MHiMW1xizGSa79VUao7ILg4lts7Zbpvk2H8L2nEN/p/M1aVnt9AKAUAoBQCgFAKAUAoBQCgFAKA81/iL2RxOJxK4qy6LCKoHi1AqTvsI61GUVJYfQ9UmnlFQ2V5qV0k2veGn8ornvwulvOXj0Ny8RtSxwUl7sJjXJZmUk8k6v2roQhGEVGKwkYpScnmR3y/sdmGHbXbZQevxQfQiKhdTC6O2ZKq2VUt0SfjckzS6uktbUEQdIafrFY6/DKYy3PL+Jpn4hbKOFwU39n+M80/wB37V0TEWWV9m8ywwKoyaTvpbVH5bVl1Gjru5lwzRTqp1cLofmZ9mMyxGzskeS6o/Ko6fQ1UPdHl+rJX6uy1YfCK7+z/Geaf7v2rYZcF1hMmzS2mjVbYAQNQaR84rBb4dVZLPK+Bsq11sFjqVuN7GY+82p2Un/VA9hFaKNPXTHbBFF187nmbI/9n+M80/3ftV5UabsH2YxGEvlrkEGPhnp7igPWaAUAoBQCgFAK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sz="4400" dirty="0" smtClean="0"/>
              <a:t>       Muchas gracias</a:t>
            </a:r>
            <a:endParaRPr lang="es-A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 de los sólidos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Tienen forma y volumen propio.</a:t>
            </a:r>
          </a:p>
          <a:p>
            <a:r>
              <a:rPr lang="es-AR" dirty="0" smtClean="0"/>
              <a:t>Las moléculas se atraen entre si con fuerzas de atracción muy fuertes.</a:t>
            </a:r>
          </a:p>
          <a:p>
            <a:r>
              <a:rPr lang="es-AR" dirty="0" smtClean="0"/>
              <a:t>Tienen movimiento vibratorio.</a:t>
            </a:r>
          </a:p>
          <a:p>
            <a:r>
              <a:rPr lang="es-AR" dirty="0" smtClean="0"/>
              <a:t>Tienen densidades altas, un poco mayores a los líquidos.</a:t>
            </a:r>
          </a:p>
          <a:p>
            <a:r>
              <a:rPr lang="es-AR" dirty="0" smtClean="0"/>
              <a:t>No se pueden comprimir.</a:t>
            </a:r>
          </a:p>
          <a:p>
            <a:r>
              <a:rPr lang="es-AR" dirty="0" smtClean="0"/>
              <a:t>Son quebradizos y no pueden ser rayados por otros más blandos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 de los líquidos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Pueden fluir</a:t>
            </a:r>
          </a:p>
          <a:p>
            <a:r>
              <a:rPr lang="es-AR" dirty="0" smtClean="0"/>
              <a:t>Tienen volumen propio y adapta la forma del recipiente.las moléculas se deslizan unas sobre otras.</a:t>
            </a:r>
          </a:p>
          <a:p>
            <a:r>
              <a:rPr lang="es-AR" dirty="0" smtClean="0"/>
              <a:t>Las moléculas están unidas por fuerzas de cohesión débil.</a:t>
            </a:r>
          </a:p>
          <a:p>
            <a:r>
              <a:rPr lang="es-AR" dirty="0" smtClean="0"/>
              <a:t>No se pueden comprimir</a:t>
            </a:r>
          </a:p>
          <a:p>
            <a:r>
              <a:rPr lang="es-AR" dirty="0" smtClean="0"/>
              <a:t>Difunden entre sí: muestras de líquidos en el mismo recipiente se mezclan por completo.</a:t>
            </a:r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 de los gases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No tienen forma definida ni volumen propio.</a:t>
            </a:r>
          </a:p>
          <a:p>
            <a:r>
              <a:rPr lang="es-AR" dirty="0" smtClean="0"/>
              <a:t>Tienen libertad de movimiento ocupando todo el volumen a disposición.</a:t>
            </a:r>
          </a:p>
          <a:p>
            <a:r>
              <a:rPr lang="es-AR" dirty="0" smtClean="0"/>
              <a:t>Se comprimen con facilidad y se expanden sin límite.</a:t>
            </a:r>
          </a:p>
          <a:p>
            <a:r>
              <a:rPr lang="es-AR" dirty="0" smtClean="0"/>
              <a:t>Difunden entre sí: muestras de gases en el mismo recipiente se mezclan por completo.</a:t>
            </a:r>
          </a:p>
          <a:p>
            <a:r>
              <a:rPr lang="es-AR" dirty="0" smtClean="0"/>
              <a:t>Baja densidad.</a:t>
            </a:r>
          </a:p>
          <a:p>
            <a:r>
              <a:rPr lang="es-AR" dirty="0" smtClean="0"/>
              <a:t>Sus propiedades se definen en términos de la temperatura, presión, volumen ocupado y número de moléculas presentes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Ley de </a:t>
            </a:r>
            <a:r>
              <a:rPr lang="es-AR" dirty="0" err="1" smtClean="0"/>
              <a:t>Boyle</a:t>
            </a:r>
            <a:r>
              <a:rPr lang="es-AR" dirty="0" smtClean="0"/>
              <a:t>- </a:t>
            </a:r>
            <a:r>
              <a:rPr lang="es-AR" dirty="0" err="1" smtClean="0"/>
              <a:t>Mariotte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Para 2 estados diferentes con n y T </a:t>
            </a:r>
            <a:r>
              <a:rPr lang="es-AR" dirty="0" err="1" smtClean="0"/>
              <a:t>cte</a:t>
            </a:r>
            <a:r>
              <a:rPr lang="es-AR" dirty="0" smtClean="0"/>
              <a:t>: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La presión de una cierta cantidad de gas ideal, es inversamente proporcional al volumen.</a:t>
            </a:r>
          </a:p>
          <a:p>
            <a:pPr>
              <a:buNone/>
            </a:pPr>
            <a:r>
              <a:rPr lang="es-AR" dirty="0" smtClean="0"/>
              <a:t>          P = k1/ V           </a:t>
            </a:r>
            <a:r>
              <a:rPr lang="es-AR" dirty="0" err="1" smtClean="0"/>
              <a:t>V</a:t>
            </a:r>
            <a:r>
              <a:rPr lang="es-AR" dirty="0" smtClean="0"/>
              <a:t> = k2/P</a:t>
            </a:r>
          </a:p>
          <a:p>
            <a:endParaRPr lang="es-AR" dirty="0"/>
          </a:p>
        </p:txBody>
      </p:sp>
      <p:pic>
        <p:nvPicPr>
          <p:cNvPr id="8194" name="Picture 2" descr="https://encrypted-tbn1.gstatic.com/images?q=tbn:ANd9GcTD_RdtnMbctj8Rc-hS_HHkino-5jyRDIDIRwhnT7v0BdyMCy-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85992"/>
            <a:ext cx="3744416" cy="1287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Ley de Charles- Gay- </a:t>
            </a:r>
            <a:r>
              <a:rPr lang="es-AR" dirty="0" err="1" smtClean="0"/>
              <a:t>Lussac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 presión constante, el volumen que ocupa una masa definida de gas es directamente proporcional a su temperatura absoluta</a:t>
            </a:r>
          </a:p>
          <a:p>
            <a:r>
              <a:rPr lang="es-AR" dirty="0" smtClean="0"/>
              <a:t>Para 2 estados:   V= k3 T</a:t>
            </a:r>
          </a:p>
        </p:txBody>
      </p:sp>
      <p:pic>
        <p:nvPicPr>
          <p:cNvPr id="7170" name="Picture 2" descr="https://upload.wikimedia.org/math/7/2/2/72227bb3cd80f3f0269c6460c47198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286256"/>
            <a:ext cx="428628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Ley de Charles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volumen constante, una cierta cantidad de gas ideal, aumenta la presión en forma directamente proporcional a la T.</a:t>
            </a:r>
          </a:p>
          <a:p>
            <a:pPr>
              <a:buNone/>
            </a:pPr>
            <a:r>
              <a:rPr lang="es-AR" dirty="0" smtClean="0"/>
              <a:t>                                P = k4 T</a:t>
            </a:r>
          </a:p>
          <a:p>
            <a:pPr>
              <a:buNone/>
            </a:pPr>
            <a:r>
              <a:rPr lang="es-AR" dirty="0" smtClean="0"/>
              <a:t>Para 2 estados:</a:t>
            </a:r>
          </a:p>
        </p:txBody>
      </p:sp>
      <p:pic>
        <p:nvPicPr>
          <p:cNvPr id="6146" name="Picture 2" descr="http://historiaybiografias.com/archivos_varios3/los_gazz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857760"/>
            <a:ext cx="4714908" cy="1323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Ley generalizada para 2 gases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28" y="1643050"/>
            <a:ext cx="715803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Para 2 estados diferentes con igual número de moles, se cumple:</a:t>
            </a:r>
          </a:p>
        </p:txBody>
      </p:sp>
      <p:pic>
        <p:nvPicPr>
          <p:cNvPr id="3074" name="Picture 2" descr="http://historiaybiografias.com/archivos_varios3/los_ga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286124"/>
            <a:ext cx="3714776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231</TotalTime>
  <Words>696</Words>
  <Application>Microsoft Office PowerPoint</Application>
  <PresentationFormat>Presentación en pantalla (4:3)</PresentationFormat>
  <Paragraphs>108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Solsticio</vt:lpstr>
      <vt:lpstr>Química General Gases, líquidos y sólidos</vt:lpstr>
      <vt:lpstr>Estados de agregación</vt:lpstr>
      <vt:lpstr>Propiedades de los sólidos</vt:lpstr>
      <vt:lpstr>Propiedades de los líquidos</vt:lpstr>
      <vt:lpstr>Propiedades de los gases</vt:lpstr>
      <vt:lpstr>Ley de Boyle- Mariotte</vt:lpstr>
      <vt:lpstr>Ley de Charles- Gay- Lussac</vt:lpstr>
      <vt:lpstr>Ley de Charles </vt:lpstr>
      <vt:lpstr>Ley generalizada para 2 gases</vt:lpstr>
      <vt:lpstr>Ley de Avogadro</vt:lpstr>
      <vt:lpstr>Ecuación general de los gases</vt:lpstr>
      <vt:lpstr>Ley de Dalton de las presiones parciales</vt:lpstr>
      <vt:lpstr>Propiedades de los líquidos</vt:lpstr>
      <vt:lpstr>Diapositiva 14</vt:lpstr>
      <vt:lpstr>Viscosidad. </vt:lpstr>
      <vt:lpstr>Capilaridad </vt:lpstr>
      <vt:lpstr>Tipos de sólidos</vt:lpstr>
      <vt:lpstr>Sólidos cristalinos </vt:lpstr>
      <vt:lpstr>Sólidos amorfos</vt:lpstr>
      <vt:lpstr>Sólidos moleculares </vt:lpstr>
      <vt:lpstr>Sólidos iónicos </vt:lpstr>
      <vt:lpstr>Sólidos covalentes</vt:lpstr>
      <vt:lpstr>Sólidos metálicos </vt:lpstr>
      <vt:lpstr>Diapositiva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Química General Gases, líquidos y sólidos</dc:title>
  <dc:creator>Alumno</dc:creator>
  <cp:lastModifiedBy>www.intercambiosvirtuales.org</cp:lastModifiedBy>
  <cp:revision>27</cp:revision>
  <dcterms:created xsi:type="dcterms:W3CDTF">2016-04-21T20:38:52Z</dcterms:created>
  <dcterms:modified xsi:type="dcterms:W3CDTF">2018-04-26T23:45:08Z</dcterms:modified>
</cp:coreProperties>
</file>