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81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" y="9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Big Data</a:t>
            </a:r>
            <a:endParaRPr sz="550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i="1"/>
              <a:t>Lucas Damian Soria Gava y Santiago Graffigna Garces</a:t>
            </a:r>
            <a:endParaRPr sz="1400" i="1"/>
          </a:p>
        </p:txBody>
      </p:sp>
      <p:pic>
        <p:nvPicPr>
          <p:cNvPr id="74" name="Shape 74" descr="Resultado de imagen para big dat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050" y="1267638"/>
            <a:ext cx="1862941" cy="260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sucede con nuestra </a:t>
            </a:r>
            <a:r>
              <a:rPr lang="es">
                <a:solidFill>
                  <a:srgbClr val="FF9900"/>
                </a:solidFill>
              </a:rPr>
              <a:t>privacidad?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55" name="Shape 155" descr="Resultado de imagen para privacy 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0" y="2987775"/>
            <a:ext cx="2034850" cy="20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 descr="Resultado de imagen para privacy 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3675" y="3286825"/>
            <a:ext cx="1415225" cy="14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Resultado de imagen para privac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9893" y="2987775"/>
            <a:ext cx="3230420" cy="2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Qué tanto saben de mi?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Cuánta información pueden sacar sobre mi?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Está a salvo toda mi información?</a:t>
            </a:r>
            <a:endParaRPr sz="2200">
              <a:solidFill>
                <a:schemeClr val="dk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chemeClr val="dk2"/>
              </a:solidFill>
            </a:endParaRPr>
          </a:p>
        </p:txBody>
      </p:sp>
      <p:pic>
        <p:nvPicPr>
          <p:cNvPr id="163" name="Shape 163" descr="Resultado de imagen para chrome png 20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450" y="474575"/>
            <a:ext cx="2876150" cy="14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Resultado de imagen para opera 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050" y="2216887"/>
            <a:ext cx="1616950" cy="16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 descr="Resultado de imagen para windows 10 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075" y="3661850"/>
            <a:ext cx="1318199" cy="131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 descr="Resultado de imagen para linux 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689" y="3585400"/>
            <a:ext cx="1633910" cy="8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 descr="Resultado de imagen para macos 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4807964" y="2128230"/>
            <a:ext cx="841825" cy="88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</a:t>
            </a:r>
            <a:r>
              <a:rPr lang="es">
                <a:solidFill>
                  <a:srgbClr val="FF9900"/>
                </a:solidFill>
              </a:rPr>
              <a:t>conclusión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5889138" y="2060635"/>
            <a:ext cx="2212050" cy="2537076"/>
            <a:chOff x="6803275" y="395363"/>
            <a:chExt cx="2212050" cy="2537076"/>
          </a:xfrm>
        </p:grpSpPr>
        <p:pic>
          <p:nvPicPr>
            <p:cNvPr id="174" name="Shape 1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Shape 175" descr="Trozo de cinta adhesiva que pega una nota a la diapositiva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Shape 17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En contra</a:t>
              </a:r>
              <a:endPara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7500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lang="es" sz="12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Privacidad</a:t>
              </a:r>
              <a:r>
                <a:rPr lang="es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7500" rtl="0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lang="es" sz="12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Información personal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7500" rtl="0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7500" rtl="0">
                <a:spcBef>
                  <a:spcPts val="700"/>
                </a:spcBef>
                <a:spcAft>
                  <a:spcPts val="70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1264838" y="2060635"/>
            <a:ext cx="2212050" cy="2537076"/>
            <a:chOff x="6803275" y="395363"/>
            <a:chExt cx="2212050" cy="2537076"/>
          </a:xfrm>
        </p:grpSpPr>
        <p:pic>
          <p:nvPicPr>
            <p:cNvPr id="178" name="Shape 1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Shape 179" descr="Trozo de cinta adhesiva que pega una nota a la diapositiva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A favor</a:t>
              </a:r>
              <a:endParaRPr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7500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lang="es" sz="12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Salud 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7500" rtl="0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lang="es" sz="12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Tránsito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7500" rtl="0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lang="es" sz="12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Smart Ads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17500" rtl="0">
                <a:spcBef>
                  <a:spcPts val="700"/>
                </a:spcBef>
                <a:spcAft>
                  <a:spcPts val="70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lang="es" sz="12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Crimen, corrupción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Qué es Big Data?</a:t>
            </a:r>
            <a:endParaRPr sz="2400"/>
          </a:p>
        </p:txBody>
      </p:sp>
      <p:sp>
        <p:nvSpPr>
          <p:cNvPr id="80" name="Shape 80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 b="0">
                <a:latin typeface="Lato"/>
                <a:ea typeface="Lato"/>
                <a:cs typeface="Lato"/>
                <a:sym typeface="Lato"/>
              </a:rPr>
              <a:t>Más que información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 b="0">
                <a:latin typeface="Lato"/>
                <a:ea typeface="Lato"/>
                <a:cs typeface="Lato"/>
                <a:sym typeface="Lato"/>
              </a:rPr>
              <a:t>Comenzó en 1930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 b="0">
                <a:latin typeface="Lato"/>
                <a:ea typeface="Lato"/>
                <a:cs typeface="Lato"/>
                <a:sym typeface="Lato"/>
              </a:rPr>
              <a:t>Analisis y estadisticas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 b="0">
                <a:latin typeface="Lato"/>
                <a:ea typeface="Lato"/>
                <a:cs typeface="Lato"/>
                <a:sym typeface="Lato"/>
              </a:rPr>
              <a:t>Privacidad y anonimato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Shape 81" descr="Resultado de imagen para bigdat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25" y="2317925"/>
            <a:ext cx="3963375" cy="27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Trozo de cinta adhesiva que pega una nota a la diapositiva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Las 4 V’s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2855550" y="1282102"/>
            <a:ext cx="3579000" cy="31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Volumen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Velocidad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Variedad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Veracidad de la fuente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5551" y="3373825"/>
            <a:ext cx="1639000" cy="10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7105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 </a:t>
            </a:r>
            <a:r>
              <a:rPr lang="es">
                <a:solidFill>
                  <a:schemeClr val="accent5"/>
                </a:solidFill>
              </a:rPr>
              <a:t>datos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7" name="Shape 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Shape 98" descr="Trozo de cinta adhesiva que pega una nota a la diapositiva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 txBox="1"/>
            <p:nvPr/>
          </p:nvSpPr>
          <p:spPr>
            <a:xfrm>
              <a:off x="6944812" y="684234"/>
              <a:ext cx="19671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s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Herramientas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s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Hadoop, NoSQL, Cassandra, Business Intelligence, Machine Learning, MapReduce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0" name="Shape 100" descr="Resultado de imagen para data 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4075" y="2997353"/>
            <a:ext cx="3875825" cy="20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Resultado de imagen para data 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900" y="295456"/>
            <a:ext cx="2483700" cy="177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Semi-Estructurados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Estructurados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553300" cy="20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No Estructurados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De donde provienen todos estos</a:t>
            </a:r>
            <a:r>
              <a:rPr lang="es">
                <a:solidFill>
                  <a:schemeClr val="accent5"/>
                </a:solidFill>
              </a:rPr>
              <a:t> datos?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2400" b="0"/>
          </a:p>
        </p:txBody>
      </p:sp>
      <p:grpSp>
        <p:nvGrpSpPr>
          <p:cNvPr id="118" name="Shape 1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Shape 120" descr="Trozo de cinta adhesiva que pega una nota a la diapositiva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Shape 121"/>
            <p:cNvSpPr txBox="1"/>
            <p:nvPr/>
          </p:nvSpPr>
          <p:spPr>
            <a:xfrm>
              <a:off x="6944787" y="661903"/>
              <a:ext cx="18825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1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2" name="Shape 122" descr="Resultado de imagen para data 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7388" y="3015050"/>
            <a:ext cx="1620076" cy="162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 descr="Trozo de cinta adhesiva que pega una nota a la diapositiva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Origen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6003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Generados por las personas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Transacciones de datos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Marketing electrónico y web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Maquina a maquina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Biométricas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Tecnicas de analisis de</a:t>
            </a:r>
            <a:r>
              <a:rPr lang="es">
                <a:solidFill>
                  <a:schemeClr val="accent5"/>
                </a:solidFill>
              </a:rPr>
              <a:t> datos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2400" b="0"/>
          </a:p>
        </p:txBody>
      </p:sp>
      <p:grpSp>
        <p:nvGrpSpPr>
          <p:cNvPr id="136" name="Shape 13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37" name="Shape 1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Shape 138" descr="Trozo de cinta adhesiva que pega una nota a la diapositiva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Shape 139"/>
            <p:cNvSpPr txBox="1"/>
            <p:nvPr/>
          </p:nvSpPr>
          <p:spPr>
            <a:xfrm>
              <a:off x="6944787" y="661903"/>
              <a:ext cx="18825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1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0" name="Shape 140" descr="Resultado de imagen para datos 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400" y="3253167"/>
            <a:ext cx="2212049" cy="117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Trozo de cinta adhesiva que pega una nota a la diapositiva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Técnicas de análisis de datos</a:t>
            </a:r>
            <a:endParaRPr sz="18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2855550" y="1225075"/>
            <a:ext cx="35508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Asociación 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Mining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Clustering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Text Analytics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Presentación en pantalla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Lato</vt:lpstr>
      <vt:lpstr>Raleway</vt:lpstr>
      <vt:lpstr>Arial</vt:lpstr>
      <vt:lpstr>Swiss</vt:lpstr>
      <vt:lpstr>  Big Data</vt:lpstr>
      <vt:lpstr>Qué es Big Data?</vt:lpstr>
      <vt:lpstr>Presentación de PowerPoint</vt:lpstr>
      <vt:lpstr>  Tipos de  datos</vt:lpstr>
      <vt:lpstr>Semi-Estructurados</vt:lpstr>
      <vt:lpstr>De donde provienen todos estos datos? </vt:lpstr>
      <vt:lpstr>Presentación de PowerPoint</vt:lpstr>
      <vt:lpstr>Tecnicas de analisis de datos </vt:lpstr>
      <vt:lpstr>Presentación de PowerPoint</vt:lpstr>
      <vt:lpstr>¿Qué sucede con nuestra privacidad?</vt:lpstr>
      <vt:lpstr>Qué tanto saben de mi?  Cuánta información pueden sacar sobre mi?  Está a salvo toda mi información? </vt:lpstr>
      <vt:lpstr>Nuestra 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Big Data</dc:title>
  <cp:lastModifiedBy>lucas soria</cp:lastModifiedBy>
  <cp:revision>1</cp:revision>
  <dcterms:modified xsi:type="dcterms:W3CDTF">2018-06-22T03:40:29Z</dcterms:modified>
</cp:coreProperties>
</file>