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1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52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8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7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7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2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6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ratch.mit.edu/scratch2download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SCRATCH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Nora Costa</a:t>
            </a:r>
          </a:p>
          <a:p>
            <a:r>
              <a:rPr lang="es-ES" dirty="0" smtClean="0"/>
              <a:t>Rodrigo Murad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54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Declaración de variables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Ejemplo de Programa que cuentos lados realizados.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451996"/>
            <a:ext cx="7119196" cy="40025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21" y="3722586"/>
            <a:ext cx="2815914" cy="22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</a:t>
            </a:r>
            <a:r>
              <a:rPr lang="es-AR" dirty="0"/>
              <a:t>Introducción de datos y operadores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Para introducir datos al programa </a:t>
            </a:r>
            <a:r>
              <a:rPr lang="es-AR" dirty="0" smtClean="0"/>
              <a:t>usamos el </a:t>
            </a:r>
            <a:r>
              <a:rPr lang="es-AR" dirty="0"/>
              <a:t>bloque “pedir y esperar” </a:t>
            </a:r>
            <a:r>
              <a:rPr lang="es-AR" dirty="0" smtClean="0"/>
              <a:t>y  la </a:t>
            </a:r>
            <a:r>
              <a:rPr lang="es-AR" dirty="0"/>
              <a:t>variable “respuesta</a:t>
            </a:r>
            <a:r>
              <a:rPr lang="es-AR" dirty="0" smtClean="0"/>
              <a:t>”.</a:t>
            </a:r>
          </a:p>
          <a:p>
            <a:r>
              <a:rPr lang="es-AR" dirty="0" smtClean="0"/>
              <a:t>Por ejemplo si quisieras pedir un número, luego que me de como respuesta el doble del número ingresado.</a:t>
            </a:r>
          </a:p>
          <a:p>
            <a:r>
              <a:rPr lang="es-AR" dirty="0" smtClean="0"/>
              <a:t>Si ingresamos el 6.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268353"/>
            <a:ext cx="7066429" cy="4122597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231" y="4445623"/>
            <a:ext cx="3353372" cy="13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</a:t>
            </a:r>
            <a:r>
              <a:rPr lang="es-AR" dirty="0"/>
              <a:t>Introducción de datos y operadores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Nos muestra como respuesta el 12, que es el doble del número 6 ingresado.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42" y="2336872"/>
            <a:ext cx="7137264" cy="41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Realicemos un ejercicio en donde un perro habla con un gato, los pasos son: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Insertar un fondo: se puede hacer desde Fondo nuevo, que se encuentra abajo a la izquierda de la sección donde podemos ver la animación.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Se puede elegir un fondo de la biblioteca, una imagen, dibujar uno o tomar una foto.</a:t>
            </a:r>
          </a:p>
          <a:p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1315" y="2336800"/>
            <a:ext cx="431860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Realicemos un ejercicio en donde un perro habla con un gato, los pasos son: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 smtClean="0"/>
              <a:t>Agregar otro personaje, el perro.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 smtClean="0"/>
              <a:t>Desde nuevo objeto, se </a:t>
            </a:r>
            <a:r>
              <a:rPr lang="es-ES" dirty="0"/>
              <a:t>puede elegir un fondo de la biblioteca, una imagen, dibujar uno o tomar una foto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1315" y="2336800"/>
            <a:ext cx="431860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Realicemos un ejercicio en donde un perro habla con un gato, los pasos son: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ES" dirty="0" smtClean="0"/>
              <a:t>Agregar la programación para que:</a:t>
            </a:r>
          </a:p>
          <a:p>
            <a:pPr marL="800100" lvl="1" indent="-342900">
              <a:buFont typeface="+mj-lt"/>
              <a:buAutoNum type="arabicParenR"/>
            </a:pPr>
            <a:r>
              <a:rPr lang="es-ES" dirty="0" smtClean="0"/>
              <a:t> El perro diga “Te voy a atrapar”.</a:t>
            </a:r>
          </a:p>
          <a:p>
            <a:pPr marL="800100" lvl="1" indent="-342900">
              <a:buFont typeface="+mj-lt"/>
              <a:buAutoNum type="arabicParenR"/>
            </a:pPr>
            <a:r>
              <a:rPr lang="es-ES" dirty="0" smtClean="0"/>
              <a:t>Luego el gato diga “No me vas a poder atrapar”.</a:t>
            </a:r>
          </a:p>
          <a:p>
            <a:pPr marL="800100" lvl="1" indent="-342900">
              <a:buFont typeface="+mj-lt"/>
              <a:buAutoNum type="arabicParenR"/>
            </a:pPr>
            <a:r>
              <a:rPr lang="es-ES" dirty="0" smtClean="0"/>
              <a:t>Luego el perro le diga “Empieza a correr”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ES" dirty="0" smtClean="0"/>
              <a:t>El primero es el código para el perro y el segundo para el gato.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ES" dirty="0" smtClean="0"/>
              <a:t>Presionar la bandera de arriba de la sección de la animación.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846" y="2336872"/>
            <a:ext cx="4674046" cy="17457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846" y="4136529"/>
            <a:ext cx="4674046" cy="19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Agrega el código necesario para que: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El gato se mueva 120 pasos.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El perro se mueva 120 pasos.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El perro se suba al árbol con un giro de 90 grados.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El gato se mueva 120 pasos para trepar el </a:t>
            </a:r>
            <a:r>
              <a:rPr lang="es-ES" dirty="0" err="1" smtClean="0"/>
              <a:t>árbo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6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Código para el perro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Código para el gato</a:t>
            </a:r>
            <a:endParaRPr lang="es-ES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350" y="3312245"/>
            <a:ext cx="4352411" cy="2431732"/>
          </a:xfrm>
          <a:prstGeom prst="rect">
            <a:avLst/>
          </a:prstGeom>
        </p:spPr>
      </p:pic>
      <p:pic>
        <p:nvPicPr>
          <p:cNvPr id="16" name="Marcador de contenido 15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0154" y="3312245"/>
            <a:ext cx="3870572" cy="31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Realicemos un ejercicio donde un personaje solicite el año de nacimiento y diga la edad.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8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práctica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276239"/>
            <a:ext cx="7359044" cy="4137442"/>
          </a:xfrm>
          <a:prstGeom prst="rect">
            <a:avLst/>
          </a:prstGeom>
        </p:spPr>
      </p:pic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Realicemos un ejercicio donde un personaje solicite el año de nacimiento y diga la edad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Marcador de contenido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21" y="3512125"/>
            <a:ext cx="3810194" cy="19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</a:t>
            </a:r>
            <a:r>
              <a:rPr lang="es-ES" dirty="0" smtClean="0"/>
              <a:t>2 - Instalación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Descargalo</a:t>
            </a:r>
            <a:r>
              <a:rPr lang="es-ES" dirty="0" smtClean="0"/>
              <a:t> desde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://scratch.mit.edu/scratch2download</a:t>
            </a:r>
            <a:r>
              <a:rPr lang="es-AR" dirty="0" smtClean="0">
                <a:hlinkClick r:id="rId2"/>
              </a:rPr>
              <a:t>/</a:t>
            </a:r>
            <a:r>
              <a:rPr lang="es-AR" dirty="0" smtClean="0"/>
              <a:t>.</a:t>
            </a:r>
          </a:p>
          <a:p>
            <a:r>
              <a:rPr lang="es-AR" sz="2000" dirty="0" smtClean="0"/>
              <a:t>Se instala en inglés, configurarlo a español desde el ícono del mundo al lado del menú File (Archivo).</a:t>
            </a:r>
          </a:p>
          <a:p>
            <a:pPr marL="457200" lvl="1" indent="0">
              <a:buNone/>
            </a:pPr>
            <a:endParaRPr lang="es-AR" dirty="0" smtClean="0"/>
          </a:p>
          <a:p>
            <a:pPr lvl="1"/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Instálalo siguiendo los pasos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41" y="4377166"/>
            <a:ext cx="800100" cy="80010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41" y="3176478"/>
            <a:ext cx="800100" cy="8001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41" y="5682607"/>
            <a:ext cx="800100" cy="800100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6178777" y="3002381"/>
            <a:ext cx="5807583" cy="1163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s-ES" dirty="0">
                <a:solidFill>
                  <a:srgbClr val="AD2106"/>
                </a:solidFill>
              </a:rPr>
              <a:t>Instalar Adobe </a:t>
            </a:r>
            <a:r>
              <a:rPr lang="es-ES" dirty="0" smtClean="0">
                <a:solidFill>
                  <a:srgbClr val="AD2106"/>
                </a:solidFill>
              </a:rPr>
              <a:t>AIR</a:t>
            </a:r>
          </a:p>
          <a:p>
            <a:r>
              <a:rPr lang="es-ES" sz="1600" dirty="0"/>
              <a:t>Windows: </a:t>
            </a:r>
            <a:r>
              <a:rPr lang="es-ES" sz="1400" dirty="0"/>
              <a:t>http://get.adobe.com/air/</a:t>
            </a:r>
            <a:endParaRPr lang="es-ES" sz="1400" dirty="0" smtClean="0"/>
          </a:p>
          <a:p>
            <a:r>
              <a:rPr lang="es-ES" sz="1600" dirty="0"/>
              <a:t>Linux: </a:t>
            </a:r>
            <a:r>
              <a:rPr lang="es-ES" sz="1100" dirty="0"/>
              <a:t>http://</a:t>
            </a:r>
            <a:r>
              <a:rPr lang="es-ES" sz="1100" dirty="0" smtClean="0"/>
              <a:t>airdownload.adobe.com/air/lin/download/2.6/AdobeAIRInstaller.bin</a:t>
            </a:r>
            <a:endParaRPr lang="es-ES" sz="1050" dirty="0" smtClean="0"/>
          </a:p>
          <a:p>
            <a:r>
              <a:rPr lang="es-ES" sz="1600" dirty="0"/>
              <a:t>Mac: </a:t>
            </a:r>
            <a:r>
              <a:rPr lang="es-ES" sz="1400" dirty="0"/>
              <a:t>http://get.adobe.com/air</a:t>
            </a:r>
            <a:r>
              <a:rPr lang="es-ES" sz="1400" dirty="0" smtClean="0"/>
              <a:t>/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6178777" y="4226619"/>
            <a:ext cx="5807583" cy="1163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s-ES" dirty="0">
                <a:solidFill>
                  <a:srgbClr val="AD2106"/>
                </a:solidFill>
              </a:rPr>
              <a:t>Instalar </a:t>
            </a:r>
            <a:r>
              <a:rPr lang="es-ES" dirty="0" err="1">
                <a:solidFill>
                  <a:srgbClr val="AD2106"/>
                </a:solidFill>
              </a:rPr>
              <a:t>Scratch</a:t>
            </a:r>
            <a:r>
              <a:rPr lang="es-ES" dirty="0">
                <a:solidFill>
                  <a:srgbClr val="AD2106"/>
                </a:solidFill>
              </a:rPr>
              <a:t> 2.0 Offline Editor</a:t>
            </a:r>
            <a:endParaRPr lang="es-ES" dirty="0" smtClean="0">
              <a:solidFill>
                <a:srgbClr val="AD2106"/>
              </a:solidFill>
            </a:endParaRPr>
          </a:p>
          <a:p>
            <a:r>
              <a:rPr lang="es-ES" sz="1600" dirty="0"/>
              <a:t>Windows: </a:t>
            </a:r>
            <a:r>
              <a:rPr lang="es-ES" sz="1200" dirty="0"/>
              <a:t>https://</a:t>
            </a:r>
            <a:r>
              <a:rPr lang="es-ES" sz="1200" dirty="0" smtClean="0"/>
              <a:t>scratch.mit.edu/scratchr2/static/sa/Scratch-454.exe</a:t>
            </a:r>
          </a:p>
          <a:p>
            <a:r>
              <a:rPr lang="es-ES" sz="1600" dirty="0" smtClean="0"/>
              <a:t>Linux</a:t>
            </a:r>
            <a:r>
              <a:rPr lang="es-ES" sz="1600" dirty="0"/>
              <a:t>: </a:t>
            </a:r>
            <a:r>
              <a:rPr lang="es-ES" sz="1100" dirty="0"/>
              <a:t>https://scratch.mit.edu/scratchr2/static/sa/Scratch-454.air</a:t>
            </a:r>
            <a:endParaRPr lang="es-ES" sz="1050" dirty="0" smtClean="0"/>
          </a:p>
          <a:p>
            <a:r>
              <a:rPr lang="es-ES" sz="1600" dirty="0"/>
              <a:t>Mac: </a:t>
            </a:r>
            <a:r>
              <a:rPr lang="es-ES" sz="1200" dirty="0"/>
              <a:t>https://scratch.mit.edu/scratchr2/static/sa/Scratch-454.dmg</a:t>
            </a:r>
            <a:endParaRPr lang="es-ES" sz="1200" dirty="0" smtClean="0"/>
          </a:p>
        </p:txBody>
      </p:sp>
      <p:sp>
        <p:nvSpPr>
          <p:cNvPr id="17" name="Rectángulo redondeado 16"/>
          <p:cNvSpPr/>
          <p:nvPr/>
        </p:nvSpPr>
        <p:spPr>
          <a:xfrm>
            <a:off x="6178777" y="5426941"/>
            <a:ext cx="5807583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s-ES" dirty="0" smtClean="0">
                <a:solidFill>
                  <a:srgbClr val="AD2106"/>
                </a:solidFill>
              </a:rPr>
              <a:t>Documentación</a:t>
            </a:r>
            <a:endParaRPr lang="es-ES" sz="2000" dirty="0" smtClean="0">
              <a:solidFill>
                <a:srgbClr val="AD2106"/>
              </a:solidFill>
            </a:endParaRPr>
          </a:p>
          <a:p>
            <a:r>
              <a:rPr lang="es-ES" sz="1400" dirty="0" smtClean="0"/>
              <a:t>Proyectos para iniciar: </a:t>
            </a:r>
            <a:r>
              <a:rPr lang="es-ES" sz="1200" dirty="0" smtClean="0"/>
              <a:t>https</a:t>
            </a:r>
            <a:r>
              <a:rPr lang="es-ES" sz="1200" dirty="0"/>
              <a:t>://</a:t>
            </a:r>
            <a:r>
              <a:rPr lang="es-ES" sz="1200" dirty="0" smtClean="0"/>
              <a:t>scratch.mit.edu/scratchr2/static/sa/Scratch2StarterProjects.zip</a:t>
            </a:r>
          </a:p>
          <a:p>
            <a:r>
              <a:rPr lang="es-ES" sz="1400" dirty="0" smtClean="0"/>
              <a:t>Guía de inicio: </a:t>
            </a:r>
            <a:r>
              <a:rPr lang="es-ES" sz="1100" dirty="0" smtClean="0"/>
              <a:t>https</a:t>
            </a:r>
            <a:r>
              <a:rPr lang="es-ES" sz="1100" dirty="0"/>
              <a:t>://cdn.scratch.mit.edu/scratchr2/static/__a1d7466d7c597881e31fc0bbf25e80d3__/</a:t>
            </a:r>
            <a:r>
              <a:rPr lang="es-ES" sz="1100" dirty="0" smtClean="0"/>
              <a:t>pdfs/help/Getting-Started-Guide-Scratch2.pdf</a:t>
            </a:r>
            <a:endParaRPr lang="es-ES" sz="1050" dirty="0" smtClean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350" y="4986636"/>
            <a:ext cx="2435114" cy="15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</a:t>
            </a:r>
            <a:r>
              <a:rPr lang="es-ES" dirty="0" smtClean="0"/>
              <a:t>- Entorno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Cuenta con tres sectores: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Uno </a:t>
            </a:r>
            <a:r>
              <a:rPr lang="es-AR" dirty="0"/>
              <a:t>con un gato (arriba una bandera verde y </a:t>
            </a:r>
            <a:r>
              <a:rPr lang="es-AR" dirty="0" smtClean="0"/>
              <a:t>un octógono: señal </a:t>
            </a:r>
            <a:r>
              <a:rPr lang="es-AR" dirty="0"/>
              <a:t>de s</a:t>
            </a:r>
            <a:r>
              <a:rPr lang="es-AR" dirty="0" smtClean="0"/>
              <a:t>top)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Otro </a:t>
            </a:r>
            <a:r>
              <a:rPr lang="es-AR" dirty="0"/>
              <a:t>con bloques de </a:t>
            </a:r>
            <a:r>
              <a:rPr lang="es-AR" dirty="0" smtClean="0"/>
              <a:t>color distribuidos  </a:t>
            </a:r>
            <a:r>
              <a:rPr lang="es-AR" dirty="0"/>
              <a:t>en </a:t>
            </a:r>
            <a:r>
              <a:rPr lang="es-AR" dirty="0" smtClean="0"/>
              <a:t>3 pestañas.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Uno </a:t>
            </a:r>
            <a:r>
              <a:rPr lang="es-AR" dirty="0"/>
              <a:t>zona </a:t>
            </a:r>
            <a:r>
              <a:rPr lang="es-AR" dirty="0" smtClean="0"/>
              <a:t>vacío.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2356867"/>
            <a:ext cx="7300890" cy="38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Primeros pasos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Seleccionar la pestaña Programa y luego el bloque Movimiento.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Arrastra el elemento o bloque “mover 10 pasos” </a:t>
            </a:r>
            <a:r>
              <a:rPr lang="es-AR" dirty="0" smtClean="0"/>
              <a:t>a </a:t>
            </a:r>
            <a:r>
              <a:rPr lang="es-AR" dirty="0"/>
              <a:t>la zona de la derecha </a:t>
            </a:r>
            <a:r>
              <a:rPr lang="es-AR" dirty="0" smtClean="0"/>
              <a:t>y haz </a:t>
            </a:r>
            <a:r>
              <a:rPr lang="es-AR" dirty="0"/>
              <a:t>doble clic sobre </a:t>
            </a:r>
            <a:r>
              <a:rPr lang="es-AR" dirty="0" smtClean="0"/>
              <a:t>él.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Escribe </a:t>
            </a:r>
            <a:r>
              <a:rPr lang="es-AR" dirty="0"/>
              <a:t>el número 100 en vez del 10 que está en el bloque y haz doble clic sobre el bloque.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El gato se mueve </a:t>
            </a:r>
            <a:r>
              <a:rPr lang="es-AR" dirty="0" smtClean="0"/>
              <a:t>hacia </a:t>
            </a:r>
            <a:r>
              <a:rPr lang="es-AR" dirty="0"/>
              <a:t>la derecha. 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435626"/>
            <a:ext cx="6980999" cy="37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Primeros pasos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AR" dirty="0" smtClean="0"/>
              <a:t>Añadir un giro: arrastra el bloque “gira 15 grados” y sustituye por 90.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AR" dirty="0" smtClean="0"/>
              <a:t>Elige hacia dónde debe girar.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AR" dirty="0" smtClean="0"/>
              <a:t>Encaja un bloque con otro. Verás que una zona se pone de </a:t>
            </a:r>
            <a:r>
              <a:rPr lang="es-AR" dirty="0"/>
              <a:t>color blanco, en ese momento suelta el bloque y se unirán. </a:t>
            </a:r>
            <a:endParaRPr lang="es-AR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s-AR" dirty="0" smtClean="0"/>
              <a:t>Haz </a:t>
            </a:r>
            <a:r>
              <a:rPr lang="es-AR" dirty="0"/>
              <a:t>clic sobre uno de los </a:t>
            </a:r>
            <a:r>
              <a:rPr lang="es-AR" dirty="0" smtClean="0"/>
              <a:t>dos bloques </a:t>
            </a:r>
            <a:r>
              <a:rPr lang="es-AR" dirty="0"/>
              <a:t>y se realizará la acción. </a:t>
            </a:r>
            <a:r>
              <a:rPr lang="es-AR" dirty="0" smtClean="0"/>
              <a:t>Si </a:t>
            </a:r>
            <a:r>
              <a:rPr lang="es-AR" dirty="0"/>
              <a:t>haces clic cuatro </a:t>
            </a:r>
            <a:r>
              <a:rPr lang="es-AR" dirty="0" smtClean="0"/>
              <a:t>veces seguidas</a:t>
            </a:r>
            <a:r>
              <a:rPr lang="es-AR" dirty="0"/>
              <a:t>, el gato se moverá haciendo un cuadrado.</a:t>
            </a:r>
            <a:endParaRPr lang="es-ES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409869"/>
            <a:ext cx="7101828" cy="37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Primeros pasos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s-AR" dirty="0"/>
              <a:t>Para que dibuje, </a:t>
            </a:r>
            <a:r>
              <a:rPr lang="es-AR" dirty="0" smtClean="0"/>
              <a:t>Presiona en el  bloque que es una lápiz </a:t>
            </a:r>
            <a:r>
              <a:rPr lang="es-AR" dirty="0"/>
              <a:t>de color verde, y </a:t>
            </a:r>
            <a:r>
              <a:rPr lang="es-AR" dirty="0" smtClean="0"/>
              <a:t>luego en bajar lápiz.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s-AR" dirty="0" smtClean="0"/>
              <a:t>Para </a:t>
            </a:r>
            <a:r>
              <a:rPr lang="es-AR" dirty="0"/>
              <a:t>que dibuje el cuadrado con un solo </a:t>
            </a:r>
            <a:r>
              <a:rPr lang="es-AR" dirty="0" smtClean="0"/>
              <a:t>clic hay repetir </a:t>
            </a:r>
            <a:r>
              <a:rPr lang="es-AR" dirty="0"/>
              <a:t>cuatro veces los dos bloques: mover, </a:t>
            </a:r>
            <a:r>
              <a:rPr lang="es-AR" dirty="0" smtClean="0"/>
              <a:t>girar.  Selecciona el bloque Control de color naranja y luego arrastra el bloque repetir, cambia 10 por 4.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s-AR" dirty="0" smtClean="0"/>
              <a:t>Haz doble </a:t>
            </a:r>
            <a:r>
              <a:rPr lang="es-AR" dirty="0" err="1" smtClean="0"/>
              <a:t>click</a:t>
            </a:r>
            <a:r>
              <a:rPr lang="es-AR" dirty="0" smtClean="0"/>
              <a:t> sobre el bloque repetir.</a:t>
            </a:r>
          </a:p>
          <a:p>
            <a:pPr marL="342900" indent="-342900">
              <a:buFont typeface="+mj-lt"/>
              <a:buAutoNum type="arabicPeriod" startAt="9"/>
            </a:pPr>
            <a:endParaRPr lang="es-AR" dirty="0" smtClean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88" y="2336872"/>
            <a:ext cx="6753665" cy="35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Primeros pasos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Podemos dibujar un </a:t>
            </a:r>
            <a:r>
              <a:rPr lang="es-AR" dirty="0" smtClean="0"/>
              <a:t>círculo</a:t>
            </a:r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endParaRPr lang="es-AR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593" y="3077078"/>
            <a:ext cx="2500762" cy="2104809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641690"/>
            <a:ext cx="7174324" cy="38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</a:t>
            </a:r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variable es </a:t>
            </a:r>
            <a:r>
              <a:rPr lang="es-AR" dirty="0"/>
              <a:t>un lugar en la memoria del ordenador donde se almacena un tipo de dato</a:t>
            </a:r>
            <a:r>
              <a:rPr lang="es-AR" dirty="0" smtClean="0"/>
              <a:t>.</a:t>
            </a:r>
          </a:p>
          <a:p>
            <a:r>
              <a:rPr lang="es-AR" dirty="0"/>
              <a:t>Según el </a:t>
            </a:r>
            <a:r>
              <a:rPr lang="es-AR" dirty="0" smtClean="0"/>
              <a:t>lenguaje de </a:t>
            </a:r>
            <a:r>
              <a:rPr lang="es-AR" dirty="0"/>
              <a:t>programación se puede diferenciar entre diferentes tipos de datos, como números </a:t>
            </a:r>
            <a:r>
              <a:rPr lang="es-AR" dirty="0" smtClean="0"/>
              <a:t>enteros, números </a:t>
            </a:r>
            <a:r>
              <a:rPr lang="es-AR" dirty="0"/>
              <a:t>reales, caracteres (que incluyen letras, cifras y símbolos del teclado), cadenas de </a:t>
            </a:r>
            <a:r>
              <a:rPr lang="es-AR" dirty="0" smtClean="0"/>
              <a:t>caracteres (textos</a:t>
            </a:r>
            <a:r>
              <a:rPr lang="es-AR" dirty="0"/>
              <a:t>) y combinaciones de los anteriores</a:t>
            </a:r>
            <a:r>
              <a:rPr lang="es-AR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02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 2 - Declaración de variables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Por ejemplo, si queremos contar los lados </a:t>
            </a:r>
            <a:r>
              <a:rPr lang="es-AR" dirty="0" smtClean="0"/>
              <a:t>del polígono </a:t>
            </a:r>
            <a:r>
              <a:rPr lang="es-AR" dirty="0"/>
              <a:t>que llevamos, necesitamos una variable que contenga ese valor</a:t>
            </a:r>
            <a:r>
              <a:rPr lang="es-A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Presiona en el bloque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Luego en variable.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Escribe el nombre de variable “lados”.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5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274</TotalTime>
  <Words>879</Words>
  <Application>Microsoft Office PowerPoint</Application>
  <PresentationFormat>Panorámica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Berlín</vt:lpstr>
      <vt:lpstr>SCRATCH 2</vt:lpstr>
      <vt:lpstr>SCRATCH 2 - Instalación</vt:lpstr>
      <vt:lpstr>SCRATCH 2 - Entorno</vt:lpstr>
      <vt:lpstr>SCRATCH 2 - Primeros pasos</vt:lpstr>
      <vt:lpstr>SCRATCH 2 - Primeros pasos</vt:lpstr>
      <vt:lpstr>SCRATCH 2 - Primeros pasos</vt:lpstr>
      <vt:lpstr>SCRATCH 2 - Primeros pasos</vt:lpstr>
      <vt:lpstr>SCRATCH 2 - Variables</vt:lpstr>
      <vt:lpstr>SCRATCH 2 - Declaración de variables</vt:lpstr>
      <vt:lpstr>SCRATCH 2 - Declaración de variables</vt:lpstr>
      <vt:lpstr>SCRATCH 2 - Introducción de datos y operadores</vt:lpstr>
      <vt:lpstr>SCRATCH 2 - Introducción de datos y operadores</vt:lpstr>
      <vt:lpstr>Un poco de práctica</vt:lpstr>
      <vt:lpstr>Un poco de práctica</vt:lpstr>
      <vt:lpstr>Un poco de práctica</vt:lpstr>
      <vt:lpstr>Un poco de práctica</vt:lpstr>
      <vt:lpstr>Un poco de práctica</vt:lpstr>
      <vt:lpstr>Un poco de práctica</vt:lpstr>
      <vt:lpstr>Un poco de práctica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2</dc:title>
  <dc:creator>Nora A. Costa</dc:creator>
  <cp:lastModifiedBy>Nora A. Costa</cp:lastModifiedBy>
  <cp:revision>34</cp:revision>
  <dcterms:created xsi:type="dcterms:W3CDTF">2017-03-05T15:13:36Z</dcterms:created>
  <dcterms:modified xsi:type="dcterms:W3CDTF">2017-03-05T19:48:14Z</dcterms:modified>
</cp:coreProperties>
</file>