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75" r:id="rId4"/>
    <p:sldId id="265" r:id="rId5"/>
    <p:sldId id="266" r:id="rId6"/>
    <p:sldId id="262" r:id="rId7"/>
    <p:sldId id="257" r:id="rId8"/>
    <p:sldId id="263" r:id="rId9"/>
    <p:sldId id="268" r:id="rId10"/>
    <p:sldId id="269" r:id="rId11"/>
    <p:sldId id="259" r:id="rId12"/>
    <p:sldId id="270" r:id="rId13"/>
    <p:sldId id="271" r:id="rId14"/>
    <p:sldId id="267" r:id="rId15"/>
    <p:sldId id="260" r:id="rId16"/>
    <p:sldId id="261" r:id="rId17"/>
    <p:sldId id="276" r:id="rId18"/>
    <p:sldId id="277" r:id="rId19"/>
    <p:sldId id="278" r:id="rId20"/>
    <p:sldId id="272" r:id="rId21"/>
    <p:sldId id="274" r:id="rId22"/>
  </p:sldIdLst>
  <p:sldSz cx="9144000" cy="6858000" type="screen4x3"/>
  <p:notesSz cx="6858000" cy="9144000"/>
  <p:custDataLst>
    <p:tags r:id="rId24"/>
  </p:custData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DC5F-245A-4004-9163-F8B45144DE98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539D-8A24-462E-A586-497390CEC8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663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C539D-8A24-462E-A586-497390CEC89A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55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28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18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793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32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59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139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892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18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45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18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1219-725A-4CB1-B5D0-EB06FE23A074}" type="datetimeFigureOut">
              <a:rPr lang="es-AR" smtClean="0"/>
              <a:t>24/9/2018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8D26-E86E-4BCF-A16C-4069D28EBA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181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s-AR" dirty="0"/>
              <a:t>IMPULSO Y CANTIDAD DE MOVIMIENTO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31522"/>
            <a:ext cx="84010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72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93688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34004"/>
            <a:ext cx="4223072" cy="1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742911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13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40768"/>
            <a:ext cx="3995936" cy="487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1" y="1593986"/>
            <a:ext cx="5000682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702547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45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5742EB1-D6D1-4A56-9192-F429DC03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001960" cy="5760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D6F914-5FAF-4F46-BEEE-148BFD5712CC}"/>
              </a:ext>
            </a:extLst>
          </p:cNvPr>
          <p:cNvSpPr txBox="1"/>
          <p:nvPr/>
        </p:nvSpPr>
        <p:spPr>
          <a:xfrm>
            <a:off x="971600" y="11663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PARA CHOQUES EN UNA DIMENSIÓN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9840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B15E71-1F7C-429F-B8DE-D6A56451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" y="1268760"/>
            <a:ext cx="9240941" cy="4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8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6984776" cy="668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609F34-22B1-4A4F-9967-26245C462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80728"/>
            <a:ext cx="443477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3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7488832" cy="653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7488832" cy="551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89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03E955-56A4-4981-9DBC-5E1CCCAF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90" y="260648"/>
            <a:ext cx="4834823" cy="8640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71D9AE-7729-4769-9E6C-3BD765F5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52454"/>
            <a:ext cx="8512280" cy="46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55450E-FA06-4235-91C5-8492DD6F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9157310" cy="23762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23302A-0373-46B0-B69B-38261ACDE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3068960"/>
            <a:ext cx="789035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570B17-AE17-4D3D-9EE4-6CFD6E13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981" y="1340768"/>
            <a:ext cx="932830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8" y="1499733"/>
            <a:ext cx="458857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11" y="3093160"/>
            <a:ext cx="301586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635" y="1866966"/>
            <a:ext cx="4896544" cy="475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BEE39C-D177-44BC-B55B-583914E52443}"/>
              </a:ext>
            </a:extLst>
          </p:cNvPr>
          <p:cNvSpPr txBox="1"/>
          <p:nvPr/>
        </p:nvSpPr>
        <p:spPr>
          <a:xfrm>
            <a:off x="0" y="1124744"/>
            <a:ext cx="93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CONSIDERANDO QUE LA MASA DEL CUERPO SE MANTIENE CONSTANTE</a:t>
            </a:r>
            <a:endParaRPr lang="es-AR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1EB0AF-F200-443F-ABD8-5AEDEFF2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1564" y="44624"/>
            <a:ext cx="9220068" cy="9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1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A4457B5-51E9-4693-8806-7CCD96FD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420"/>
            <a:ext cx="5904656" cy="317218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8267A86-F78E-4588-B1E4-96C2F53C59E8}"/>
              </a:ext>
            </a:extLst>
          </p:cNvPr>
          <p:cNvSpPr txBox="1"/>
          <p:nvPr/>
        </p:nvSpPr>
        <p:spPr>
          <a:xfrm>
            <a:off x="1763688" y="0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SISTEMA DE MASA VARIABLE</a:t>
            </a:r>
            <a:endParaRPr lang="es-AR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B6497A-CEA4-4D93-8A3C-6A99C3511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599" y="2328373"/>
            <a:ext cx="5384469" cy="8621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DF1FBA-47CF-478F-B822-7E49FD6D7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570" y="3485602"/>
            <a:ext cx="9090694" cy="10081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D9B9F8-44BF-46AF-ABD6-D4E8188E1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361032"/>
            <a:ext cx="8891612" cy="80323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93EF1D-60DA-4624-9A68-DEB2EC57B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438" y="5284348"/>
            <a:ext cx="2711892" cy="12602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CD9AB2-7031-48E0-A9C0-BA9DABF902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8022" y="5277473"/>
            <a:ext cx="3379084" cy="12602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E316AA-3370-46AF-8014-368FD93447D6}"/>
              </a:ext>
            </a:extLst>
          </p:cNvPr>
          <p:cNvSpPr txBox="1"/>
          <p:nvPr/>
        </p:nvSpPr>
        <p:spPr>
          <a:xfrm>
            <a:off x="6287672" y="692696"/>
            <a:ext cx="278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VR= </a:t>
            </a:r>
            <a:r>
              <a:rPr lang="es-ES" dirty="0" err="1"/>
              <a:t>veloc</a:t>
            </a:r>
            <a:r>
              <a:rPr lang="es-ES" dirty="0"/>
              <a:t> de escape de los gases</a:t>
            </a:r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1CD5A3-1127-47E6-B89F-41F5D00D9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4656" y="1339027"/>
            <a:ext cx="2882714" cy="8621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91657D9-1681-4B64-B693-C20F76BDBA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5908" y="3049519"/>
            <a:ext cx="1304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02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73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3A085A-95FD-41B1-94C4-0F30ACB0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5" y="764705"/>
            <a:ext cx="925470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8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67110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08720"/>
            <a:ext cx="503686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28482"/>
            <a:ext cx="4392488" cy="408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22806"/>
            <a:ext cx="3941314" cy="378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43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424468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4229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5400600" cy="40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50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41" y="404664"/>
            <a:ext cx="790124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90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1"/>
          <a:stretch/>
        </p:blipFill>
        <p:spPr bwMode="auto">
          <a:xfrm>
            <a:off x="395536" y="476672"/>
            <a:ext cx="8229600" cy="174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211498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71363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87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20888"/>
            <a:ext cx="4761389" cy="28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" y="1124744"/>
            <a:ext cx="364758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25091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2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67193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79"/>
          <a:stretch/>
        </p:blipFill>
        <p:spPr bwMode="auto">
          <a:xfrm>
            <a:off x="0" y="692696"/>
            <a:ext cx="8556328" cy="319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3"/>
          <a:stretch/>
        </p:blipFill>
        <p:spPr bwMode="auto">
          <a:xfrm>
            <a:off x="1619672" y="3437557"/>
            <a:ext cx="5400600" cy="340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418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d90007e70d634906378992fe9cb980698c8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32</Words>
  <Application>Microsoft Office PowerPoint</Application>
  <PresentationFormat>Presentación en pantalla (4:3)</PresentationFormat>
  <Paragraphs>6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IMPULSO Y CANTIDAD DE MOVIMIENTO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Bangho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IMPULSO Y CANTIDAD DE MOVIMIENTO</dc:title>
  <dc:creator>Marcela</dc:creator>
  <cp:lastModifiedBy>VAIO</cp:lastModifiedBy>
  <cp:revision>32</cp:revision>
  <dcterms:created xsi:type="dcterms:W3CDTF">2016-09-03T21:49:00Z</dcterms:created>
  <dcterms:modified xsi:type="dcterms:W3CDTF">2018-09-24T21:29:50Z</dcterms:modified>
</cp:coreProperties>
</file>