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0" r:id="rId12"/>
    <p:sldId id="271" r:id="rId13"/>
    <p:sldId id="268" r:id="rId14"/>
    <p:sldId id="269" r:id="rId15"/>
  </p:sldIdLst>
  <p:sldSz cx="9144000" cy="6858000" type="screen4x3"/>
  <p:notesSz cx="6858000" cy="9144000"/>
  <p:custDataLst>
    <p:tags r:id="rId16"/>
  </p:custData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D3D-A1AD-433F-AFFA-2111B527FEF8}" type="datetimeFigureOut">
              <a:rPr lang="es-AR" smtClean="0"/>
              <a:t>8/10/2018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CD3-888C-4031-ADA5-8F7438E96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9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D3D-A1AD-433F-AFFA-2111B527FEF8}" type="datetimeFigureOut">
              <a:rPr lang="es-AR" smtClean="0"/>
              <a:t>8/10/2018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CD3-888C-4031-ADA5-8F7438E96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568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D3D-A1AD-433F-AFFA-2111B527FEF8}" type="datetimeFigureOut">
              <a:rPr lang="es-AR" smtClean="0"/>
              <a:t>8/10/2018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CD3-888C-4031-ADA5-8F7438E96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380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D3D-A1AD-433F-AFFA-2111B527FEF8}" type="datetimeFigureOut">
              <a:rPr lang="es-AR" smtClean="0"/>
              <a:t>8/10/2018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CD3-888C-4031-ADA5-8F7438E96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133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D3D-A1AD-433F-AFFA-2111B527FEF8}" type="datetimeFigureOut">
              <a:rPr lang="es-AR" smtClean="0"/>
              <a:t>8/10/2018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CD3-888C-4031-ADA5-8F7438E96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153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D3D-A1AD-433F-AFFA-2111B527FEF8}" type="datetimeFigureOut">
              <a:rPr lang="es-AR" smtClean="0"/>
              <a:t>8/10/2018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CD3-888C-4031-ADA5-8F7438E96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36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D3D-A1AD-433F-AFFA-2111B527FEF8}" type="datetimeFigureOut">
              <a:rPr lang="es-AR" smtClean="0"/>
              <a:t>8/10/2018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CD3-888C-4031-ADA5-8F7438E96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015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D3D-A1AD-433F-AFFA-2111B527FEF8}" type="datetimeFigureOut">
              <a:rPr lang="es-AR" smtClean="0"/>
              <a:t>8/10/2018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CD3-888C-4031-ADA5-8F7438E96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534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D3D-A1AD-433F-AFFA-2111B527FEF8}" type="datetimeFigureOut">
              <a:rPr lang="es-AR" smtClean="0"/>
              <a:t>8/10/2018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CD3-888C-4031-ADA5-8F7438E96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156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D3D-A1AD-433F-AFFA-2111B527FEF8}" type="datetimeFigureOut">
              <a:rPr lang="es-AR" smtClean="0"/>
              <a:t>8/10/2018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CD3-888C-4031-ADA5-8F7438E96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258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AD3D-A1AD-433F-AFFA-2111B527FEF8}" type="datetimeFigureOut">
              <a:rPr lang="es-AR" smtClean="0"/>
              <a:t>8/10/2018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6CD3-888C-4031-ADA5-8F7438E96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473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4AD3D-A1AD-433F-AFFA-2111B527FEF8}" type="datetimeFigureOut">
              <a:rPr lang="es-AR" smtClean="0"/>
              <a:t>8/10/2018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46CD3-888C-4031-ADA5-8F7438E9642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77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71600" y="260648"/>
            <a:ext cx="6910536" cy="1154559"/>
          </a:xfrm>
        </p:spPr>
        <p:txBody>
          <a:bodyPr/>
          <a:lstStyle/>
          <a:p>
            <a:r>
              <a:rPr lang="es-AR" dirty="0"/>
              <a:t>GRAVITACIÓN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268760"/>
            <a:ext cx="8591354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10180"/>
            <a:ext cx="3283585" cy="143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53" y="2243506"/>
            <a:ext cx="5193896" cy="3849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12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820891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759306"/>
            <a:ext cx="8712009" cy="181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783" y="3598130"/>
            <a:ext cx="4651481" cy="3210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9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9DDA315-280D-4E2C-B8A2-8D78BC8F9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8" y="1118364"/>
            <a:ext cx="2567535" cy="100811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553395E-F1BD-4F0C-89C5-81CB20408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8640"/>
            <a:ext cx="7800867" cy="93610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7130163-5C12-4AE8-9169-827C76231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166" y="1124744"/>
            <a:ext cx="4032448" cy="28722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A24520E-1ECD-4DB5-91BB-0BDD82869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84" y="2177318"/>
            <a:ext cx="3806492" cy="50405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053609E-8CA7-44B9-86C6-23AD2FF9CB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330" y="2769207"/>
            <a:ext cx="2254941" cy="5739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6D5C09-0668-423E-8B8E-578CE9871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091" y="3444649"/>
            <a:ext cx="2022614" cy="57398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860854A-57E6-42F7-895B-FC3C89F72A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8082" y="3371448"/>
            <a:ext cx="2016224" cy="50405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AA0701C-3084-4243-8CB4-D67F73928748}"/>
              </a:ext>
            </a:extLst>
          </p:cNvPr>
          <p:cNvSpPr txBox="1"/>
          <p:nvPr/>
        </p:nvSpPr>
        <p:spPr>
          <a:xfrm>
            <a:off x="165330" y="4365694"/>
            <a:ext cx="12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ENTONCES</a:t>
            </a:r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2F161D6-F88E-4094-B5CF-CEF12B1358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6145" y="3881824"/>
            <a:ext cx="1002804" cy="13370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8FB919C-B9CB-4F5D-9E79-41B2B5A149F4}"/>
              </a:ext>
            </a:extLst>
          </p:cNvPr>
          <p:cNvSpPr txBox="1"/>
          <p:nvPr/>
        </p:nvSpPr>
        <p:spPr>
          <a:xfrm>
            <a:off x="3033710" y="4196417"/>
            <a:ext cx="128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=L/m</a:t>
            </a:r>
            <a:endParaRPr lang="es-AR" sz="40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DCD4DC6-120F-4B89-8DF9-1121D3EA42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984" y="3991006"/>
            <a:ext cx="4278630" cy="243321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0510211-23FF-4211-A640-7AD9214BFF91}"/>
              </a:ext>
            </a:extLst>
          </p:cNvPr>
          <p:cNvSpPr txBox="1"/>
          <p:nvPr/>
        </p:nvSpPr>
        <p:spPr>
          <a:xfrm>
            <a:off x="244557" y="5218896"/>
            <a:ext cx="4026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dividimos ambos miembros de la igualdad por 2, obtenemos el área del triangulo de la derecha respecto del tiempo que resulta igual a una constante que es L/2m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4320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20035CE-C27A-490C-9989-AD35AC4A0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0"/>
            <a:ext cx="6306385" cy="9361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1118B1C-4BAB-4FE9-B9CE-1C1B7A1F3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510" y="1340768"/>
            <a:ext cx="4616055" cy="35010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BEAE681-C441-4981-B692-C7BB225C9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052736"/>
            <a:ext cx="4178093" cy="37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88640"/>
            <a:ext cx="905950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980728"/>
            <a:ext cx="5539333" cy="5424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217" y="5733256"/>
            <a:ext cx="3667130" cy="67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061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700213"/>
            <a:ext cx="8924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19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064896" cy="7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412776"/>
            <a:ext cx="627874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51" y="2564904"/>
            <a:ext cx="918616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31" y="2239342"/>
            <a:ext cx="3296610" cy="54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3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66256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91" y="1009649"/>
            <a:ext cx="7142629" cy="489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53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13" y="-41277"/>
            <a:ext cx="2088233" cy="81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67749"/>
            <a:ext cx="7848872" cy="507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133" y="142726"/>
            <a:ext cx="4531371" cy="184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66"/>
          <a:stretch/>
        </p:blipFill>
        <p:spPr bwMode="auto">
          <a:xfrm>
            <a:off x="548132" y="809053"/>
            <a:ext cx="1728193" cy="103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42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88640"/>
            <a:ext cx="9187566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4" y="1196752"/>
            <a:ext cx="5000871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196751"/>
            <a:ext cx="3240161" cy="1874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05064"/>
            <a:ext cx="598728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744" y="5269582"/>
            <a:ext cx="3421208" cy="158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84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-36059"/>
            <a:ext cx="6072823" cy="689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62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04664"/>
            <a:ext cx="4135317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00582"/>
            <a:ext cx="2993230" cy="528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64" y="1916832"/>
            <a:ext cx="4959551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480" y="1628799"/>
            <a:ext cx="2843117" cy="165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60" y="3413051"/>
            <a:ext cx="6064879" cy="1384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52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6" y="0"/>
            <a:ext cx="7961313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8" y="764704"/>
            <a:ext cx="9139944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21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9" y="-27384"/>
            <a:ext cx="576064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25" y="692696"/>
            <a:ext cx="4896544" cy="618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980728"/>
            <a:ext cx="388571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778" y="2708920"/>
            <a:ext cx="2426156" cy="1519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959" y="4658451"/>
            <a:ext cx="4638632" cy="143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938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47b8fe60304b97734679132fa8eabd5033431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38</Words>
  <Application>Microsoft Office PowerPoint</Application>
  <PresentationFormat>Presentación en pantalla (4:3)</PresentationFormat>
  <Paragraphs>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GRAVITACIÓN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GRAVITACIÓN</dc:title>
  <dc:creator>Marcela</dc:creator>
  <cp:lastModifiedBy>VAIO</cp:lastModifiedBy>
  <cp:revision>41</cp:revision>
  <dcterms:created xsi:type="dcterms:W3CDTF">2013-10-02T00:10:40Z</dcterms:created>
  <dcterms:modified xsi:type="dcterms:W3CDTF">2018-10-08T21:57:59Z</dcterms:modified>
</cp:coreProperties>
</file>