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781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8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232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229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653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75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330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42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57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62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05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AA37-69B7-4F0A-9354-97BB427B46E5}" type="datetimeFigureOut">
              <a:rPr lang="es-AR" smtClean="0"/>
              <a:t>10/10/2016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AAE8-5C33-45F9-A647-7AEADA1CAC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17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704856" cy="91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107"/>
            <a:ext cx="3816424" cy="3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5" y="1340768"/>
            <a:ext cx="74603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39" y="2540107"/>
            <a:ext cx="4098685" cy="335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8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5935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68" y="1556792"/>
            <a:ext cx="555612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9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5616624" cy="90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5" y="1334716"/>
            <a:ext cx="4480798" cy="347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4796953"/>
            <a:ext cx="6530213" cy="18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8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59591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3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a67d08bc29d317c18ae12caa2919293e6e25a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Bangho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</dc:creator>
  <cp:lastModifiedBy>Marcela</cp:lastModifiedBy>
  <cp:revision>4</cp:revision>
  <dcterms:created xsi:type="dcterms:W3CDTF">2016-10-11T01:42:56Z</dcterms:created>
  <dcterms:modified xsi:type="dcterms:W3CDTF">2016-10-11T01:53:12Z</dcterms:modified>
</cp:coreProperties>
</file>