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cured.cu/Tipos_de_servidores_de_red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61813"/>
                </a:solidFill>
                <a:highlight>
                  <a:srgbClr val="F7F7F7"/>
                </a:highlight>
              </a:rPr>
              <a:t>Esta arquitectura consiste básicamente en un cliente que realiza peticiones a otro programa (el </a:t>
            </a:r>
            <a:r>
              <a:rPr lang="es" sz="1200" u="sng">
                <a:solidFill>
                  <a:srgbClr val="236B9B"/>
                </a:solidFill>
                <a:highlight>
                  <a:srgbClr val="F7F7F7"/>
                </a:highlight>
                <a:hlinkClick r:id="rId2"/>
              </a:rPr>
              <a:t>servidor</a:t>
            </a:r>
            <a:r>
              <a:rPr lang="es" sz="1200">
                <a:solidFill>
                  <a:srgbClr val="161813"/>
                </a:solidFill>
                <a:highlight>
                  <a:srgbClr val="F7F7F7"/>
                </a:highlight>
              </a:rPr>
              <a:t>) que le da respuesta.  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</a:rPr>
              <a:t>Esta idea también se puede aplicar a programas que se ejecutan sobre una sola computadora.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ee7732d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ee7732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ee7732d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ee7732d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muchos tipos de clientes, nos enfocaremos en los web.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ee7732d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ee7732d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ee7732d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ee7732d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muchos tipos de clientes, nos enfocaremos en los web.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ee7732d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ee7732d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ee7732d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ee7732d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diferencia es que uno paga por si se cae un servidor, no se caiga el sitio, y si se cae, sepa </a:t>
            </a:r>
            <a:r>
              <a:rPr lang="es"/>
              <a:t>cuál</a:t>
            </a:r>
            <a:r>
              <a:rPr lang="es"/>
              <a:t> reiniciar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de hosting: Godaddy, Amazon Web Services, Datattec, DonWeb etc.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ee7732d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ee7732d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más facil recordar el nombre google.com que 172.217</a:t>
            </a:r>
            <a:r>
              <a:rPr lang="es"/>
              <a:t>...</a:t>
            </a:r>
            <a:r>
              <a:rPr lang="es"/>
              <a:t> no?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ee7732d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ee7732d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Interfaz_gr%C3%A1fica_de_usuario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ttpd.apache.org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200"/>
              <a:t>Cliente vs Servidor</a:t>
            </a:r>
            <a:endParaRPr sz="8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817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 clave: Arquitectura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4294967295"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25" y="558800"/>
            <a:ext cx="6354110" cy="38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222313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- Caracteristicas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 quien inicia solicitudes o peticiones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Espera y recibe las respuestas del servidor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Por lo general, puede conectarse a varios servidores a la vez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Normalmente interactúa directamente con los usuarios finales mediante una </a:t>
            </a:r>
            <a:r>
              <a:rPr lang="es" u="sng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interfaz gráfica de usuario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son más conocidos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25" y="1202100"/>
            <a:ext cx="7805949" cy="3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222313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</a:t>
            </a:r>
            <a:r>
              <a:rPr lang="es"/>
              <a:t> - </a:t>
            </a:r>
            <a:r>
              <a:rPr lang="es"/>
              <a:t>Características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Siempre escuchando: Esperando a que lleguen las solicitudes de los clientes, papel pasivo en la comunicación (dispositivo </a:t>
            </a:r>
            <a:r>
              <a:rPr b="1"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esclavo</a:t>
            </a: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Tras la recepción de una solicitud, el servidor la procesa y luego envía la respuesta al cliente.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Acepta las conexiones de un gran número de clientes (en ciertos casos el número máximo de peticiones puede estar limitado)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lo imaginaban así 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800" y="1199400"/>
            <a:ext cx="5469849" cy="33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también son servidores...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950" y="1264400"/>
            <a:ext cx="2730600" cy="36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50" y="1430350"/>
            <a:ext cx="3986500" cy="31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222313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dns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Dirección IP:</a:t>
            </a:r>
            <a:r>
              <a:rPr i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172.217.30.174</a:t>
            </a:r>
            <a:endParaRPr i="1" sz="20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Dominio:</a:t>
            </a:r>
            <a:r>
              <a:rPr b="1" i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www.google.com</a:t>
            </a:r>
            <a:endParaRPr i="1" sz="20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 servidor DNS, es un servidor de nombres, consiste en un software para servidores que recurre a una base de datos, y relaciona una IP con un nombre de dominio.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222313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Servidores web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Nginx </a:t>
            </a:r>
            <a:endParaRPr b="1" sz="20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Apache: puerto 80 (por defecto) </a:t>
            </a:r>
            <a:r>
              <a:rPr b="1" lang="e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https://httpd.apache.org/</a:t>
            </a:r>
            <a:endParaRPr i="1" sz="20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