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s.wikipedia.org/wiki/Join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eee7732d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eee7732d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3a9e673f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3a9e673f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Cuál sería la clave primaria y cuál la foránea? Ejemplo en MySQL Workbench.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eee7732d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eee7732d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eee7732d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eee7732d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en MySQL Workbench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3a9e673f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3a9e673f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u="sng">
                <a:solidFill>
                  <a:schemeClr val="hlink"/>
                </a:solidFill>
                <a:hlinkClick r:id="rId2"/>
              </a:rPr>
              <a:t>https://es.wikipedia.org/wiki/Join</a:t>
            </a:r>
            <a:endParaRPr sz="14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a9e673f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a9e673f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3a9e673f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3a9e673f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ysql.com/products/workbench/" TargetMode="External"/><Relationship Id="rId4" Type="http://schemas.openxmlformats.org/officeDocument/2006/relationships/hyperlink" Target="https://drive.google.com/drive/folders/17PtQ0OUgS-fOir6vXFv4oSH_EvM0MmkE?usp=sharing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es.wikipedia.org/wiki/Join" TargetMode="External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github.com/kaluli/3-10-database-class/blob/master/Makefi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200"/>
              <a:t>MySQL - BD relacionales</a:t>
            </a:r>
            <a:endParaRPr sz="82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4" y="61369"/>
            <a:ext cx="1083825" cy="10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4294967295" type="title"/>
          </p:nvPr>
        </p:nvSpPr>
        <p:spPr>
          <a:xfrm>
            <a:off x="4743300" y="4437300"/>
            <a:ext cx="44007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Ing. Karina Pángaro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1750750" y="344200"/>
            <a:ext cx="54693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clientes sql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427800"/>
            <a:ext cx="85206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MySQL Workbench</a:t>
            </a:r>
            <a:r>
              <a:rPr lang="es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es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recomendado!</a:t>
            </a:r>
            <a:r>
              <a:rPr lang="es" sz="16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Multilenguaje: Windows/Linux/macOS)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Sequel Pro (macOS)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SQLyog (Windows)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libmysqlclient (nativo)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Consejo: Instalen siempre el cliente nativo y elijan algún otro de a lista.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Importante:</a:t>
            </a:r>
            <a:r>
              <a:rPr lang="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Guia para instalar MySQL con C++ Connector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44" y="61369"/>
            <a:ext cx="1083825" cy="10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>
            <p:ph type="title"/>
          </p:nvPr>
        </p:nvSpPr>
        <p:spPr>
          <a:xfrm>
            <a:off x="4743300" y="4437300"/>
            <a:ext cx="44007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Ing. Karina Pángaro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750750" y="344200"/>
            <a:ext cx="54693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relacional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427800"/>
            <a:ext cx="85206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Una base de datos relacional es un conjunto de una o más tablas estructuradas en registros (líneas) y campos (columnas), que se vinculan entre sí por un campo en común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4" y="61369"/>
            <a:ext cx="1083825" cy="10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4743300" y="4437300"/>
            <a:ext cx="44007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Ing. Karina Pángaro</a:t>
            </a:r>
            <a:endParaRPr sz="30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3275" y="2371000"/>
            <a:ext cx="4345307" cy="206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595825" y="292850"/>
            <a:ext cx="7236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r>
              <a:rPr lang="es"/>
              <a:t> (bd relacionales)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4" y="61369"/>
            <a:ext cx="1083825" cy="10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type="title"/>
          </p:nvPr>
        </p:nvSpPr>
        <p:spPr>
          <a:xfrm>
            <a:off x="4743300" y="4437300"/>
            <a:ext cx="44007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Ing. Karina Pángaro</a:t>
            </a:r>
            <a:endParaRPr sz="30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427800"/>
            <a:ext cx="85206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Una base de datos se compone de varias tablas o relaciones. 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 pueden existir dos tablas con el mismo nombre ni registro. 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Cada tabla es a su vez un conjunto de campos (columnas) y registros (filas). 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La relación entre una tabla padre y un hijo se lleva a cabo por medio de las claves primarias y claves foráneas. 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Las claves primarias son la clave principal de un registro dentro de una tabla y estas deben cumplir con la integridad de datos. 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Las claves </a:t>
            </a:r>
            <a:r>
              <a:rPr lang="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foráneas</a:t>
            </a:r>
            <a:r>
              <a:rPr lang="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se colocan en la tabla hija, contienen el mismo valor que la clave primaria del registro padre; por medio de estas se realizan las relacionales.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2100425"/>
            <a:ext cx="85206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4" y="61369"/>
            <a:ext cx="1083825" cy="10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type="title"/>
          </p:nvPr>
        </p:nvSpPr>
        <p:spPr>
          <a:xfrm>
            <a:off x="4743300" y="4437300"/>
            <a:ext cx="44007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Ing. Karina Pángaro</a:t>
            </a:r>
            <a:endParaRPr sz="3000"/>
          </a:p>
        </p:txBody>
      </p:sp>
      <p:sp>
        <p:nvSpPr>
          <p:cNvPr id="91" name="Google Shape;91;p17"/>
          <p:cNvSpPr txBox="1"/>
          <p:nvPr>
            <p:ph type="title"/>
          </p:nvPr>
        </p:nvSpPr>
        <p:spPr>
          <a:xfrm>
            <a:off x="1595825" y="292850"/>
            <a:ext cx="7236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 - Structured Query Language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427800"/>
            <a:ext cx="85206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Algunos de los tipos de datos básicos de SQL son: </a:t>
            </a:r>
            <a:endParaRPr b="1"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Varchar: Recibe cadena de palabras compuestas de letras, números y caracteres especiales. 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Date: una fecha de calendario que contiene el año (de cuatro cifras), el mes y el día. 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Time: La hora del día en horas minutos segundos (el valor predeterminado es 0). 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Datetime: la combinación de Date y Time.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65200" y="2846300"/>
            <a:ext cx="85206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Órdenes para crear, modificar, eliminar tablas </a:t>
            </a:r>
            <a:endParaRPr b="1"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CREATE TABLE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ALTER TABLE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DROP TABLE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TRUNCATE TABLE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2100425"/>
            <a:ext cx="85206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4" y="61369"/>
            <a:ext cx="1083825" cy="10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4743300" y="4437300"/>
            <a:ext cx="44007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Ing. Karina Pángaro</a:t>
            </a:r>
            <a:endParaRPr sz="3000"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1595825" y="292850"/>
            <a:ext cx="7236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SQL - </a:t>
            </a:r>
            <a:r>
              <a:rPr lang="es"/>
              <a:t>Structured Query Language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394700"/>
            <a:ext cx="85206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Manipulación de datos:</a:t>
            </a:r>
            <a:endParaRPr b="1"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INSERT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DELETE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UPDATE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927825" y="1205450"/>
            <a:ext cx="3000000" cy="18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222222"/>
                </a:solidFill>
                <a:highlight>
                  <a:srgbClr val="FFFFFF"/>
                </a:highlight>
              </a:rPr>
              <a:t>Otras palabras clave:</a:t>
            </a:r>
            <a:endParaRPr b="1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GROUP BY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HAVING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ORDER BY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s">
                <a:solidFill>
                  <a:srgbClr val="222222"/>
                </a:solidFill>
                <a:highlight>
                  <a:srgbClr val="FFFFFF"/>
                </a:highlight>
              </a:rPr>
              <a:t>FROM - WHERE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3071100"/>
            <a:ext cx="85206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Relacionar tablas</a:t>
            </a:r>
            <a:endParaRPr b="1"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INNER JOIN (Unión)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LEFT JOIN (Intersección + left)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RIGHT JOIN (Intersección + right)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00"/>
              </a:spcBef>
              <a:spcAft>
                <a:spcPts val="100"/>
              </a:spcAft>
              <a:buNone/>
            </a:pPr>
            <a:r>
              <a:rPr lang="es" sz="1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Más info en: </a:t>
            </a:r>
            <a:r>
              <a:rPr lang="es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https://es.wikipedia.org/wiki/Join</a:t>
            </a:r>
            <a:endParaRPr sz="14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5014" y="1280025"/>
            <a:ext cx="3059461" cy="28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1595825" y="292850"/>
            <a:ext cx="7236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 (bd no-relacionales, no sql)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4" y="61369"/>
            <a:ext cx="1083825" cy="10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type="title"/>
          </p:nvPr>
        </p:nvSpPr>
        <p:spPr>
          <a:xfrm>
            <a:off x="4743300" y="4437300"/>
            <a:ext cx="44007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Ing. Karina Pángaro</a:t>
            </a:r>
            <a:endParaRPr sz="3000"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427800"/>
            <a:ext cx="85206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Características</a:t>
            </a:r>
            <a:r>
              <a:rPr lang="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Clave/Valor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 utilizan para manejar grandes cantidades de datos 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No generan cuellos de botella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Se pueden añadir servidores de manera sencilla, fácil para la escalabilidad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Más complejidad a la hora de la implementación, no son compatibles con SQL.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600"/>
              <a:buFont typeface="Arial"/>
              <a:buChar char="●"/>
            </a:pPr>
            <a:r>
              <a:rPr lang="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Mejor performance pero más </a:t>
            </a:r>
            <a:r>
              <a:rPr lang="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difícil</a:t>
            </a:r>
            <a:r>
              <a:rPr lang="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la obtención de datos. 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Ejemplos: Redis, mongoDB, cassandra.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1595825" y="292850"/>
            <a:ext cx="7236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conexión con la bd desde c++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4" y="61369"/>
            <a:ext cx="1083825" cy="10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type="title"/>
          </p:nvPr>
        </p:nvSpPr>
        <p:spPr>
          <a:xfrm>
            <a:off x="4743300" y="4437300"/>
            <a:ext cx="44007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Ing. Karina Pángaro</a:t>
            </a:r>
            <a:endParaRPr sz="3000"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186250" y="1349375"/>
            <a:ext cx="85206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https://github.com/kaluli/ComputacionI_2018/tree/master/clase-8-10-mysql</a:t>
            </a:r>
            <a:endParaRPr sz="16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2723200"/>
            <a:ext cx="85206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Makefile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https://github.com/kaluli/3-10-database-class/blob/master/Makefile</a:t>
            </a:r>
            <a:endParaRPr sz="16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