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CD11B-E620-4503-949D-A9F741F5A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654F1D-0CB4-45A8-B2ED-E88614B91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889EC-1B40-4121-80FE-1D49FC37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A0D3E-6C34-41CA-A9AB-21B261BA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ECA036-FA5F-4EF1-A8E4-23F02E58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70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3E935-88FA-4867-8F0D-B7BFDE94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2E1FDB-67CE-4D1D-B580-EFF974278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C460D-F067-43AA-A941-72F6DD23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AB17A-811D-4B4C-876E-BEEBCEE9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39342-86E2-4BEB-ACF3-D3B3690C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75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C59C1-CD70-48B3-B323-9B1B054F3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DCB85C-4694-40BB-849B-0193C94FE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E9DD5-63DE-4341-ACD7-C5C99A3D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27E3E-DACC-41A1-9B20-9B461CA1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5A226-2B21-48E9-9539-184C90CB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8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D85DF-08AA-4BE0-BBD3-3CC44BE5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87CB8-1285-42FE-8327-A12D6C2A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47951-A96A-48B4-A6FD-60B389C5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69C08-556A-407F-B8DB-B2C4AEAB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C5B3F-D0D4-4C89-B030-1BD8E4B5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7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778F5-8B8C-495F-B01A-A45B816F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D92B36-5FF1-47A6-B268-4C0F3E61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26311-F9CB-41D9-8AB1-A90DBAE1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4B590-173A-4057-922D-0B1B95D5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C63E4-7279-4C7F-8D15-62BAEA57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0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17F2B-EFBD-45EE-A62B-C20C5E73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4CF9D-4839-4D31-9B8E-B97CB870C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12D5A-2706-4C9B-B823-CB706E020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9CB475-932F-40BF-9677-60071D11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72E726-8DD9-4CB4-A436-A8591F97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AC537-D85B-4C4D-A9A5-3D29BF70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35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B0D9C-D019-48C6-9D32-F1E724DF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BF4431-8177-4B59-844C-2E61C88D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9B5C3A-9751-4E7B-8AC3-0280DAA8C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C85B66-079C-416B-854C-5FDA40C40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264A6A-D270-4496-BAE6-CEEADBBFE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43C357-C035-49FB-B529-9FA995B4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1ADF33-D092-4AF8-8F54-1274019C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97757F-7335-41BC-B633-517976B4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33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E820A-7116-4FE1-BC11-3B2A544E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DECA18-CE89-45DF-A6B2-29115E4E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5005E9-F7D4-46AD-9383-DFD88362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AE9099-C802-4B64-A96D-3A7A6885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2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D0F489-44CC-474F-9077-D47E8CAD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6C7668-7BE3-42BF-BB94-B3200029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FA2AF5-A59C-4528-8353-782FD7FD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93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8BCA5-74DB-433F-A06E-D2282FCF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24563-1361-4B15-BB6D-43C358DF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D5923F-0B8A-480A-AAA9-64A5AFF0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EFF1A4-D8CA-4F16-99F0-ABA9D919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8B540-A695-4B5C-A32D-DD9B49A0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2C3C9-FBAF-4734-B439-7FA9B71D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1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B93F8-508A-4C89-BE0E-21ABAB5A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F797EB-6158-461D-B943-B97FA655D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BAEB93-350D-46A5-8DAB-08D422F71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2DE032-E1C6-4ACD-AA19-788E42C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D2A090-89DD-4D69-88EE-D8A68026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E58CBD-FE58-4D67-BE27-059445F1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20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37C118-5F5D-412E-8B35-80560F85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168EC5-0765-44FB-9736-57C4BAC3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616DA-74CF-4059-B91D-1998B195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A22F-9823-4ADB-9C50-55A3A5721F91}" type="datetimeFigureOut">
              <a:rPr lang="es-ES" smtClean="0"/>
              <a:t>15/06/2019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083FF-FB6E-4711-8143-2DBE3D00C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3FCAA-CB9B-44C4-B460-BC992DA37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9A737-C96B-47E1-9A17-D3C950A768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3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CEC290-F99B-4851-A227-F50AEA80B1FA}"/>
              </a:ext>
            </a:extLst>
          </p:cNvPr>
          <p:cNvSpPr txBox="1"/>
          <p:nvPr/>
        </p:nvSpPr>
        <p:spPr>
          <a:xfrm>
            <a:off x="1037943" y="5588419"/>
            <a:ext cx="13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MAT-MESA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22ECF7-3B25-43AD-BC75-709EB20BED00}"/>
              </a:ext>
            </a:extLst>
          </p:cNvPr>
          <p:cNvSpPr txBox="1"/>
          <p:nvPr/>
        </p:nvSpPr>
        <p:spPr>
          <a:xfrm>
            <a:off x="5044180" y="261286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Facultades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C8F723-9765-43EB-96FC-1989841C54A2}"/>
              </a:ext>
            </a:extLst>
          </p:cNvPr>
          <p:cNvSpPr txBox="1"/>
          <p:nvPr/>
        </p:nvSpPr>
        <p:spPr>
          <a:xfrm>
            <a:off x="4850166" y="1621847"/>
            <a:ext cx="103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alumnos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7125B8-9FFD-4C21-8572-481C5747B5C5}"/>
              </a:ext>
            </a:extLst>
          </p:cNvPr>
          <p:cNvSpPr txBox="1"/>
          <p:nvPr/>
        </p:nvSpPr>
        <p:spPr>
          <a:xfrm>
            <a:off x="9188389" y="1202937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Profesores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0F3CB2-6956-4196-8D71-1E381DF3AAF1}"/>
              </a:ext>
            </a:extLst>
          </p:cNvPr>
          <p:cNvSpPr txBox="1"/>
          <p:nvPr/>
        </p:nvSpPr>
        <p:spPr>
          <a:xfrm>
            <a:off x="3193188" y="4629295"/>
            <a:ext cx="10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materias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1A73A5-E3B3-4247-A8A7-64B6588D86D7}"/>
              </a:ext>
            </a:extLst>
          </p:cNvPr>
          <p:cNvSpPr txBox="1"/>
          <p:nvPr/>
        </p:nvSpPr>
        <p:spPr>
          <a:xfrm>
            <a:off x="792331" y="1787836"/>
            <a:ext cx="9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Carrera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D3C3C2-B7B4-4F8E-82F9-FE13455678E9}"/>
              </a:ext>
            </a:extLst>
          </p:cNvPr>
          <p:cNvSpPr txBox="1"/>
          <p:nvPr/>
        </p:nvSpPr>
        <p:spPr>
          <a:xfrm>
            <a:off x="395792" y="3148397"/>
            <a:ext cx="198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CARRERA-MATERIA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7406497-3068-4828-9E4C-5BB2087EA04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256931" y="2157168"/>
            <a:ext cx="130942" cy="99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3F25598-6BBC-4368-9DA2-C2AF3597CE18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1387873" y="3517729"/>
            <a:ext cx="2317260" cy="111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BCE1120-08AF-4434-8178-4854F6881A9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366551" y="630618"/>
            <a:ext cx="299066" cy="99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6966495-A6EA-43BD-A404-8AC15ADF2E65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1708948" y="4998627"/>
            <a:ext cx="1996185" cy="58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C3B1B0E-A0AE-4354-884F-D9AC83A103D9}"/>
              </a:ext>
            </a:extLst>
          </p:cNvPr>
          <p:cNvSpPr txBox="1"/>
          <p:nvPr/>
        </p:nvSpPr>
        <p:spPr>
          <a:xfrm>
            <a:off x="3101265" y="1394423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CAR-ALU</a:t>
            </a:r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E2C85DE-8BDC-40B0-87B3-51CA5E1AEAC6}"/>
              </a:ext>
            </a:extLst>
          </p:cNvPr>
          <p:cNvCxnSpPr>
            <a:cxnSpLocks/>
            <a:stCxn id="6" idx="1"/>
            <a:endCxn id="45" idx="3"/>
          </p:cNvCxnSpPr>
          <p:nvPr/>
        </p:nvCxnSpPr>
        <p:spPr>
          <a:xfrm flipH="1" flipV="1">
            <a:off x="4228729" y="1579089"/>
            <a:ext cx="621437" cy="22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27C6B98-0504-4884-8EDF-A979A6A90510}"/>
              </a:ext>
            </a:extLst>
          </p:cNvPr>
          <p:cNvCxnSpPr>
            <a:cxnSpLocks/>
            <a:stCxn id="45" idx="1"/>
            <a:endCxn id="9" idx="3"/>
          </p:cNvCxnSpPr>
          <p:nvPr/>
        </p:nvCxnSpPr>
        <p:spPr>
          <a:xfrm flipH="1">
            <a:off x="1721530" y="1579089"/>
            <a:ext cx="1379735" cy="39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0E48B14-567B-42F3-99CB-C599A59F05F3}"/>
              </a:ext>
            </a:extLst>
          </p:cNvPr>
          <p:cNvSpPr txBox="1"/>
          <p:nvPr/>
        </p:nvSpPr>
        <p:spPr>
          <a:xfrm>
            <a:off x="9188389" y="3779315"/>
            <a:ext cx="122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PRO-MAT</a:t>
            </a:r>
            <a:endParaRPr lang="es-ES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D9BD9DC-6184-4055-A653-AF611EF415E2}"/>
              </a:ext>
            </a:extLst>
          </p:cNvPr>
          <p:cNvSpPr txBox="1"/>
          <p:nvPr/>
        </p:nvSpPr>
        <p:spPr>
          <a:xfrm>
            <a:off x="3193188" y="2652782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ALU-MAT</a:t>
            </a:r>
            <a:endParaRPr lang="es-ES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C8FCD0C1-35FC-473E-AD29-061BDABA668E}"/>
              </a:ext>
            </a:extLst>
          </p:cNvPr>
          <p:cNvCxnSpPr>
            <a:cxnSpLocks/>
            <a:stCxn id="7" idx="2"/>
            <a:endCxn id="54" idx="3"/>
          </p:cNvCxnSpPr>
          <p:nvPr/>
        </p:nvCxnSpPr>
        <p:spPr>
          <a:xfrm>
            <a:off x="9911919" y="1572269"/>
            <a:ext cx="500851" cy="239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DB82188-C6EB-490B-AB8D-E7298CB56CF2}"/>
              </a:ext>
            </a:extLst>
          </p:cNvPr>
          <p:cNvCxnSpPr>
            <a:cxnSpLocks/>
            <a:stCxn id="54" idx="1"/>
            <a:endCxn id="8" idx="3"/>
          </p:cNvCxnSpPr>
          <p:nvPr/>
        </p:nvCxnSpPr>
        <p:spPr>
          <a:xfrm flipH="1">
            <a:off x="4217077" y="3963981"/>
            <a:ext cx="4971312" cy="849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48223BD0-F703-4D52-9A80-D53907080CCD}"/>
              </a:ext>
            </a:extLst>
          </p:cNvPr>
          <p:cNvCxnSpPr>
            <a:cxnSpLocks/>
            <a:stCxn id="6" idx="2"/>
            <a:endCxn id="55" idx="0"/>
          </p:cNvCxnSpPr>
          <p:nvPr/>
        </p:nvCxnSpPr>
        <p:spPr>
          <a:xfrm flipH="1">
            <a:off x="3756920" y="1991179"/>
            <a:ext cx="1609631" cy="66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8F98D6E-B7DB-45E0-8556-AB228B0760D6}"/>
              </a:ext>
            </a:extLst>
          </p:cNvPr>
          <p:cNvCxnSpPr>
            <a:cxnSpLocks/>
            <a:stCxn id="55" idx="2"/>
            <a:endCxn id="8" idx="3"/>
          </p:cNvCxnSpPr>
          <p:nvPr/>
        </p:nvCxnSpPr>
        <p:spPr>
          <a:xfrm>
            <a:off x="3756920" y="3022114"/>
            <a:ext cx="460157" cy="179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EDC5EB2-347F-48BB-AB01-7F866EEB538B}"/>
              </a:ext>
            </a:extLst>
          </p:cNvPr>
          <p:cNvSpPr txBox="1"/>
          <p:nvPr/>
        </p:nvSpPr>
        <p:spPr>
          <a:xfrm>
            <a:off x="7462792" y="6043664"/>
            <a:ext cx="7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Mesa</a:t>
            </a:r>
            <a:endParaRPr lang="es-ES" dirty="0"/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FB6222D6-FF71-4BF4-A2E1-DCDF8413FFF1}"/>
              </a:ext>
            </a:extLst>
          </p:cNvPr>
          <p:cNvCxnSpPr>
            <a:cxnSpLocks/>
            <a:stCxn id="4" idx="2"/>
            <a:endCxn id="69" idx="1"/>
          </p:cNvCxnSpPr>
          <p:nvPr/>
        </p:nvCxnSpPr>
        <p:spPr>
          <a:xfrm>
            <a:off x="1708948" y="5957751"/>
            <a:ext cx="5753844" cy="27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A5C76C3-CADE-4918-82B1-43D67C4E4149}"/>
              </a:ext>
            </a:extLst>
          </p:cNvPr>
          <p:cNvSpPr txBox="1"/>
          <p:nvPr/>
        </p:nvSpPr>
        <p:spPr>
          <a:xfrm>
            <a:off x="7645894" y="575832"/>
            <a:ext cx="105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FAC-PRO</a:t>
            </a:r>
            <a:endParaRPr lang="es-ES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DBCC972C-2B7A-4153-BCF6-8BA7068F4D16}"/>
              </a:ext>
            </a:extLst>
          </p:cNvPr>
          <p:cNvCxnSpPr>
            <a:cxnSpLocks/>
            <a:stCxn id="5" idx="3"/>
            <a:endCxn id="74" idx="1"/>
          </p:cNvCxnSpPr>
          <p:nvPr/>
        </p:nvCxnSpPr>
        <p:spPr>
          <a:xfrm>
            <a:off x="6287054" y="445952"/>
            <a:ext cx="1358840" cy="314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21C25898-4B87-4638-8A8B-F804EA5D3B7B}"/>
              </a:ext>
            </a:extLst>
          </p:cNvPr>
          <p:cNvCxnSpPr>
            <a:cxnSpLocks/>
            <a:stCxn id="74" idx="3"/>
            <a:endCxn id="7" idx="0"/>
          </p:cNvCxnSpPr>
          <p:nvPr/>
        </p:nvCxnSpPr>
        <p:spPr>
          <a:xfrm>
            <a:off x="8700117" y="760498"/>
            <a:ext cx="1211802" cy="44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1D0EA399-0A8C-4254-8EEF-79318BA36C3F}"/>
              </a:ext>
            </a:extLst>
          </p:cNvPr>
          <p:cNvSpPr txBox="1"/>
          <p:nvPr/>
        </p:nvSpPr>
        <p:spPr>
          <a:xfrm>
            <a:off x="6180520" y="3391662"/>
            <a:ext cx="118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ALU-MESA</a:t>
            </a:r>
            <a:endParaRPr lang="es-ES" dirty="0"/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A82B6659-6F23-4CAC-9AE8-0FD2F8273A8B}"/>
              </a:ext>
            </a:extLst>
          </p:cNvPr>
          <p:cNvCxnSpPr>
            <a:stCxn id="6" idx="2"/>
            <a:endCxn id="132" idx="0"/>
          </p:cNvCxnSpPr>
          <p:nvPr/>
        </p:nvCxnSpPr>
        <p:spPr>
          <a:xfrm>
            <a:off x="5366551" y="1991179"/>
            <a:ext cx="1408404" cy="140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2BF586D5-B708-4ABC-B8C7-70CE61A7F191}"/>
              </a:ext>
            </a:extLst>
          </p:cNvPr>
          <p:cNvCxnSpPr>
            <a:stCxn id="132" idx="2"/>
            <a:endCxn id="69" idx="0"/>
          </p:cNvCxnSpPr>
          <p:nvPr/>
        </p:nvCxnSpPr>
        <p:spPr>
          <a:xfrm>
            <a:off x="6774955" y="3760994"/>
            <a:ext cx="1042944" cy="228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01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9C6A1-6277-4AAE-9C3B-DC3DCFD9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Facultades	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AA6BE-EF1D-49AD-830D-AE1FB991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err="1"/>
              <a:t>ID_facultad</a:t>
            </a:r>
            <a:endParaRPr lang="es-AR" u="sng" dirty="0"/>
          </a:p>
          <a:p>
            <a:r>
              <a:rPr lang="es-AR" dirty="0"/>
              <a:t>Nombre</a:t>
            </a:r>
          </a:p>
          <a:p>
            <a:r>
              <a:rPr lang="es-AR" dirty="0" err="1"/>
              <a:t>ID_Director</a:t>
            </a:r>
            <a:endParaRPr lang="es-AR" dirty="0"/>
          </a:p>
          <a:p>
            <a:r>
              <a:rPr lang="es-AR" dirty="0" err="1"/>
              <a:t>Direccion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90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0E7E0-27AE-468C-B084-FC6703F0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CARRERAS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53A9C-C26D-47FF-B871-D0BD5F02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ID_Carrera</a:t>
            </a:r>
            <a:endParaRPr lang="es-AR" dirty="0"/>
          </a:p>
          <a:p>
            <a:r>
              <a:rPr lang="es-AR" dirty="0"/>
              <a:t>Nombre</a:t>
            </a:r>
          </a:p>
          <a:p>
            <a:r>
              <a:rPr lang="es-AR" dirty="0" err="1"/>
              <a:t>Duracion</a:t>
            </a:r>
            <a:endParaRPr lang="es-AR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03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37E7C-93E4-41C6-9579-5E477D39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MATERIAS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44995-9C8F-4997-B2F5-1D759EDA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ID_Materia</a:t>
            </a:r>
            <a:endParaRPr lang="es-AR" dirty="0"/>
          </a:p>
          <a:p>
            <a:r>
              <a:rPr lang="es-AR" dirty="0"/>
              <a:t>Nombre</a:t>
            </a:r>
          </a:p>
          <a:p>
            <a:r>
              <a:rPr lang="es-AR" dirty="0" err="1"/>
              <a:t>Duracion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35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D0470-F20D-4ED0-908D-59729C69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PROFESORES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762D0-6096-4021-A591-FB0FEAB2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err="1"/>
              <a:t>ID_Profesor</a:t>
            </a:r>
            <a:endParaRPr lang="es-AR" dirty="0"/>
          </a:p>
          <a:p>
            <a:r>
              <a:rPr lang="es-AR" dirty="0"/>
              <a:t>Nombre</a:t>
            </a:r>
          </a:p>
          <a:p>
            <a:r>
              <a:rPr lang="es-AR" dirty="0"/>
              <a:t>DNI</a:t>
            </a:r>
          </a:p>
          <a:p>
            <a:r>
              <a:rPr lang="es-AR" dirty="0"/>
              <a:t>Mail</a:t>
            </a:r>
          </a:p>
          <a:p>
            <a:r>
              <a:rPr lang="es-AR" dirty="0" err="1"/>
              <a:t>Telefono</a:t>
            </a:r>
            <a:endParaRPr lang="es-AR" dirty="0"/>
          </a:p>
          <a:p>
            <a:r>
              <a:rPr lang="es-AR" dirty="0" err="1"/>
              <a:t>Direccion</a:t>
            </a:r>
            <a:endParaRPr lang="es-AR" dirty="0"/>
          </a:p>
          <a:p>
            <a:r>
              <a:rPr lang="es-AR" dirty="0"/>
              <a:t>CUIT</a:t>
            </a:r>
          </a:p>
          <a:p>
            <a:r>
              <a:rPr lang="es-AR" dirty="0" err="1"/>
              <a:t>Fecha_inicio</a:t>
            </a:r>
            <a:endParaRPr lang="es-AR" dirty="0"/>
          </a:p>
          <a:p>
            <a:r>
              <a:rPr lang="es-AR" dirty="0"/>
              <a:t>Antigüedad</a:t>
            </a:r>
          </a:p>
        </p:txBody>
      </p:sp>
    </p:spTree>
    <p:extLst>
      <p:ext uri="{BB962C8B-B14F-4D97-AF65-F5344CB8AC3E}">
        <p14:creationId xmlns:p14="http://schemas.microsoft.com/office/powerpoint/2010/main" val="258244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B5C6C-F8D2-4BEC-B968-AA733A29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ALUMNOS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D5743-4B2C-4229-85F8-903A61B9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Nombre</a:t>
            </a:r>
          </a:p>
          <a:p>
            <a:r>
              <a:rPr lang="es-AR" dirty="0" err="1"/>
              <a:t>ID_Alumno</a:t>
            </a:r>
            <a:endParaRPr lang="es-AR" dirty="0"/>
          </a:p>
          <a:p>
            <a:r>
              <a:rPr lang="es-AR" dirty="0"/>
              <a:t>DNI</a:t>
            </a:r>
          </a:p>
          <a:p>
            <a:r>
              <a:rPr lang="es-AR" dirty="0"/>
              <a:t>Email</a:t>
            </a:r>
          </a:p>
          <a:p>
            <a:r>
              <a:rPr lang="es-AR" dirty="0" err="1"/>
              <a:t>Direccion</a:t>
            </a:r>
            <a:endParaRPr lang="es-AR" dirty="0"/>
          </a:p>
          <a:p>
            <a:r>
              <a:rPr lang="es-AR" dirty="0" err="1"/>
              <a:t>Telefono</a:t>
            </a:r>
            <a:endParaRPr lang="es-AR" dirty="0"/>
          </a:p>
          <a:p>
            <a:r>
              <a:rPr lang="es-AR" dirty="0"/>
              <a:t>Cuota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227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A0BB7-36DB-414E-81F5-3CD4D255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MESAS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EB104-D196-4929-A49E-8FBA9DF3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Fecha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3534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60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Facultades </vt:lpstr>
      <vt:lpstr>CARRERAS</vt:lpstr>
      <vt:lpstr>MATERIAS</vt:lpstr>
      <vt:lpstr>PROFESORES</vt:lpstr>
      <vt:lpstr>ALUMNOS</vt:lpstr>
      <vt:lpstr>MESAS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soria</dc:creator>
  <cp:lastModifiedBy>lucas soria</cp:lastModifiedBy>
  <cp:revision>8</cp:revision>
  <dcterms:created xsi:type="dcterms:W3CDTF">2019-06-14T15:03:54Z</dcterms:created>
  <dcterms:modified xsi:type="dcterms:W3CDTF">2019-06-16T23:50:12Z</dcterms:modified>
</cp:coreProperties>
</file>