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3" r:id="rId11"/>
    <p:sldId id="264" r:id="rId12"/>
    <p:sldId id="265" r:id="rId13"/>
    <p:sldId id="271" r:id="rId14"/>
    <p:sldId id="266" r:id="rId15"/>
    <p:sldId id="267" r:id="rId16"/>
    <p:sldId id="270" r:id="rId17"/>
  </p:sldIdLst>
  <p:sldSz cx="9144000" cy="6858000" type="screen4x3"/>
  <p:notesSz cx="6858000" cy="9144000"/>
  <p:custDataLst>
    <p:tags r:id="rId18"/>
  </p:custData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40AB-514D-4FFB-A841-948EC6F9C7F2}" type="datetimeFigureOut">
              <a:rPr lang="es-AR" smtClean="0"/>
              <a:t>13/3/2018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9986-B082-4154-B137-0C86AD3D792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40AB-514D-4FFB-A841-948EC6F9C7F2}" type="datetimeFigureOut">
              <a:rPr lang="es-AR" smtClean="0"/>
              <a:t>13/3/2018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9986-B082-4154-B137-0C86AD3D792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40AB-514D-4FFB-A841-948EC6F9C7F2}" type="datetimeFigureOut">
              <a:rPr lang="es-AR" smtClean="0"/>
              <a:t>13/3/2018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9986-B082-4154-B137-0C86AD3D792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40AB-514D-4FFB-A841-948EC6F9C7F2}" type="datetimeFigureOut">
              <a:rPr lang="es-AR" smtClean="0"/>
              <a:t>13/3/2018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9986-B082-4154-B137-0C86AD3D792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40AB-514D-4FFB-A841-948EC6F9C7F2}" type="datetimeFigureOut">
              <a:rPr lang="es-AR" smtClean="0"/>
              <a:t>13/3/2018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9986-B082-4154-B137-0C86AD3D792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40AB-514D-4FFB-A841-948EC6F9C7F2}" type="datetimeFigureOut">
              <a:rPr lang="es-AR" smtClean="0"/>
              <a:t>13/3/2018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9986-B082-4154-B137-0C86AD3D792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40AB-514D-4FFB-A841-948EC6F9C7F2}" type="datetimeFigureOut">
              <a:rPr lang="es-AR" smtClean="0"/>
              <a:t>13/3/2018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9986-B082-4154-B137-0C86AD3D792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40AB-514D-4FFB-A841-948EC6F9C7F2}" type="datetimeFigureOut">
              <a:rPr lang="es-AR" smtClean="0"/>
              <a:t>13/3/2018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9986-B082-4154-B137-0C86AD3D792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40AB-514D-4FFB-A841-948EC6F9C7F2}" type="datetimeFigureOut">
              <a:rPr lang="es-AR" smtClean="0"/>
              <a:t>13/3/2018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9986-B082-4154-B137-0C86AD3D792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40AB-514D-4FFB-A841-948EC6F9C7F2}" type="datetimeFigureOut">
              <a:rPr lang="es-AR" smtClean="0"/>
              <a:t>13/3/2018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9986-B082-4154-B137-0C86AD3D792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40AB-514D-4FFB-A841-948EC6F9C7F2}" type="datetimeFigureOut">
              <a:rPr lang="es-AR" smtClean="0"/>
              <a:t>13/3/2018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9986-B082-4154-B137-0C86AD3D792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940AB-514D-4FFB-A841-948EC6F9C7F2}" type="datetimeFigureOut">
              <a:rPr lang="es-AR" smtClean="0"/>
              <a:t>13/3/2018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9986-B082-4154-B137-0C86AD3D792E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648000"/>
          </a:xfrm>
        </p:spPr>
        <p:txBody>
          <a:bodyPr/>
          <a:lstStyle/>
          <a:p>
            <a:r>
              <a:rPr lang="es-AR" b="1" i="1" baseline="-25000" dirty="0"/>
              <a:t>TRABAJO DE UNA FUERZA ELÉCTRICA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857232"/>
            <a:ext cx="910834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1857364"/>
            <a:ext cx="883860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57496"/>
            <a:ext cx="3893824" cy="400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2714621"/>
            <a:ext cx="4286248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"/>
            <a:ext cx="9144000" cy="714356"/>
          </a:xfrm>
        </p:spPr>
        <p:txBody>
          <a:bodyPr/>
          <a:lstStyle/>
          <a:p>
            <a:r>
              <a:rPr lang="es-AR" dirty="0"/>
              <a:t>Obtención del potencial a partir del campo eléctrico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142984"/>
            <a:ext cx="6882681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000372"/>
            <a:ext cx="658472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4643446"/>
            <a:ext cx="59322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2" y="71414"/>
            <a:ext cx="5636871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8690" y="3396877"/>
            <a:ext cx="6433970" cy="338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85728"/>
            <a:ext cx="6286544" cy="6497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95" y="260648"/>
            <a:ext cx="8908012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94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Superficies equipotenciales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228547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Gradiente de potencial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233995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357298"/>
            <a:ext cx="344390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357430"/>
            <a:ext cx="596182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214686"/>
            <a:ext cx="7278369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5" y="4143380"/>
            <a:ext cx="617859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0034" y="5214950"/>
            <a:ext cx="445075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86512" y="5143512"/>
            <a:ext cx="2357454" cy="12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04"/>
            <a:ext cx="8352928" cy="677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14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8607163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dirty="0"/>
              <a:t>Energía potencial para campo E constante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3" y="357166"/>
            <a:ext cx="9260179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Energía potencial para campo E </a:t>
            </a:r>
            <a:r>
              <a:rPr lang="es-AR" dirty="0" err="1"/>
              <a:t>varible</a:t>
            </a: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49"/>
            <a:ext cx="3071834" cy="49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1357298"/>
            <a:ext cx="629270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34722" y="2500306"/>
            <a:ext cx="570931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s-AR" dirty="0"/>
              <a:t>Energía potencial entre q y q</a:t>
            </a:r>
            <a:r>
              <a:rPr lang="es-AR" baseline="-25000" dirty="0"/>
              <a:t>0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06010"/>
            <a:ext cx="4572000" cy="445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2357430"/>
            <a:ext cx="3929090" cy="404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928670"/>
            <a:ext cx="6858048" cy="114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Energía potencial de varias cargas puntuales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3272332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4008" y="1643050"/>
            <a:ext cx="576999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7859"/>
            <a:ext cx="8568952" cy="62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53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2280"/>
            <a:ext cx="8712968" cy="659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4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/>
          <a:lstStyle/>
          <a:p>
            <a:r>
              <a:rPr lang="es-AR" dirty="0"/>
              <a:t>Potencial eléctrico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571480"/>
            <a:ext cx="533403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000240"/>
            <a:ext cx="709983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4362" y="2500306"/>
            <a:ext cx="868535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857628"/>
            <a:ext cx="877666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673" y="5143512"/>
            <a:ext cx="8488327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8deee53862f36c365736fa3cde56461dc31d9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44</Words>
  <Application>Microsoft Office PowerPoint</Application>
  <PresentationFormat>Presentación en pantalla (4:3)</PresentationFormat>
  <Paragraphs>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de Office</vt:lpstr>
      <vt:lpstr>TRABAJO DE UNA FUERZA ELÉCTRICA</vt:lpstr>
      <vt:lpstr>Energía potencial para campo E constante</vt:lpstr>
      <vt:lpstr>Presentación de PowerPoint</vt:lpstr>
      <vt:lpstr>Energía potencial para campo E varible</vt:lpstr>
      <vt:lpstr>Energía potencial entre q y q0</vt:lpstr>
      <vt:lpstr>Energía potencial de varias cargas puntuales</vt:lpstr>
      <vt:lpstr>Presentación de PowerPoint</vt:lpstr>
      <vt:lpstr>Presentación de PowerPoint</vt:lpstr>
      <vt:lpstr>Potencial eléctrico</vt:lpstr>
      <vt:lpstr>Presentación de PowerPoint</vt:lpstr>
      <vt:lpstr>Presentación de PowerPoint</vt:lpstr>
      <vt:lpstr>Presentación de PowerPoint</vt:lpstr>
      <vt:lpstr>Presentación de PowerPoint</vt:lpstr>
      <vt:lpstr>Superficies equipotenciales</vt:lpstr>
      <vt:lpstr>Gradiente de potencial</vt:lpstr>
      <vt:lpstr>Presentación de PowerPoint</vt:lpstr>
    </vt:vector>
  </TitlesOfParts>
  <Company>Calderon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Marcela</dc:creator>
  <cp:lastModifiedBy>profm</cp:lastModifiedBy>
  <cp:revision>38</cp:revision>
  <dcterms:created xsi:type="dcterms:W3CDTF">2012-03-20T13:31:36Z</dcterms:created>
  <dcterms:modified xsi:type="dcterms:W3CDTF">2018-03-13T13:09:06Z</dcterms:modified>
</cp:coreProperties>
</file>