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custDataLst>
    <p:tags r:id="rId15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A2B3-9CF5-4126-900B-A9682AB1355B}" type="datetimeFigureOut">
              <a:rPr lang="es-AR" smtClean="0"/>
              <a:t>26/3/2018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07079-751C-4EE9-9781-6464788CE8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433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07079-751C-4EE9-9781-6464788CE8EA}" type="slidenum">
              <a:rPr lang="es-AR" smtClean="0"/>
              <a:t>8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13E8-A9C4-4BDD-BCF2-2F9D3CAED654}" type="datetimeFigureOut">
              <a:rPr lang="es-AR" smtClean="0"/>
              <a:pPr/>
              <a:t>26/3/2018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A2D0-8867-4721-A0B6-08C69414F7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85852" y="-285776"/>
            <a:ext cx="6858048" cy="1214446"/>
          </a:xfrm>
        </p:spPr>
        <p:txBody>
          <a:bodyPr/>
          <a:lstStyle/>
          <a:p>
            <a:r>
              <a:rPr lang="es-AR" dirty="0"/>
              <a:t>Capacitores y capacitancia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16000" contrast="25000"/>
          </a:blip>
          <a:srcRect/>
          <a:stretch>
            <a:fillRect/>
          </a:stretch>
        </p:blipFill>
        <p:spPr bwMode="auto">
          <a:xfrm>
            <a:off x="2357422" y="785794"/>
            <a:ext cx="46628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475062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-31000" contrast="49000"/>
          </a:blip>
          <a:srcRect/>
          <a:stretch>
            <a:fillRect/>
          </a:stretch>
        </p:blipFill>
        <p:spPr bwMode="auto">
          <a:xfrm>
            <a:off x="285720" y="2071678"/>
            <a:ext cx="325852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lum bright="-19000" contrast="25000"/>
          </a:blip>
          <a:srcRect/>
          <a:stretch>
            <a:fillRect/>
          </a:stretch>
        </p:blipFill>
        <p:spPr bwMode="auto">
          <a:xfrm>
            <a:off x="4714876" y="1714488"/>
            <a:ext cx="3357586" cy="271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357694"/>
            <a:ext cx="166688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lum bright="-24000" contrast="37000"/>
          </a:blip>
          <a:srcRect/>
          <a:stretch>
            <a:fillRect/>
          </a:stretch>
        </p:blipFill>
        <p:spPr bwMode="auto">
          <a:xfrm>
            <a:off x="571472" y="5572140"/>
            <a:ext cx="189994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lum bright="-15000" contrast="36000"/>
          </a:blip>
          <a:srcRect/>
          <a:stretch>
            <a:fillRect/>
          </a:stretch>
        </p:blipFill>
        <p:spPr bwMode="auto">
          <a:xfrm>
            <a:off x="3071802" y="5072074"/>
            <a:ext cx="209831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86380" y="4500569"/>
            <a:ext cx="4286280" cy="250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6000" contrast="41000"/>
          </a:blip>
          <a:srcRect/>
          <a:stretch>
            <a:fillRect/>
          </a:stretch>
        </p:blipFill>
        <p:spPr bwMode="auto">
          <a:xfrm>
            <a:off x="2428860" y="-38990"/>
            <a:ext cx="4552013" cy="689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34000" contrast="63000"/>
          </a:blip>
          <a:srcRect/>
          <a:stretch>
            <a:fillRect/>
          </a:stretch>
        </p:blipFill>
        <p:spPr bwMode="auto">
          <a:xfrm>
            <a:off x="0" y="0"/>
            <a:ext cx="9196332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12FE7E0-2F05-4EB6-8C34-50D34931FCED}"/>
              </a:ext>
            </a:extLst>
          </p:cNvPr>
          <p:cNvSpPr/>
          <p:nvPr/>
        </p:nvSpPr>
        <p:spPr>
          <a:xfrm>
            <a:off x="2286000" y="72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3600" b="1" dirty="0">
                <a:solidFill>
                  <a:srgbClr val="F04F29"/>
                </a:solidFill>
                <a:latin typeface="Formata-Medium"/>
              </a:rPr>
              <a:t>Ruptura del dieléctrico</a:t>
            </a:r>
            <a:r>
              <a:rPr lang="es-AR" sz="3600" dirty="0"/>
              <a:t> </a:t>
            </a:r>
            <a:br>
              <a:rPr lang="es-AR" dirty="0"/>
            </a:br>
            <a:endParaRPr lang="es-A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48CE64-B38D-4D06-B1C5-E06BB5ABB53C}"/>
              </a:ext>
            </a:extLst>
          </p:cNvPr>
          <p:cNvSpPr/>
          <p:nvPr/>
        </p:nvSpPr>
        <p:spPr>
          <a:xfrm>
            <a:off x="395536" y="836712"/>
            <a:ext cx="8100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2400" dirty="0"/>
              <a:t>Debido a la ruptura del dieléctrico, los capacitores siempre tienen voltajes máximos nominales.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2400" dirty="0"/>
              <a:t>La magnitud máxima de campo eléctrico a que puede someterse un material sin que ocurra la ruptura se denomina rigidez dieléctrica.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2400" dirty="0"/>
              <a:t>Esta cantidad se ve afectada de manera significativa por la temperatura, las impurezas,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sz="2400" dirty="0"/>
              <a:t>La rigidez dieléctrica del aire seco es alrededor de 3.10</a:t>
            </a:r>
            <a:r>
              <a:rPr lang="es-AR" sz="2400" baseline="30000" dirty="0"/>
              <a:t>6</a:t>
            </a:r>
            <a:r>
              <a:rPr lang="es-AR" sz="2400" dirty="0"/>
              <a:t> V/m.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B874FF-A7B7-4504-97EF-78F7565F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9080"/>
            <a:ext cx="9071931" cy="24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0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71462"/>
            <a:ext cx="7972452" cy="725470"/>
          </a:xfrm>
        </p:spPr>
        <p:txBody>
          <a:bodyPr>
            <a:normAutofit fontScale="90000"/>
          </a:bodyPr>
          <a:lstStyle/>
          <a:p>
            <a:r>
              <a:rPr lang="es-AR" dirty="0"/>
              <a:t>CAPACITOR CILÍNDRICO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8000" contrast="55000"/>
          </a:blip>
          <a:srcRect/>
          <a:stretch>
            <a:fillRect/>
          </a:stretch>
        </p:blipFill>
        <p:spPr bwMode="auto">
          <a:xfrm>
            <a:off x="428596" y="714356"/>
            <a:ext cx="316487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lum bright="-55000" contrast="90000"/>
          </a:blip>
          <a:srcRect/>
          <a:stretch>
            <a:fillRect/>
          </a:stretch>
        </p:blipFill>
        <p:spPr bwMode="auto">
          <a:xfrm>
            <a:off x="3500430" y="642919"/>
            <a:ext cx="2937653" cy="114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lum bright="-33000" contrast="62000"/>
          </a:blip>
          <a:srcRect/>
          <a:stretch>
            <a:fillRect/>
          </a:stretch>
        </p:blipFill>
        <p:spPr bwMode="auto">
          <a:xfrm>
            <a:off x="6643670" y="714356"/>
            <a:ext cx="2500330" cy="110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lum bright="-42000" contrast="58000"/>
          </a:blip>
          <a:srcRect/>
          <a:stretch>
            <a:fillRect/>
          </a:stretch>
        </p:blipFill>
        <p:spPr bwMode="auto">
          <a:xfrm>
            <a:off x="1666855" y="2714620"/>
            <a:ext cx="740573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lum bright="-38000" contrast="74000"/>
          </a:blip>
          <a:srcRect/>
          <a:stretch>
            <a:fillRect/>
          </a:stretch>
        </p:blipFill>
        <p:spPr bwMode="auto">
          <a:xfrm>
            <a:off x="-142908" y="4143380"/>
            <a:ext cx="518712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lum bright="-52000" contrast="76000"/>
          </a:blip>
          <a:srcRect/>
          <a:stretch>
            <a:fillRect/>
          </a:stretch>
        </p:blipFill>
        <p:spPr bwMode="auto">
          <a:xfrm>
            <a:off x="5072066" y="5073678"/>
            <a:ext cx="4071966" cy="17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-142900"/>
            <a:ext cx="8686800" cy="796908"/>
          </a:xfrm>
        </p:spPr>
        <p:txBody>
          <a:bodyPr>
            <a:normAutofit fontScale="90000"/>
          </a:bodyPr>
          <a:lstStyle/>
          <a:p>
            <a:r>
              <a:rPr lang="es-AR" dirty="0"/>
              <a:t>CAPACITORES EN SERIE Y EN PARALELO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2314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52000" contrast="77000"/>
          </a:blip>
          <a:srcRect/>
          <a:stretch>
            <a:fillRect/>
          </a:stretch>
        </p:blipFill>
        <p:spPr bwMode="auto">
          <a:xfrm>
            <a:off x="2571736" y="500041"/>
            <a:ext cx="3357586" cy="334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lum bright="-35000" contrast="62000"/>
          </a:blip>
          <a:srcRect/>
          <a:stretch>
            <a:fillRect/>
          </a:stretch>
        </p:blipFill>
        <p:spPr bwMode="auto">
          <a:xfrm>
            <a:off x="-71470" y="3857628"/>
            <a:ext cx="3933822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lum bright="-43000" contrast="67000"/>
          </a:blip>
          <a:srcRect/>
          <a:stretch>
            <a:fillRect/>
          </a:stretch>
        </p:blipFill>
        <p:spPr bwMode="auto">
          <a:xfrm>
            <a:off x="4071933" y="3929066"/>
            <a:ext cx="515916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lum bright="-34000" contrast="70000"/>
          </a:blip>
          <a:srcRect r="44803"/>
          <a:stretch>
            <a:fillRect/>
          </a:stretch>
        </p:blipFill>
        <p:spPr bwMode="auto">
          <a:xfrm>
            <a:off x="4214809" y="5500702"/>
            <a:ext cx="5047192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42000" contrast="69000"/>
          </a:blip>
          <a:srcRect/>
          <a:stretch>
            <a:fillRect/>
          </a:stretch>
        </p:blipFill>
        <p:spPr bwMode="auto">
          <a:xfrm>
            <a:off x="71406" y="71414"/>
            <a:ext cx="391223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37000" contrast="49000"/>
          </a:blip>
          <a:srcRect/>
          <a:stretch>
            <a:fillRect/>
          </a:stretch>
        </p:blipFill>
        <p:spPr bwMode="auto">
          <a:xfrm>
            <a:off x="3214678" y="1500174"/>
            <a:ext cx="5929322" cy="95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42000" contrast="65000"/>
          </a:blip>
          <a:srcRect/>
          <a:stretch>
            <a:fillRect/>
          </a:stretch>
        </p:blipFill>
        <p:spPr bwMode="auto">
          <a:xfrm>
            <a:off x="3214678" y="2857496"/>
            <a:ext cx="628654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71462"/>
            <a:ext cx="7972452" cy="654032"/>
          </a:xfrm>
        </p:spPr>
        <p:txBody>
          <a:bodyPr>
            <a:normAutofit fontScale="90000"/>
          </a:bodyPr>
          <a:lstStyle/>
          <a:p>
            <a:r>
              <a:rPr lang="es-AR" dirty="0"/>
              <a:t>ENERGÍA DE UN CAPACITOR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38000" contrast="65000"/>
          </a:blip>
          <a:srcRect/>
          <a:stretch>
            <a:fillRect/>
          </a:stretch>
        </p:blipFill>
        <p:spPr bwMode="auto">
          <a:xfrm>
            <a:off x="500033" y="714356"/>
            <a:ext cx="129285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lum bright="-35000" contrast="51000"/>
          </a:blip>
          <a:srcRect/>
          <a:stretch>
            <a:fillRect/>
          </a:stretch>
        </p:blipFill>
        <p:spPr bwMode="auto">
          <a:xfrm>
            <a:off x="2786050" y="714356"/>
            <a:ext cx="423415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lum bright="-41000" contrast="73000"/>
          </a:blip>
          <a:srcRect/>
          <a:stretch>
            <a:fillRect/>
          </a:stretch>
        </p:blipFill>
        <p:spPr bwMode="auto">
          <a:xfrm>
            <a:off x="857224" y="2285992"/>
            <a:ext cx="608651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lum bright="-29000" contrast="46000"/>
          </a:blip>
          <a:srcRect/>
          <a:stretch>
            <a:fillRect/>
          </a:stretch>
        </p:blipFill>
        <p:spPr bwMode="auto">
          <a:xfrm>
            <a:off x="1643042" y="4214818"/>
            <a:ext cx="508081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5784" y="-82552"/>
            <a:ext cx="4614866" cy="725470"/>
          </a:xfrm>
        </p:spPr>
        <p:txBody>
          <a:bodyPr>
            <a:normAutofit fontScale="90000"/>
          </a:bodyPr>
          <a:lstStyle/>
          <a:p>
            <a:r>
              <a:rPr lang="es-AR" dirty="0"/>
              <a:t>DIELÉCTRICOS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46000" contrast="65000"/>
          </a:blip>
          <a:srcRect/>
          <a:stretch>
            <a:fillRect/>
          </a:stretch>
        </p:blipFill>
        <p:spPr bwMode="auto">
          <a:xfrm>
            <a:off x="0" y="571480"/>
            <a:ext cx="3643306" cy="387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286387"/>
            <a:ext cx="1785950" cy="144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lum bright="-35000" contrast="67000"/>
          </a:blip>
          <a:srcRect/>
          <a:stretch>
            <a:fillRect/>
          </a:stretch>
        </p:blipFill>
        <p:spPr bwMode="auto">
          <a:xfrm>
            <a:off x="4143372" y="0"/>
            <a:ext cx="3786214" cy="351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lum bright="-58000" contrast="78000"/>
          </a:blip>
          <a:srcRect/>
          <a:stretch>
            <a:fillRect/>
          </a:stretch>
        </p:blipFill>
        <p:spPr bwMode="auto">
          <a:xfrm>
            <a:off x="4071934" y="3805275"/>
            <a:ext cx="4286280" cy="30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9000" contrast="60000"/>
          </a:blip>
          <a:srcRect/>
          <a:stretch>
            <a:fillRect/>
          </a:stretch>
        </p:blipFill>
        <p:spPr bwMode="auto">
          <a:xfrm>
            <a:off x="236997" y="571480"/>
            <a:ext cx="886358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lum bright="-55000" contrast="79000"/>
          </a:blip>
          <a:srcRect/>
          <a:stretch>
            <a:fillRect/>
          </a:stretch>
        </p:blipFill>
        <p:spPr bwMode="auto">
          <a:xfrm>
            <a:off x="714348" y="0"/>
            <a:ext cx="6286544" cy="67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lum bright="-35000" contrast="59000"/>
          </a:blip>
          <a:srcRect/>
          <a:stretch>
            <a:fillRect/>
          </a:stretch>
        </p:blipFill>
        <p:spPr bwMode="auto">
          <a:xfrm>
            <a:off x="6572264" y="2928934"/>
            <a:ext cx="2857520" cy="210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lum bright="-50000" contrast="70000"/>
          </a:blip>
          <a:srcRect/>
          <a:stretch>
            <a:fillRect/>
          </a:stretch>
        </p:blipFill>
        <p:spPr bwMode="auto">
          <a:xfrm>
            <a:off x="6143636" y="428604"/>
            <a:ext cx="306031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/>
              <a:t>Modelo molecular de la carga inducida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38000" contrast="66000"/>
          </a:blip>
          <a:srcRect/>
          <a:stretch>
            <a:fillRect/>
          </a:stretch>
        </p:blipFill>
        <p:spPr bwMode="auto">
          <a:xfrm>
            <a:off x="357158" y="642918"/>
            <a:ext cx="3679861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lum bright="-38000" contrast="75000"/>
          </a:blip>
          <a:srcRect/>
          <a:stretch>
            <a:fillRect/>
          </a:stretch>
        </p:blipFill>
        <p:spPr bwMode="auto">
          <a:xfrm>
            <a:off x="4314825" y="857232"/>
            <a:ext cx="482917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699f037897d7c503667b9ade98bf49e437a8c4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92</Words>
  <Application>Microsoft Office PowerPoint</Application>
  <PresentationFormat>Presentación en pantalla (4:3)</PresentationFormat>
  <Paragraphs>12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Formata-Medium</vt:lpstr>
      <vt:lpstr>Wingdings</vt:lpstr>
      <vt:lpstr>Tema de Office</vt:lpstr>
      <vt:lpstr>Capacitores y capacitancia</vt:lpstr>
      <vt:lpstr>CAPACITOR CILÍNDRICO </vt:lpstr>
      <vt:lpstr>CAPACITORES EN SERIE Y EN PARALELO</vt:lpstr>
      <vt:lpstr>Presentación de PowerPoint</vt:lpstr>
      <vt:lpstr>ENERGÍA DE UN CAPACITOR</vt:lpstr>
      <vt:lpstr>DIELÉCTRICOS</vt:lpstr>
      <vt:lpstr>Presentación de PowerPoint</vt:lpstr>
      <vt:lpstr>Presentación de PowerPoint</vt:lpstr>
      <vt:lpstr>Modelo molecular de la carga inducida</vt:lpstr>
      <vt:lpstr>Presentación de PowerPoint</vt:lpstr>
      <vt:lpstr>Presentación de PowerPoint</vt:lpstr>
      <vt:lpstr>Presentación de PowerPoint</vt:lpstr>
    </vt:vector>
  </TitlesOfParts>
  <Company>Calderon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Marcela</dc:creator>
  <cp:lastModifiedBy>profm</cp:lastModifiedBy>
  <cp:revision>49</cp:revision>
  <dcterms:created xsi:type="dcterms:W3CDTF">2012-03-27T13:37:11Z</dcterms:created>
  <dcterms:modified xsi:type="dcterms:W3CDTF">2018-03-26T14:19:19Z</dcterms:modified>
</cp:coreProperties>
</file>