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78" r:id="rId13"/>
    <p:sldId id="277" r:id="rId14"/>
    <p:sldId id="268" r:id="rId15"/>
    <p:sldId id="269" r:id="rId16"/>
    <p:sldId id="270" r:id="rId17"/>
    <p:sldId id="271" r:id="rId18"/>
    <p:sldId id="279" r:id="rId19"/>
    <p:sldId id="263" r:id="rId20"/>
    <p:sldId id="272" r:id="rId21"/>
    <p:sldId id="273" r:id="rId22"/>
    <p:sldId id="280" r:id="rId23"/>
    <p:sldId id="281" r:id="rId24"/>
    <p:sldId id="282" r:id="rId25"/>
    <p:sldId id="274" r:id="rId26"/>
    <p:sldId id="283" r:id="rId27"/>
    <p:sldId id="284" r:id="rId28"/>
    <p:sldId id="285" r:id="rId29"/>
    <p:sldId id="286" r:id="rId30"/>
    <p:sldId id="275" r:id="rId31"/>
    <p:sldId id="276" r:id="rId32"/>
    <p:sldId id="287" r:id="rId3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D6396-B613-4556-B9EA-C78D74F44841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F3672-4C41-42E3-89A1-B79C2424CE6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C632-ED03-4633-9C0E-9FDB1DCDAEAC}" type="datetimeFigureOut">
              <a:rPr lang="es-AR" smtClean="0"/>
              <a:pPr/>
              <a:t>2/4/2018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27A9-692F-4989-9B43-F8CA6924748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28670"/>
          </a:xfrm>
        </p:spPr>
        <p:txBody>
          <a:bodyPr/>
          <a:lstStyle/>
          <a:p>
            <a:r>
              <a:rPr lang="es-AR" dirty="0"/>
              <a:t>Campo magnético. Fuerzas magnéticas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1142984"/>
            <a:ext cx="9144000" cy="471494"/>
          </a:xfrm>
        </p:spPr>
        <p:txBody>
          <a:bodyPr>
            <a:normAutofit/>
          </a:bodyPr>
          <a:lstStyle/>
          <a:p>
            <a:r>
              <a:rPr lang="es-AR" sz="2400" dirty="0">
                <a:solidFill>
                  <a:schemeClr val="tx1"/>
                </a:solidFill>
              </a:rPr>
              <a:t>Hace 2500 años en Magnesia (hoy Manisa en Turquía occidental)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42000" contrast="65000"/>
          </a:blip>
          <a:srcRect/>
          <a:stretch>
            <a:fillRect/>
          </a:stretch>
        </p:blipFill>
        <p:spPr bwMode="auto">
          <a:xfrm>
            <a:off x="428596" y="1785926"/>
            <a:ext cx="443924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38000" contrast="61000"/>
          </a:blip>
          <a:srcRect/>
          <a:stretch>
            <a:fillRect/>
          </a:stretch>
        </p:blipFill>
        <p:spPr bwMode="auto">
          <a:xfrm>
            <a:off x="5670684" y="2143116"/>
            <a:ext cx="3473316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8000" contrast="58000"/>
          </a:blip>
          <a:srcRect/>
          <a:stretch>
            <a:fillRect/>
          </a:stretch>
        </p:blipFill>
        <p:spPr bwMode="auto">
          <a:xfrm>
            <a:off x="-1" y="-857280"/>
            <a:ext cx="4530215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lum bright="-30000" contrast="40000"/>
          </a:blip>
          <a:srcRect/>
          <a:stretch>
            <a:fillRect/>
          </a:stretch>
        </p:blipFill>
        <p:spPr bwMode="auto">
          <a:xfrm>
            <a:off x="285720" y="2786057"/>
            <a:ext cx="8858280" cy="418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s-AR" dirty="0"/>
              <a:t>Cinturones de Radiación Van Allen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lum bright="-25000" contrast="67000"/>
          </a:blip>
          <a:srcRect/>
          <a:stretch>
            <a:fillRect/>
          </a:stretch>
        </p:blipFill>
        <p:spPr bwMode="auto">
          <a:xfrm>
            <a:off x="1285852" y="571480"/>
            <a:ext cx="6905994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C1404E-8F54-4538-AE8F-473FDB21F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52754"/>
            <a:ext cx="6472273" cy="7119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815D8D3-5CEA-4113-85EF-49B2CE9BD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08" y="578254"/>
            <a:ext cx="5256584" cy="619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38B2BE-759A-445F-9A30-0DA4E57B9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8640"/>
            <a:ext cx="4647435" cy="86409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92D0991-CD7E-485A-84CE-84AB6A297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908720"/>
            <a:ext cx="6696744" cy="60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2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57190" y="-142900"/>
            <a:ext cx="9572660" cy="796908"/>
          </a:xfrm>
        </p:spPr>
        <p:txBody>
          <a:bodyPr>
            <a:noAutofit/>
          </a:bodyPr>
          <a:lstStyle/>
          <a:p>
            <a:r>
              <a:rPr lang="es-AR" sz="3200" dirty="0"/>
              <a:t>Fuerza Magnética sobre un conductor con corriente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31000" contrast="50000"/>
          </a:blip>
          <a:srcRect/>
          <a:stretch>
            <a:fillRect/>
          </a:stretch>
        </p:blipFill>
        <p:spPr bwMode="auto">
          <a:xfrm>
            <a:off x="214282" y="785794"/>
            <a:ext cx="4179685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27000" contrast="48000"/>
          </a:blip>
          <a:srcRect/>
          <a:stretch>
            <a:fillRect/>
          </a:stretch>
        </p:blipFill>
        <p:spPr bwMode="auto">
          <a:xfrm>
            <a:off x="4500561" y="1000108"/>
            <a:ext cx="4282311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lum bright="-38000" contrast="51000"/>
          </a:blip>
          <a:srcRect/>
          <a:stretch>
            <a:fillRect/>
          </a:stretch>
        </p:blipFill>
        <p:spPr bwMode="auto">
          <a:xfrm>
            <a:off x="4786315" y="2868051"/>
            <a:ext cx="4357686" cy="398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s-AR" dirty="0"/>
              <a:t>Par de torsión sobre una espira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lum bright="-24000" contrast="40000"/>
          </a:blip>
          <a:srcRect/>
          <a:stretch>
            <a:fillRect/>
          </a:stretch>
        </p:blipFill>
        <p:spPr bwMode="auto">
          <a:xfrm>
            <a:off x="0" y="2143092"/>
            <a:ext cx="880699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785794"/>
            <a:ext cx="4779852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1428736"/>
            <a:ext cx="2143140" cy="52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9322" y="857232"/>
            <a:ext cx="2085440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5" y="1220870"/>
            <a:ext cx="7215206" cy="531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50"/>
            <a:ext cx="320042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85728"/>
            <a:ext cx="4325968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Motor de corriente directa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36000" contrast="49000"/>
          </a:blip>
          <a:srcRect/>
          <a:stretch>
            <a:fillRect/>
          </a:stretch>
        </p:blipFill>
        <p:spPr bwMode="auto">
          <a:xfrm>
            <a:off x="-142908" y="1938338"/>
            <a:ext cx="9441993" cy="456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1B17C1-400B-4A39-A783-CC462A25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0"/>
            <a:ext cx="5153025" cy="10096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43B8CA-6C2A-48E4-980B-2FF30769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63" y="1124744"/>
            <a:ext cx="5848350" cy="685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81F9731-DB33-4597-A628-9CABE5AF6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63" y="2060848"/>
            <a:ext cx="3233814" cy="13681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D6B21EA-6B98-44D2-92A7-58586CE7F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538" y="2068482"/>
            <a:ext cx="4074959" cy="17991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63A00FB-B280-4570-9D5E-BD5957E8E1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27" y="4192343"/>
            <a:ext cx="5235232" cy="58917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F92954E-F277-4276-B75B-509CAAD802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763" y="5106245"/>
            <a:ext cx="8293539" cy="80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6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9000" contrast="55000"/>
          </a:blip>
          <a:srcRect/>
          <a:stretch>
            <a:fillRect/>
          </a:stretch>
        </p:blipFill>
        <p:spPr bwMode="auto">
          <a:xfrm>
            <a:off x="0" y="332656"/>
            <a:ext cx="917936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lum bright="-33000" contrast="47000"/>
          </a:blip>
          <a:srcRect/>
          <a:stretch>
            <a:fillRect/>
          </a:stretch>
        </p:blipFill>
        <p:spPr bwMode="auto">
          <a:xfrm>
            <a:off x="17681" y="3861048"/>
            <a:ext cx="9144000" cy="277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41000" contrast="71000"/>
          </a:blip>
          <a:srcRect/>
          <a:stretch>
            <a:fillRect/>
          </a:stretch>
        </p:blipFill>
        <p:spPr bwMode="auto">
          <a:xfrm>
            <a:off x="714348" y="38664"/>
            <a:ext cx="7786742" cy="684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47000" contrast="64000"/>
          </a:blip>
          <a:srcRect/>
          <a:stretch>
            <a:fillRect/>
          </a:stretch>
        </p:blipFill>
        <p:spPr bwMode="auto">
          <a:xfrm>
            <a:off x="21922" y="3960454"/>
            <a:ext cx="3566200" cy="285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46000" contrast="69000"/>
          </a:blip>
          <a:srcRect/>
          <a:stretch>
            <a:fillRect/>
          </a:stretch>
        </p:blipFill>
        <p:spPr bwMode="auto">
          <a:xfrm>
            <a:off x="4087071" y="5067648"/>
            <a:ext cx="293761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3DC5A9A-0386-4DD1-90AF-1A2A35AEE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84" y="125702"/>
            <a:ext cx="7454632" cy="14630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DCFD94-FF31-4931-93AC-EC95286A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1" y="1739732"/>
            <a:ext cx="3437257" cy="11578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692D465-3B5A-4834-8E4A-9E5616D8CE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1808" y="1588761"/>
            <a:ext cx="4267507" cy="31122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Campo magnético en el centro de N espiras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48000" contrast="70000"/>
          </a:blip>
          <a:srcRect/>
          <a:stretch>
            <a:fillRect/>
          </a:stretch>
        </p:blipFill>
        <p:spPr bwMode="auto">
          <a:xfrm>
            <a:off x="571472" y="1571612"/>
            <a:ext cx="404704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57000" contrast="81000"/>
          </a:blip>
          <a:srcRect/>
          <a:stretch>
            <a:fillRect/>
          </a:stretch>
        </p:blipFill>
        <p:spPr bwMode="auto">
          <a:xfrm>
            <a:off x="5000628" y="1714488"/>
            <a:ext cx="4182996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9282D44-4653-4C92-B3BE-DEC98C9BB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8" y="345780"/>
            <a:ext cx="8887504" cy="616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1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E899543-E38F-4991-8DBC-A2D1A113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88640"/>
            <a:ext cx="7502229" cy="100811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256B240-B570-4B04-9878-974BD938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75" y="1198955"/>
            <a:ext cx="9013574" cy="338217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8143771-56DF-4AE2-A109-26E4E6D81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11" y="3530750"/>
            <a:ext cx="3305175" cy="3333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311F955-44E5-47BB-B987-1DBF76DD2FD7}"/>
              </a:ext>
            </a:extLst>
          </p:cNvPr>
          <p:cNvSpPr txBox="1"/>
          <p:nvPr/>
        </p:nvSpPr>
        <p:spPr>
          <a:xfrm>
            <a:off x="3487821" y="5877272"/>
            <a:ext cx="361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Lineas</a:t>
            </a:r>
            <a:r>
              <a:rPr lang="es-AR" dirty="0"/>
              <a:t> de campo para dos espiras</a:t>
            </a:r>
          </a:p>
        </p:txBody>
      </p:sp>
    </p:spTree>
    <p:extLst>
      <p:ext uri="{BB962C8B-B14F-4D97-AF65-F5344CB8AC3E}">
        <p14:creationId xmlns:p14="http://schemas.microsoft.com/office/powerpoint/2010/main" val="497003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3F206C-BE97-416C-B65D-A80E0D3C9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4" y="670384"/>
            <a:ext cx="8855931" cy="5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4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44000" contrast="59000"/>
          </a:blip>
          <a:srcRect/>
          <a:stretch>
            <a:fillRect/>
          </a:stretch>
        </p:blipFill>
        <p:spPr bwMode="auto">
          <a:xfrm>
            <a:off x="0" y="500042"/>
            <a:ext cx="954621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50C17D5-9B17-4D3D-B8D4-4C7B3B2CD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5949280"/>
            <a:ext cx="1300339" cy="40867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6B1AB60-687B-45ED-A0C3-D56EEF7A6DCF}"/>
              </a:ext>
            </a:extLst>
          </p:cNvPr>
          <p:cNvSpPr txBox="1"/>
          <p:nvPr/>
        </p:nvSpPr>
        <p:spPr>
          <a:xfrm>
            <a:off x="2123728" y="573325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Numero de vueltas por unidad de longitud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012D656-291E-4D1F-A9F1-563157C654B7}"/>
              </a:ext>
            </a:extLst>
          </p:cNvPr>
          <p:cNvSpPr/>
          <p:nvPr/>
        </p:nvSpPr>
        <p:spPr>
          <a:xfrm>
            <a:off x="6732240" y="1382971"/>
            <a:ext cx="8640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C711D01-85BE-4103-800F-1F2BCF821308}"/>
              </a:ext>
            </a:extLst>
          </p:cNvPr>
          <p:cNvSpPr/>
          <p:nvPr/>
        </p:nvSpPr>
        <p:spPr>
          <a:xfrm>
            <a:off x="6711988" y="2412225"/>
            <a:ext cx="8640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30DD9C5-E31D-4E04-B9C6-AC97428496FB}"/>
              </a:ext>
            </a:extLst>
          </p:cNvPr>
          <p:cNvSpPr/>
          <p:nvPr/>
        </p:nvSpPr>
        <p:spPr>
          <a:xfrm>
            <a:off x="6711988" y="3920744"/>
            <a:ext cx="86409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571D31DA-184D-455A-8AC8-234365215E4E}"/>
              </a:ext>
            </a:extLst>
          </p:cNvPr>
          <p:cNvCxnSpPr>
            <a:stCxn id="8" idx="3"/>
          </p:cNvCxnSpPr>
          <p:nvPr/>
        </p:nvCxnSpPr>
        <p:spPr>
          <a:xfrm flipH="1">
            <a:off x="683568" y="4350983"/>
            <a:ext cx="6154964" cy="1705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9511C45-3CBF-4820-84A1-9719DF2F9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4" y="676275"/>
            <a:ext cx="7697757" cy="15841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725541-9B6A-478A-A577-36391BE27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0"/>
            <a:ext cx="7288742" cy="6762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FDB1821-B1F8-4A4D-A31D-9CE89A064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428" y="2132856"/>
            <a:ext cx="645116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0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C25AE5-A897-44A4-AD57-2C91C714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028858"/>
            <a:ext cx="5652120" cy="576906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1973661-87B8-4884-A052-839A403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7" y="116632"/>
            <a:ext cx="4200467" cy="72008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7401F32-33EC-436F-A189-BC5918B2E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836712"/>
            <a:ext cx="4244988" cy="12241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979A78-7D6C-4B41-8DAA-59FD24600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383098"/>
            <a:ext cx="3818912" cy="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85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7FA1F52-A810-43E2-809E-01651817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849"/>
            <a:ext cx="6690400" cy="672627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4528A8-7D3C-466E-A181-319D19449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222" y="159575"/>
            <a:ext cx="3871778" cy="161324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85A22AF-3C2E-4439-9D8A-6BE768082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2632190"/>
            <a:ext cx="3262181" cy="93610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E0216B-036D-4DBB-B181-D5D07D022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70" y="4278563"/>
            <a:ext cx="2856230" cy="161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2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BA8AFF6-AD20-4B3A-B4F2-061C27C4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4800533" cy="57606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72C2642-ECF3-481F-8835-2680D31D7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33" y="836712"/>
            <a:ext cx="4923338" cy="7200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4B2CDCF-10D7-4107-95AF-1552DD486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301" y="1423327"/>
            <a:ext cx="4187315" cy="4935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AD14A32-2850-40BF-9E1E-19E58B76C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980728"/>
            <a:ext cx="2981325" cy="2171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43E732-05BE-4507-BC65-F8DD23139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7865" y="2014819"/>
            <a:ext cx="3096344" cy="4518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ACEB897-8562-4CF3-989E-12883246F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432" y="3233316"/>
            <a:ext cx="4864915" cy="6277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EA9072-B811-406B-A1E7-B36D9622B4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588" y="4018161"/>
            <a:ext cx="2257425" cy="2952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C34ED0-99EF-473E-924D-4F18C7860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0185" y="4046736"/>
            <a:ext cx="2667000" cy="266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3626882-2D7C-4F92-B5AF-C4FE7285A9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588" y="4391283"/>
            <a:ext cx="70294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0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6908"/>
          </a:xfrm>
        </p:spPr>
        <p:txBody>
          <a:bodyPr/>
          <a:lstStyle/>
          <a:p>
            <a:r>
              <a:rPr lang="es-AR" dirty="0"/>
              <a:t>Polos magnéticos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60000" contrast="77000"/>
          </a:blip>
          <a:srcRect/>
          <a:stretch>
            <a:fillRect/>
          </a:stretch>
        </p:blipFill>
        <p:spPr bwMode="auto">
          <a:xfrm>
            <a:off x="428595" y="857232"/>
            <a:ext cx="4643471" cy="520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43000" contrast="69000"/>
          </a:blip>
          <a:srcRect/>
          <a:stretch>
            <a:fillRect/>
          </a:stretch>
        </p:blipFill>
        <p:spPr bwMode="auto">
          <a:xfrm>
            <a:off x="5500694" y="714356"/>
            <a:ext cx="3314711" cy="56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s-AR" dirty="0"/>
              <a:t>Inducción electromagnética</a:t>
            </a:r>
            <a:br>
              <a:rPr lang="es-AR" dirty="0"/>
            </a:br>
            <a:r>
              <a:rPr lang="es-AR" dirty="0"/>
              <a:t>Ley de Faraday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49000" contrast="62000"/>
          </a:blip>
          <a:srcRect/>
          <a:stretch>
            <a:fillRect/>
          </a:stretch>
        </p:blipFill>
        <p:spPr bwMode="auto">
          <a:xfrm>
            <a:off x="857224" y="2143116"/>
            <a:ext cx="401195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4000" contrast="59000"/>
          </a:blip>
          <a:srcRect/>
          <a:stretch>
            <a:fillRect/>
          </a:stretch>
        </p:blipFill>
        <p:spPr bwMode="auto">
          <a:xfrm>
            <a:off x="5214942" y="1357298"/>
            <a:ext cx="4400562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46"/>
          </a:xfrm>
        </p:spPr>
        <p:txBody>
          <a:bodyPr/>
          <a:lstStyle/>
          <a:p>
            <a:r>
              <a:rPr lang="es-AR" dirty="0"/>
              <a:t>Ley de Lenz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39000" contrast="45000"/>
          </a:blip>
          <a:srcRect/>
          <a:stretch>
            <a:fillRect/>
          </a:stretch>
        </p:blipFill>
        <p:spPr bwMode="auto">
          <a:xfrm>
            <a:off x="-1" y="1071546"/>
            <a:ext cx="5053545" cy="372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46B4A38-A5F1-47FB-8B44-98319C2B78D0}"/>
              </a:ext>
            </a:extLst>
          </p:cNvPr>
          <p:cNvSpPr txBox="1"/>
          <p:nvPr/>
        </p:nvSpPr>
        <p:spPr>
          <a:xfrm>
            <a:off x="5076056" y="1268760"/>
            <a:ext cx="3496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/>
              <a:t>La dirección de cualquier efecto de la inducción magnética es la que se opone a la causa del efecto.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014B8DA-D952-44E7-A1AB-0350223A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72200" cy="37284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4DCC49C-7F56-48ED-99A6-EC06F932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814" y="3212976"/>
            <a:ext cx="5950534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1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39000" contrast="55000"/>
          </a:blip>
          <a:srcRect/>
          <a:stretch>
            <a:fillRect/>
          </a:stretch>
        </p:blipFill>
        <p:spPr bwMode="auto">
          <a:xfrm>
            <a:off x="4690525" y="2357430"/>
            <a:ext cx="4453475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lum bright="-19000" contrast="32000"/>
          </a:blip>
          <a:srcRect/>
          <a:stretch>
            <a:fillRect/>
          </a:stretch>
        </p:blipFill>
        <p:spPr bwMode="auto">
          <a:xfrm>
            <a:off x="4393373" y="-24"/>
            <a:ext cx="4750627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lum bright="-31000" contrast="53000"/>
          </a:blip>
          <a:srcRect/>
          <a:stretch>
            <a:fillRect/>
          </a:stretch>
        </p:blipFill>
        <p:spPr bwMode="auto">
          <a:xfrm>
            <a:off x="0" y="0"/>
            <a:ext cx="441999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-201443"/>
            <a:ext cx="8229600" cy="1143000"/>
          </a:xfrm>
        </p:spPr>
        <p:txBody>
          <a:bodyPr/>
          <a:lstStyle/>
          <a:p>
            <a:r>
              <a:rPr lang="es-AR" dirty="0"/>
              <a:t>Regla de la mano derecha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17000" contrast="72000"/>
          </a:blip>
          <a:srcRect/>
          <a:stretch>
            <a:fillRect/>
          </a:stretch>
        </p:blipFill>
        <p:spPr bwMode="auto">
          <a:xfrm>
            <a:off x="-8280" y="2214554"/>
            <a:ext cx="9148694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2715D0-EDBF-4903-9AA3-58B63F1E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52" y="549356"/>
            <a:ext cx="3279595" cy="28796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s-AR" dirty="0"/>
              <a:t>Unidad de campo magnético B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4310773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19" y="1071546"/>
            <a:ext cx="4286281" cy="6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lum bright="-31000" contrast="46000"/>
          </a:blip>
          <a:srcRect/>
          <a:stretch>
            <a:fillRect/>
          </a:stretch>
        </p:blipFill>
        <p:spPr bwMode="auto">
          <a:xfrm>
            <a:off x="1714480" y="2143116"/>
            <a:ext cx="5857916" cy="418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642918"/>
          </a:xfrm>
        </p:spPr>
        <p:txBody>
          <a:bodyPr>
            <a:normAutofit fontScale="90000"/>
          </a:bodyPr>
          <a:lstStyle/>
          <a:p>
            <a:r>
              <a:rPr lang="es-AR" dirty="0"/>
              <a:t>Líneas de campo magnético. Flujo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5000" contrast="56000"/>
          </a:blip>
          <a:srcRect/>
          <a:stretch>
            <a:fillRect/>
          </a:stretch>
        </p:blipFill>
        <p:spPr bwMode="auto">
          <a:xfrm>
            <a:off x="5197068" y="785795"/>
            <a:ext cx="3946933" cy="5757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lum bright="-51000" contrast="70000"/>
          </a:blip>
          <a:srcRect/>
          <a:stretch>
            <a:fillRect/>
          </a:stretch>
        </p:blipFill>
        <p:spPr bwMode="auto">
          <a:xfrm>
            <a:off x="-285784" y="928670"/>
            <a:ext cx="591248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286350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lum bright="-38000" contrast="51000"/>
          </a:blip>
          <a:srcRect/>
          <a:stretch>
            <a:fillRect/>
          </a:stretch>
        </p:blipFill>
        <p:spPr bwMode="auto">
          <a:xfrm>
            <a:off x="-1" y="0"/>
            <a:ext cx="5292870" cy="657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lum bright="-19000" contrast="47000"/>
          </a:blip>
          <a:srcRect/>
          <a:stretch>
            <a:fillRect/>
          </a:stretch>
        </p:blipFill>
        <p:spPr bwMode="auto">
          <a:xfrm>
            <a:off x="5386922" y="642918"/>
            <a:ext cx="3595713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lum bright="-17000" contrast="20000"/>
          </a:blip>
          <a:srcRect/>
          <a:stretch>
            <a:fillRect/>
          </a:stretch>
        </p:blipFill>
        <p:spPr bwMode="auto">
          <a:xfrm>
            <a:off x="5643570" y="2214554"/>
            <a:ext cx="255068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lum bright="-19000" contrast="38000"/>
          </a:blip>
          <a:srcRect/>
          <a:stretch>
            <a:fillRect/>
          </a:stretch>
        </p:blipFill>
        <p:spPr bwMode="auto">
          <a:xfrm>
            <a:off x="4536250" y="4357694"/>
            <a:ext cx="4607750" cy="136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103</Words>
  <Application>Microsoft Office PowerPoint</Application>
  <PresentationFormat>Presentación en pantalla (4:3)</PresentationFormat>
  <Paragraphs>16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5" baseType="lpstr">
      <vt:lpstr>Arial</vt:lpstr>
      <vt:lpstr>Calibri</vt:lpstr>
      <vt:lpstr>Tema de Office</vt:lpstr>
      <vt:lpstr>Campo magnético. Fuerzas magnéticas</vt:lpstr>
      <vt:lpstr>Presentación de PowerPoint</vt:lpstr>
      <vt:lpstr>Polos magnéticos</vt:lpstr>
      <vt:lpstr>Presentación de PowerPoint</vt:lpstr>
      <vt:lpstr>Regla de la mano derecha</vt:lpstr>
      <vt:lpstr>Unidad de campo magnético B</vt:lpstr>
      <vt:lpstr>Líneas de campo magnético. Flujo</vt:lpstr>
      <vt:lpstr>Presentación de PowerPoint</vt:lpstr>
      <vt:lpstr>Presentación de PowerPoint</vt:lpstr>
      <vt:lpstr>Presentación de PowerPoint</vt:lpstr>
      <vt:lpstr>Cinturones de Radiación Van Allen</vt:lpstr>
      <vt:lpstr>Presentación de PowerPoint</vt:lpstr>
      <vt:lpstr>Presentación de PowerPoint</vt:lpstr>
      <vt:lpstr>Fuerza Magnética sobre un conductor con corriente</vt:lpstr>
      <vt:lpstr>Par de torsión sobre una espira</vt:lpstr>
      <vt:lpstr>Presentación de PowerPoint</vt:lpstr>
      <vt:lpstr>Motor de corriente directa</vt:lpstr>
      <vt:lpstr>Presentación de PowerPoint</vt:lpstr>
      <vt:lpstr>Presentación de PowerPoint</vt:lpstr>
      <vt:lpstr>Presentación de PowerPoint</vt:lpstr>
      <vt:lpstr>Campo magnético en el centro de N espiras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Inducción electromagnética Ley de Faraday</vt:lpstr>
      <vt:lpstr>Ley de Lenz</vt:lpstr>
      <vt:lpstr>Presentación de PowerPoint</vt:lpstr>
    </vt:vector>
  </TitlesOfParts>
  <Company>Calderon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Campo magnético. Fuerzas magnéticas</dc:title>
  <dc:creator>Marcela</dc:creator>
  <cp:lastModifiedBy>profm</cp:lastModifiedBy>
  <cp:revision>56</cp:revision>
  <dcterms:created xsi:type="dcterms:W3CDTF">2012-04-23T14:26:33Z</dcterms:created>
  <dcterms:modified xsi:type="dcterms:W3CDTF">2018-04-02T23:16:38Z</dcterms:modified>
</cp:coreProperties>
</file>