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normAutofit/>
          </a:bodyPr>
          <a:p>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F0169A88-5310-4AE4-BECF-981B2741DBBB}" type="slidenum">
              <a:rPr b="0" lang="es" sz="1000" spc="-1" strike="noStrike">
                <a:solidFill>
                  <a:srgbClr val="595959"/>
                </a:solidFill>
                <a:latin typeface="Arial"/>
                <a:ea typeface="Arial"/>
              </a:rPr>
              <a:t>&lt;number&gt;</a:t>
            </a:fld>
            <a:endParaRPr b="0" lang="en-US"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rmAutofit fontScale="97000"/>
          </a:bodyPr>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4BDE883D-314A-4470-8371-5DDED07D1ABA}" type="slidenum">
              <a:rPr b="0" lang="es" sz="1000" spc="-1" strike="noStrike">
                <a:solidFill>
                  <a:srgbClr val="595959"/>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Google Shape;54;p13"/>
          <p:cNvSpPr txBox="1"/>
          <p:nvPr/>
        </p:nvSpPr>
        <p:spPr>
          <a:xfrm>
            <a:off x="311760" y="94680"/>
            <a:ext cx="8520120" cy="2702160"/>
          </a:xfrm>
          <a:prstGeom prst="rect">
            <a:avLst/>
          </a:prstGeom>
          <a:noFill/>
          <a:ln w="0">
            <a:noFill/>
          </a:ln>
        </p:spPr>
        <p:txBody>
          <a:bodyPr tIns="91440" bIns="91440" anchor="b">
            <a:normAutofit fontScale="4000"/>
          </a:bodyPr>
          <a:p>
            <a:pPr marL="3200400" indent="457200">
              <a:lnSpc>
                <a:spcPct val="132000"/>
              </a:lnSpc>
              <a:tabLst>
                <a:tab algn="l" pos="0"/>
              </a:tabLst>
            </a:pPr>
            <a:endParaRPr b="0" lang="en-US" sz="1400" spc="-1" strike="noStrike">
              <a:solidFill>
                <a:srgbClr val="000000"/>
              </a:solidFill>
              <a:latin typeface="Arial"/>
            </a:endParaRPr>
          </a:p>
          <a:p>
            <a:pPr marL="3200400" indent="457200">
              <a:lnSpc>
                <a:spcPct val="132000"/>
              </a:lnSpc>
              <a:spcBef>
                <a:spcPts val="799"/>
              </a:spcBef>
              <a:tabLst>
                <a:tab algn="l" pos="0"/>
              </a:tabLst>
            </a:pPr>
            <a:endParaRPr b="0" lang="en-US" sz="1400" spc="-1" strike="noStrike">
              <a:solidFill>
                <a:srgbClr val="000000"/>
              </a:solidFill>
              <a:latin typeface="Arial"/>
            </a:endParaRPr>
          </a:p>
          <a:p>
            <a:pPr marL="3200400" indent="457200">
              <a:lnSpc>
                <a:spcPct val="132000"/>
              </a:lnSpc>
              <a:spcBef>
                <a:spcPts val="799"/>
              </a:spcBef>
              <a:tabLst>
                <a:tab algn="l" pos="0"/>
              </a:tabLst>
            </a:pPr>
            <a:endParaRPr b="0" lang="en-US" sz="1400" spc="-1" strike="noStrike">
              <a:solidFill>
                <a:srgbClr val="000000"/>
              </a:solidFill>
              <a:latin typeface="Arial"/>
            </a:endParaRPr>
          </a:p>
          <a:p>
            <a:pPr marL="3200400" indent="457200">
              <a:lnSpc>
                <a:spcPct val="132000"/>
              </a:lnSpc>
              <a:spcBef>
                <a:spcPts val="799"/>
              </a:spcBef>
              <a:tabLst>
                <a:tab algn="l" pos="0"/>
              </a:tabLst>
            </a:pPr>
            <a:endParaRPr b="0" lang="en-US" sz="1400" spc="-1" strike="noStrike">
              <a:solidFill>
                <a:srgbClr val="000000"/>
              </a:solidFill>
              <a:latin typeface="Arial"/>
            </a:endParaRPr>
          </a:p>
          <a:p>
            <a:pPr marL="3200400" indent="457200">
              <a:lnSpc>
                <a:spcPct val="132000"/>
              </a:lnSpc>
              <a:spcBef>
                <a:spcPts val="799"/>
              </a:spcBef>
              <a:tabLst>
                <a:tab algn="l" pos="0"/>
              </a:tabLst>
            </a:pPr>
            <a:endParaRPr b="0" lang="en-US" sz="1400" spc="-1" strike="noStrike">
              <a:solidFill>
                <a:srgbClr val="000000"/>
              </a:solidFill>
              <a:latin typeface="Arial"/>
            </a:endParaRPr>
          </a:p>
          <a:p>
            <a:pPr marL="3200400" indent="457200">
              <a:lnSpc>
                <a:spcPct val="132000"/>
              </a:lnSpc>
              <a:spcBef>
                <a:spcPts val="799"/>
              </a:spcBef>
              <a:tabLst>
                <a:tab algn="l" pos="0"/>
              </a:tabLst>
            </a:pPr>
            <a:endParaRPr b="0" lang="en-US" sz="1400" spc="-1" strike="noStrike">
              <a:solidFill>
                <a:srgbClr val="000000"/>
              </a:solidFill>
              <a:latin typeface="Arial"/>
            </a:endParaRPr>
          </a:p>
          <a:p>
            <a:pPr marL="3200400" indent="457200">
              <a:lnSpc>
                <a:spcPct val="132000"/>
              </a:lnSpc>
              <a:spcBef>
                <a:spcPts val="799"/>
              </a:spcBef>
              <a:tabLst>
                <a:tab algn="l" pos="0"/>
              </a:tabLst>
            </a:pPr>
            <a:endParaRPr b="0" lang="en-US" sz="1400" spc="-1" strike="noStrike">
              <a:solidFill>
                <a:srgbClr val="000000"/>
              </a:solidFill>
              <a:latin typeface="Arial"/>
            </a:endParaRPr>
          </a:p>
          <a:p>
            <a:pPr marL="3200400" indent="457200">
              <a:lnSpc>
                <a:spcPct val="132000"/>
              </a:lnSpc>
              <a:spcBef>
                <a:spcPts val="799"/>
              </a:spcBef>
              <a:tabLst>
                <a:tab algn="l" pos="0"/>
              </a:tabLst>
            </a:pPr>
            <a:endParaRPr b="0" lang="en-US" sz="1400" spc="-1" strike="noStrike">
              <a:solidFill>
                <a:srgbClr val="000000"/>
              </a:solidFill>
              <a:latin typeface="Arial"/>
            </a:endParaRPr>
          </a:p>
          <a:p>
            <a:pPr marL="3200400" indent="457200">
              <a:lnSpc>
                <a:spcPct val="100000"/>
              </a:lnSpc>
              <a:spcBef>
                <a:spcPts val="799"/>
              </a:spcBef>
              <a:tabLst>
                <a:tab algn="l" pos="0"/>
              </a:tabLst>
            </a:pPr>
            <a:r>
              <a:rPr b="1" lang="es" sz="6000" spc="-1" strike="noStrike">
                <a:solidFill>
                  <a:srgbClr val="000000"/>
                </a:solidFill>
                <a:highlight>
                  <a:srgbClr val="ffffff"/>
                </a:highlight>
                <a:latin typeface="Arial"/>
                <a:ea typeface="Arial"/>
              </a:rPr>
              <a:t>Normas ISO</a:t>
            </a:r>
            <a:endParaRPr b="0" lang="en-US" sz="6000" spc="-1" strike="noStrike">
              <a:solidFill>
                <a:srgbClr val="000000"/>
              </a:solidFill>
              <a:latin typeface="Arial"/>
            </a:endParaRPr>
          </a:p>
          <a:p>
            <a:pPr marL="2286000">
              <a:lnSpc>
                <a:spcPct val="100000"/>
              </a:lnSpc>
              <a:spcBef>
                <a:spcPts val="799"/>
              </a:spcBef>
              <a:tabLst>
                <a:tab algn="l" pos="0"/>
              </a:tabLst>
            </a:pPr>
            <a:r>
              <a:rPr b="1" lang="es" sz="6000" spc="-1" strike="noStrike">
                <a:solidFill>
                  <a:srgbClr val="000000"/>
                </a:solidFill>
                <a:highlight>
                  <a:srgbClr val="ffffff"/>
                </a:highlight>
                <a:latin typeface="Arial"/>
                <a:ea typeface="Arial"/>
              </a:rPr>
              <a:t>International Organization for Standardization</a:t>
            </a:r>
            <a:endParaRPr b="0" lang="en-US" sz="6000" spc="-1" strike="noStrike">
              <a:solidFill>
                <a:srgbClr val="000000"/>
              </a:solidFill>
              <a:latin typeface="Arial"/>
            </a:endParaRPr>
          </a:p>
          <a:p>
            <a:pPr marL="1828800" indent="457200">
              <a:lnSpc>
                <a:spcPct val="100000"/>
              </a:lnSpc>
              <a:spcBef>
                <a:spcPts val="799"/>
              </a:spcBef>
              <a:tabLst>
                <a:tab algn="l" pos="0"/>
              </a:tabLst>
            </a:pPr>
            <a:r>
              <a:rPr b="1" lang="es" sz="6000" spc="-1" strike="noStrike">
                <a:solidFill>
                  <a:srgbClr val="000000"/>
                </a:solidFill>
                <a:highlight>
                  <a:srgbClr val="ffffff"/>
                </a:highlight>
                <a:latin typeface="Arial"/>
                <a:ea typeface="Arial"/>
              </a:rPr>
              <a:t>Organización Internacional para la Estandarización</a:t>
            </a:r>
            <a:endParaRPr b="0" lang="en-US" sz="6000" spc="-1" strike="noStrike">
              <a:solidFill>
                <a:srgbClr val="000000"/>
              </a:solidFill>
              <a:latin typeface="Arial"/>
            </a:endParaRPr>
          </a:p>
          <a:p>
            <a:pPr>
              <a:lnSpc>
                <a:spcPct val="100000"/>
              </a:lnSpc>
              <a:spcBef>
                <a:spcPts val="1100"/>
              </a:spcBef>
              <a:spcAft>
                <a:spcPts val="1100"/>
              </a:spcAft>
              <a:tabLst>
                <a:tab algn="l" pos="0"/>
              </a:tabLst>
            </a:pPr>
            <a:r>
              <a:rPr b="0" lang="es" sz="6000" spc="-1" strike="noStrike">
                <a:solidFill>
                  <a:srgbClr val="888888"/>
                </a:solidFill>
                <a:highlight>
                  <a:srgbClr val="ffffff"/>
                </a:highlight>
                <a:latin typeface="Arial"/>
                <a:ea typeface="Arial"/>
              </a:rPr>
              <a:t> </a:t>
            </a:r>
            <a:r>
              <a:rPr b="1" lang="es" sz="6000" spc="-1" strike="noStrike">
                <a:solidFill>
                  <a:srgbClr val="000000"/>
                </a:solidFill>
                <a:highlight>
                  <a:srgbClr val="ffffff"/>
                </a:highlight>
                <a:latin typeface="Arial"/>
                <a:ea typeface="Arial"/>
              </a:rPr>
              <a:t>objetivos fundamentales:   simplificar la coordinación internacional  unificar los estándares industriale</a:t>
            </a:r>
            <a:r>
              <a:rPr b="1" lang="es" sz="1390" spc="-1" strike="noStrike">
                <a:solidFill>
                  <a:srgbClr val="000000"/>
                </a:solidFill>
                <a:highlight>
                  <a:srgbClr val="ffffff"/>
                </a:highlight>
                <a:latin typeface="Arial"/>
                <a:ea typeface="Arial"/>
              </a:rPr>
              <a:t>s</a:t>
            </a:r>
            <a:r>
              <a:rPr b="0" lang="es" sz="5200" spc="-1" strike="noStrike">
                <a:solidFill>
                  <a:srgbClr val="000000"/>
                </a:solidFill>
                <a:highlight>
                  <a:srgbClr val="ffffff"/>
                </a:highlight>
                <a:latin typeface="Arial"/>
                <a:ea typeface="Arial"/>
              </a:rPr>
              <a:t> ademas de “hacer mas con menos”  </a:t>
            </a:r>
            <a:endParaRPr b="0" lang="en-US" sz="5200" spc="-1" strike="noStrike">
              <a:solidFill>
                <a:srgbClr val="000000"/>
              </a:solidFill>
              <a:latin typeface="Arial"/>
            </a:endParaRPr>
          </a:p>
        </p:txBody>
      </p:sp>
      <p:sp>
        <p:nvSpPr>
          <p:cNvPr id="79" name="Google Shape;55;p13"/>
          <p:cNvSpPr txBox="1"/>
          <p:nvPr/>
        </p:nvSpPr>
        <p:spPr>
          <a:xfrm>
            <a:off x="311760" y="2834280"/>
            <a:ext cx="8520120" cy="1662120"/>
          </a:xfrm>
          <a:prstGeom prst="rect">
            <a:avLst/>
          </a:prstGeom>
          <a:noFill/>
          <a:ln w="0">
            <a:noFill/>
          </a:ln>
        </p:spPr>
        <p:txBody>
          <a:bodyPr tIns="91440" bIns="91440">
            <a:normAutofit/>
          </a:bodyPr>
          <a:p>
            <a:pPr algn="ctr">
              <a:lnSpc>
                <a:spcPct val="100000"/>
              </a:lnSpc>
              <a:tabLst>
                <a:tab algn="l" pos="0"/>
              </a:tabLst>
            </a:pPr>
            <a:r>
              <a:rPr b="0" lang="es" sz="2800" spc="-1" strike="noStrike">
                <a:solidFill>
                  <a:srgbClr val="595959"/>
                </a:solidFill>
                <a:latin typeface="Arial"/>
                <a:ea typeface="Arial"/>
              </a:rPr>
              <a:t>    </a:t>
            </a:r>
            <a:endParaRPr b="0" lang="en-US" sz="2800" spc="-1" strike="noStrike">
              <a:latin typeface="Arial"/>
            </a:endParaRPr>
          </a:p>
          <a:p>
            <a:pPr algn="ctr">
              <a:lnSpc>
                <a:spcPct val="100000"/>
              </a:lnSpc>
              <a:tabLst>
                <a:tab algn="l" pos="0"/>
              </a:tabLst>
            </a:pPr>
            <a:r>
              <a:rPr b="1" lang="es" sz="1800" spc="-1" strike="noStrike">
                <a:solidFill>
                  <a:srgbClr val="000078"/>
                </a:solidFill>
                <a:highlight>
                  <a:srgbClr val="ffffff"/>
                </a:highlight>
                <a:latin typeface="Arial"/>
                <a:ea typeface="Arial"/>
              </a:rPr>
              <a:t> </a:t>
            </a:r>
            <a:r>
              <a:rPr b="1" lang="es" sz="1800" spc="-1" strike="noStrike">
                <a:solidFill>
                  <a:srgbClr val="000078"/>
                </a:solidFill>
                <a:highlight>
                  <a:srgbClr val="ffffff"/>
                </a:highlight>
                <a:latin typeface="Arial"/>
                <a:ea typeface="Arial"/>
              </a:rPr>
              <a:t>ISO como organización única a nivel internacional para la normalización</a:t>
            </a:r>
            <a:r>
              <a:rPr b="0" lang="es" sz="1500" spc="-1" strike="noStrike">
                <a:solidFill>
                  <a:srgbClr val="000078"/>
                </a:solidFill>
                <a:highlight>
                  <a:srgbClr val="ffffff"/>
                </a:highlight>
                <a:latin typeface="Arial"/>
                <a:ea typeface="Arial"/>
              </a:rPr>
              <a:t>.</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Google Shape;113;p22"/>
          <p:cNvSpPr txBox="1"/>
          <p:nvPr/>
        </p:nvSpPr>
        <p:spPr>
          <a:xfrm>
            <a:off x="311760" y="0"/>
            <a:ext cx="8520120" cy="173520"/>
          </a:xfrm>
          <a:prstGeom prst="rect">
            <a:avLst/>
          </a:prstGeom>
          <a:noFill/>
          <a:ln w="0">
            <a:noFill/>
          </a:ln>
        </p:spPr>
        <p:txBody>
          <a:bodyPr tIns="91440" bIns="91440">
            <a:normAutofit/>
          </a:bodyPr>
          <a:p>
            <a:pPr>
              <a:lnSpc>
                <a:spcPct val="100000"/>
              </a:lnSpc>
              <a:tabLst>
                <a:tab algn="l" pos="0"/>
              </a:tabLst>
            </a:pPr>
            <a:r>
              <a:rPr b="0" lang="es" sz="2800" spc="-1" strike="noStrike">
                <a:solidFill>
                  <a:srgbClr val="000000"/>
                </a:solidFill>
                <a:latin typeface="Arial"/>
                <a:ea typeface="Arial"/>
              </a:rPr>
              <a:t>    </a:t>
            </a:r>
            <a:endParaRPr b="0" lang="en-US" sz="2800" spc="-1" strike="noStrike">
              <a:solidFill>
                <a:srgbClr val="000000"/>
              </a:solidFill>
              <a:latin typeface="Arial"/>
            </a:endParaRPr>
          </a:p>
          <a:p>
            <a:pPr>
              <a:lnSpc>
                <a:spcPct val="100000"/>
              </a:lnSpc>
              <a:tabLst>
                <a:tab algn="l" pos="0"/>
              </a:tabLst>
            </a:pPr>
            <a:endParaRPr b="0" lang="en-US" sz="2800" spc="-1" strike="noStrike">
              <a:solidFill>
                <a:srgbClr val="000000"/>
              </a:solidFill>
              <a:latin typeface="Arial"/>
            </a:endParaRPr>
          </a:p>
        </p:txBody>
      </p:sp>
      <p:sp>
        <p:nvSpPr>
          <p:cNvPr id="104" name="Google Shape;114;p22"/>
          <p:cNvSpPr txBox="1"/>
          <p:nvPr/>
        </p:nvSpPr>
        <p:spPr>
          <a:xfrm>
            <a:off x="311760" y="173880"/>
            <a:ext cx="8520120" cy="4394880"/>
          </a:xfrm>
          <a:prstGeom prst="rect">
            <a:avLst/>
          </a:prstGeom>
          <a:noFill/>
          <a:ln w="0">
            <a:noFill/>
          </a:ln>
        </p:spPr>
        <p:txBody>
          <a:bodyPr tIns="91440" bIns="91440">
            <a:normAutofit/>
          </a:bodyPr>
          <a:p>
            <a:pPr>
              <a:lnSpc>
                <a:spcPct val="115000"/>
              </a:lnSpc>
              <a:tabLst>
                <a:tab algn="l" pos="0"/>
              </a:tabLst>
            </a:pPr>
            <a:r>
              <a:rPr b="0" lang="es" sz="1800" spc="-1" strike="noStrike">
                <a:solidFill>
                  <a:srgbClr val="595959"/>
                </a:solidFill>
                <a:latin typeface="Arial"/>
                <a:ea typeface="Arial"/>
              </a:rPr>
              <a:t>    </a:t>
            </a:r>
            <a:endParaRPr b="0" lang="en-US" sz="1800" spc="-1" strike="noStrike">
              <a:solidFill>
                <a:srgbClr val="000000"/>
              </a:solidFill>
              <a:latin typeface="Arial"/>
            </a:endParaRPr>
          </a:p>
          <a:p>
            <a:pPr>
              <a:lnSpc>
                <a:spcPct val="115000"/>
              </a:lnSpc>
              <a:spcBef>
                <a:spcPts val="1199"/>
              </a:spcBef>
              <a:spcAft>
                <a:spcPts val="1199"/>
              </a:spcAft>
              <a:tabLst>
                <a:tab algn="l" pos="0"/>
              </a:tabLst>
            </a:pPr>
            <a:endParaRPr b="0" lang="en-US" sz="1800" spc="-1" strike="noStrike">
              <a:solidFill>
                <a:srgbClr val="000000"/>
              </a:solidFill>
              <a:latin typeface="Arial"/>
            </a:endParaRPr>
          </a:p>
        </p:txBody>
      </p:sp>
      <p:pic>
        <p:nvPicPr>
          <p:cNvPr id="105" name="Google Shape;115;p22" descr=""/>
          <p:cNvPicPr/>
          <p:nvPr/>
        </p:nvPicPr>
        <p:blipFill>
          <a:blip r:embed="rId1"/>
          <a:stretch/>
        </p:blipFill>
        <p:spPr>
          <a:xfrm>
            <a:off x="553680" y="0"/>
            <a:ext cx="8036280" cy="5143320"/>
          </a:xfrm>
          <a:prstGeom prst="rect">
            <a:avLst/>
          </a:prstGeom>
          <a:ln w="0">
            <a:noFill/>
          </a:ln>
        </p:spPr>
      </p:pic>
      <p:sp>
        <p:nvSpPr>
          <p:cNvPr id="106" name=""/>
          <p:cNvSpPr txBox="1"/>
          <p:nvPr/>
        </p:nvSpPr>
        <p:spPr>
          <a:xfrm>
            <a:off x="1143000" y="685800"/>
            <a:ext cx="6629400" cy="346320"/>
          </a:xfrm>
          <a:prstGeom prst="rect">
            <a:avLst/>
          </a:prstGeom>
          <a:noFill/>
          <a:ln w="0">
            <a:noFill/>
          </a:ln>
        </p:spPr>
        <p:txBody>
          <a:bodyPr lIns="90000" rIns="90000" tIns="45000" bIns="45000">
            <a:noAutofit/>
          </a:bodyPr>
          <a:p>
            <a:r>
              <a:rPr b="0" lang="en-US" sz="1800" spc="-1" strike="noStrike">
                <a:latin typeface="Arial"/>
              </a:rPr>
              <a:t>Plan do check act</a:t>
            </a:r>
            <a:endParaRPr b="0" lang="en-US" sz="1800" spc="-1" strike="noStrike">
              <a:latin typeface="Arial"/>
            </a:endParaRPr>
          </a:p>
        </p:txBody>
      </p:sp>
      <p:sp>
        <p:nvSpPr>
          <p:cNvPr id="107" name=""/>
          <p:cNvSpPr txBox="1"/>
          <p:nvPr/>
        </p:nvSpPr>
        <p:spPr>
          <a:xfrm>
            <a:off x="1828800" y="1912320"/>
            <a:ext cx="1828800" cy="602280"/>
          </a:xfrm>
          <a:prstGeom prst="rect">
            <a:avLst/>
          </a:prstGeom>
          <a:noFill/>
          <a:ln w="0">
            <a:noFill/>
          </a:ln>
        </p:spPr>
        <p:txBody>
          <a:bodyPr lIns="90000" rIns="90000" tIns="45000" bIns="45000">
            <a:noAutofit/>
          </a:bodyPr>
          <a:p>
            <a:r>
              <a:rPr b="0" lang="en-US" sz="1800" spc="-1" strike="noStrike">
                <a:latin typeface="Arial"/>
              </a:rPr>
              <a:t>De q trata la: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Google Shape;120;p23"/>
          <p:cNvSpPr txBox="1"/>
          <p:nvPr/>
        </p:nvSpPr>
        <p:spPr>
          <a:xfrm>
            <a:off x="311760" y="0"/>
            <a:ext cx="8520120" cy="78480"/>
          </a:xfrm>
          <a:prstGeom prst="rect">
            <a:avLst/>
          </a:prstGeom>
          <a:noFill/>
          <a:ln w="0">
            <a:noFill/>
          </a:ln>
        </p:spPr>
        <p:txBody>
          <a:bodyPr tIns="91440" bIns="91440">
            <a:normAutofit/>
          </a:bodyPr>
          <a:p>
            <a:pPr>
              <a:lnSpc>
                <a:spcPct val="100000"/>
              </a:lnSpc>
              <a:tabLst>
                <a:tab algn="l" pos="0"/>
              </a:tabLst>
            </a:pPr>
            <a:r>
              <a:rPr b="0" lang="es" sz="2800" spc="-1" strike="noStrike">
                <a:solidFill>
                  <a:srgbClr val="000000"/>
                </a:solidFill>
                <a:latin typeface="Arial"/>
                <a:ea typeface="Arial"/>
              </a:rPr>
              <a:t>   </a:t>
            </a:r>
            <a:endParaRPr b="0" lang="en-US" sz="2800" spc="-1" strike="noStrike">
              <a:solidFill>
                <a:srgbClr val="000000"/>
              </a:solidFill>
              <a:latin typeface="Arial"/>
            </a:endParaRPr>
          </a:p>
          <a:p>
            <a:pPr>
              <a:lnSpc>
                <a:spcPct val="100000"/>
              </a:lnSpc>
              <a:tabLst>
                <a:tab algn="l" pos="0"/>
              </a:tabLst>
            </a:pPr>
            <a:endParaRPr b="0" lang="en-US" sz="2800" spc="-1" strike="noStrike">
              <a:solidFill>
                <a:srgbClr val="000000"/>
              </a:solidFill>
              <a:latin typeface="Arial"/>
            </a:endParaRPr>
          </a:p>
        </p:txBody>
      </p:sp>
      <p:sp>
        <p:nvSpPr>
          <p:cNvPr id="109" name="Google Shape;121;p23"/>
          <p:cNvSpPr txBox="1"/>
          <p:nvPr/>
        </p:nvSpPr>
        <p:spPr>
          <a:xfrm>
            <a:off x="311760" y="221040"/>
            <a:ext cx="8520120" cy="4347720"/>
          </a:xfrm>
          <a:prstGeom prst="rect">
            <a:avLst/>
          </a:prstGeom>
          <a:noFill/>
          <a:ln w="0">
            <a:noFill/>
          </a:ln>
        </p:spPr>
        <p:txBody>
          <a:bodyPr tIns="91440" bIns="91440">
            <a:normAutofit/>
          </a:bodyPr>
          <a:p>
            <a:pPr>
              <a:lnSpc>
                <a:spcPct val="115000"/>
              </a:lnSpc>
              <a:tabLst>
                <a:tab algn="l" pos="0"/>
              </a:tabLst>
            </a:pPr>
            <a:r>
              <a:rPr b="0" lang="es" sz="1800" spc="-1" strike="noStrike">
                <a:solidFill>
                  <a:srgbClr val="595959"/>
                </a:solidFill>
                <a:latin typeface="Arial"/>
                <a:ea typeface="Arial"/>
              </a:rPr>
              <a:t>    </a:t>
            </a:r>
            <a:endParaRPr b="0" lang="en-US" sz="1800" spc="-1" strike="noStrike">
              <a:solidFill>
                <a:srgbClr val="000000"/>
              </a:solidFill>
              <a:latin typeface="Arial"/>
            </a:endParaRPr>
          </a:p>
          <a:p>
            <a:pPr>
              <a:lnSpc>
                <a:spcPct val="115000"/>
              </a:lnSpc>
              <a:spcBef>
                <a:spcPts val="1199"/>
              </a:spcBef>
              <a:spcAft>
                <a:spcPts val="1199"/>
              </a:spcAft>
              <a:tabLst>
                <a:tab algn="l" pos="0"/>
              </a:tabLst>
            </a:pPr>
            <a:endParaRPr b="0" lang="en-US" sz="1800" spc="-1" strike="noStrike">
              <a:solidFill>
                <a:srgbClr val="000000"/>
              </a:solidFill>
              <a:latin typeface="Arial"/>
            </a:endParaRPr>
          </a:p>
        </p:txBody>
      </p:sp>
      <p:pic>
        <p:nvPicPr>
          <p:cNvPr id="110" name="Google Shape;122;p23" descr=""/>
          <p:cNvPicPr/>
          <p:nvPr/>
        </p:nvPicPr>
        <p:blipFill>
          <a:blip r:embed="rId1"/>
          <a:stretch/>
        </p:blipFill>
        <p:spPr>
          <a:xfrm>
            <a:off x="553680" y="0"/>
            <a:ext cx="8036280" cy="51433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Google Shape;60;p14"/>
          <p:cNvSpPr txBox="1"/>
          <p:nvPr/>
        </p:nvSpPr>
        <p:spPr>
          <a:xfrm>
            <a:off x="311760" y="744480"/>
            <a:ext cx="8520120" cy="3641400"/>
          </a:xfrm>
          <a:prstGeom prst="rect">
            <a:avLst/>
          </a:prstGeom>
          <a:noFill/>
          <a:ln w="0">
            <a:noFill/>
          </a:ln>
        </p:spPr>
        <p:txBody>
          <a:bodyPr tIns="91440" bIns="91440" anchor="b">
            <a:normAutofit/>
          </a:bodyPr>
          <a:p>
            <a:pPr algn="ctr">
              <a:lnSpc>
                <a:spcPct val="100000"/>
              </a:lnSpc>
              <a:tabLst>
                <a:tab algn="l" pos="0"/>
              </a:tabLst>
            </a:pPr>
            <a:r>
              <a:rPr b="0" lang="es" sz="5200" spc="-1" strike="noStrike">
                <a:solidFill>
                  <a:srgbClr val="000000"/>
                </a:solidFill>
                <a:latin typeface="Arial"/>
                <a:ea typeface="Arial"/>
              </a:rPr>
              <a:t>     </a:t>
            </a:r>
            <a:endParaRPr b="0" lang="en-US" sz="5200" spc="-1" strike="noStrike">
              <a:solidFill>
                <a:srgbClr val="000000"/>
              </a:solidFill>
              <a:latin typeface="Arial"/>
            </a:endParaRPr>
          </a:p>
          <a:p>
            <a:pPr algn="ctr">
              <a:lnSpc>
                <a:spcPct val="100000"/>
              </a:lnSpc>
              <a:tabLst>
                <a:tab algn="l" pos="0"/>
              </a:tabLst>
            </a:pPr>
            <a:endParaRPr b="0" lang="en-US" sz="5200" spc="-1" strike="noStrike">
              <a:solidFill>
                <a:srgbClr val="000000"/>
              </a:solidFill>
              <a:latin typeface="Arial"/>
            </a:endParaRPr>
          </a:p>
        </p:txBody>
      </p:sp>
      <p:sp>
        <p:nvSpPr>
          <p:cNvPr id="81" name="Google Shape;61;p14"/>
          <p:cNvSpPr txBox="1"/>
          <p:nvPr/>
        </p:nvSpPr>
        <p:spPr>
          <a:xfrm>
            <a:off x="311760" y="2834280"/>
            <a:ext cx="8520120" cy="2167200"/>
          </a:xfrm>
          <a:prstGeom prst="rect">
            <a:avLst/>
          </a:prstGeom>
          <a:noFill/>
          <a:ln w="0">
            <a:noFill/>
          </a:ln>
        </p:spPr>
        <p:txBody>
          <a:bodyPr tIns="91440" bIns="91440">
            <a:normAutofit/>
          </a:bodyPr>
          <a:p>
            <a:pPr algn="ctr">
              <a:lnSpc>
                <a:spcPct val="100000"/>
              </a:lnSpc>
              <a:tabLst>
                <a:tab algn="l" pos="0"/>
              </a:tabLst>
            </a:pPr>
            <a:r>
              <a:rPr b="0" lang="es" sz="2800" spc="-1" strike="noStrike">
                <a:solidFill>
                  <a:srgbClr val="595959"/>
                </a:solidFill>
                <a:latin typeface="Arial"/>
                <a:ea typeface="Arial"/>
              </a:rPr>
              <a:t>      </a:t>
            </a:r>
            <a:endParaRPr b="0" lang="en-US" sz="2800" spc="-1" strike="noStrike">
              <a:latin typeface="Arial"/>
            </a:endParaRPr>
          </a:p>
          <a:p>
            <a:pPr algn="ctr">
              <a:lnSpc>
                <a:spcPct val="100000"/>
              </a:lnSpc>
              <a:tabLst>
                <a:tab algn="l" pos="0"/>
              </a:tabLst>
            </a:pPr>
            <a:endParaRPr b="0" lang="en-US" sz="2800" spc="-1" strike="noStrike">
              <a:latin typeface="Arial"/>
            </a:endParaRPr>
          </a:p>
        </p:txBody>
      </p:sp>
      <p:pic>
        <p:nvPicPr>
          <p:cNvPr id="82" name="Google Shape;62;p14" descr=""/>
          <p:cNvPicPr/>
          <p:nvPr/>
        </p:nvPicPr>
        <p:blipFill>
          <a:blip r:embed="rId1"/>
          <a:stretch/>
        </p:blipFill>
        <p:spPr>
          <a:xfrm>
            <a:off x="1656720" y="744480"/>
            <a:ext cx="5364000" cy="36414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Google Shape;67;p15"/>
          <p:cNvSpPr txBox="1"/>
          <p:nvPr/>
        </p:nvSpPr>
        <p:spPr>
          <a:xfrm>
            <a:off x="311760" y="0"/>
            <a:ext cx="8520120" cy="141480"/>
          </a:xfrm>
          <a:prstGeom prst="rect">
            <a:avLst/>
          </a:prstGeom>
          <a:noFill/>
          <a:ln w="0">
            <a:noFill/>
          </a:ln>
        </p:spPr>
        <p:txBody>
          <a:bodyPr tIns="91440" bIns="91440">
            <a:normAutofit/>
          </a:bodyPr>
          <a:p>
            <a:pPr>
              <a:lnSpc>
                <a:spcPct val="100000"/>
              </a:lnSpc>
              <a:tabLst>
                <a:tab algn="l" pos="0"/>
              </a:tabLst>
            </a:pPr>
            <a:r>
              <a:rPr b="0" lang="es" sz="2800" spc="-1" strike="noStrike">
                <a:solidFill>
                  <a:srgbClr val="000000"/>
                </a:solidFill>
                <a:latin typeface="Arial"/>
                <a:ea typeface="Arial"/>
              </a:rPr>
              <a:t>    </a:t>
            </a:r>
            <a:endParaRPr b="0" lang="en-US" sz="2800" spc="-1" strike="noStrike">
              <a:solidFill>
                <a:srgbClr val="000000"/>
              </a:solidFill>
              <a:latin typeface="Arial"/>
            </a:endParaRPr>
          </a:p>
          <a:p>
            <a:pPr>
              <a:lnSpc>
                <a:spcPct val="100000"/>
              </a:lnSpc>
              <a:tabLst>
                <a:tab algn="l" pos="0"/>
              </a:tabLst>
            </a:pPr>
            <a:endParaRPr b="0" lang="en-US" sz="2800" spc="-1" strike="noStrike">
              <a:solidFill>
                <a:srgbClr val="000000"/>
              </a:solidFill>
              <a:latin typeface="Arial"/>
            </a:endParaRPr>
          </a:p>
        </p:txBody>
      </p:sp>
      <p:sp>
        <p:nvSpPr>
          <p:cNvPr id="84" name="Google Shape;68;p15"/>
          <p:cNvSpPr txBox="1"/>
          <p:nvPr/>
        </p:nvSpPr>
        <p:spPr>
          <a:xfrm>
            <a:off x="311760" y="362880"/>
            <a:ext cx="8520120" cy="4205520"/>
          </a:xfrm>
          <a:prstGeom prst="rect">
            <a:avLst/>
          </a:prstGeom>
          <a:noFill/>
          <a:ln w="0">
            <a:noFill/>
          </a:ln>
        </p:spPr>
        <p:txBody>
          <a:bodyPr tIns="91440" bIns="91440">
            <a:normAutofit fontScale="70000"/>
          </a:bodyPr>
          <a:p>
            <a:pPr>
              <a:lnSpc>
                <a:spcPct val="115000"/>
              </a:lnSpc>
              <a:tabLst>
                <a:tab algn="l" pos="0"/>
              </a:tabLst>
            </a:pPr>
            <a:r>
              <a:rPr b="0" lang="es" sz="2000" spc="-1" strike="noStrike">
                <a:solidFill>
                  <a:srgbClr val="000078"/>
                </a:solidFill>
                <a:highlight>
                  <a:srgbClr val="ffffff"/>
                </a:highlight>
                <a:latin typeface="Arial"/>
                <a:ea typeface="Arial"/>
              </a:rPr>
              <a:t>Actualmente la organización internacional de normalización acoge a 165 países miembros y lo conforman alrededor de 3368 órganos técnicos encargados de cuidar la elaboración de dichas normas. </a:t>
            </a:r>
            <a:endParaRPr b="0" lang="en-US" sz="2000" spc="-1" strike="noStrike">
              <a:solidFill>
                <a:srgbClr val="000000"/>
              </a:solidFill>
              <a:latin typeface="Arial"/>
            </a:endParaRPr>
          </a:p>
          <a:p>
            <a:pPr>
              <a:lnSpc>
                <a:spcPct val="115000"/>
              </a:lnSpc>
              <a:spcBef>
                <a:spcPts val="1199"/>
              </a:spcBef>
              <a:tabLst>
                <a:tab algn="l" pos="0"/>
              </a:tabLst>
            </a:pPr>
            <a:r>
              <a:rPr b="1" lang="es" sz="2000" spc="-1" strike="noStrike">
                <a:solidFill>
                  <a:srgbClr val="000078"/>
                </a:solidFill>
                <a:highlight>
                  <a:srgbClr val="ffffff"/>
                </a:highlight>
                <a:latin typeface="Arial"/>
                <a:ea typeface="Arial"/>
              </a:rPr>
              <a:t>La palabra ISO, significa según su raíz griega “igual”, </a:t>
            </a:r>
            <a:r>
              <a:rPr b="0" lang="es" sz="2000" spc="-1" strike="noStrike">
                <a:solidFill>
                  <a:srgbClr val="000078"/>
                </a:solidFill>
                <a:highlight>
                  <a:srgbClr val="ffffff"/>
                </a:highlight>
                <a:latin typeface="Arial"/>
                <a:ea typeface="Arial"/>
              </a:rPr>
              <a:t>de ahí el nombre de la organización, que además, coincide con las siglas de la misma. </a:t>
            </a:r>
            <a:endParaRPr b="0" lang="en-US" sz="2000" spc="-1" strike="noStrike">
              <a:solidFill>
                <a:srgbClr val="000000"/>
              </a:solidFill>
              <a:latin typeface="Arial"/>
            </a:endParaRPr>
          </a:p>
          <a:p>
            <a:pPr>
              <a:lnSpc>
                <a:spcPct val="115000"/>
              </a:lnSpc>
              <a:spcBef>
                <a:spcPts val="1199"/>
              </a:spcBef>
              <a:tabLst>
                <a:tab algn="l" pos="0"/>
              </a:tabLst>
            </a:pPr>
            <a:r>
              <a:rPr b="0" lang="es" sz="2000" spc="-1" strike="noStrike">
                <a:solidFill>
                  <a:srgbClr val="000078"/>
                </a:solidFill>
                <a:highlight>
                  <a:srgbClr val="ffffff"/>
                </a:highlight>
                <a:latin typeface="Arial"/>
                <a:ea typeface="Arial"/>
              </a:rPr>
              <a:t>Se trata de un juego de palabras muy adecuado para la finalidad de la organización. </a:t>
            </a:r>
            <a:endParaRPr b="0" lang="en-US" sz="2000" spc="-1" strike="noStrike">
              <a:solidFill>
                <a:srgbClr val="000000"/>
              </a:solidFill>
              <a:latin typeface="Arial"/>
            </a:endParaRPr>
          </a:p>
          <a:p>
            <a:pPr>
              <a:lnSpc>
                <a:spcPct val="115000"/>
              </a:lnSpc>
              <a:spcBef>
                <a:spcPts val="1199"/>
              </a:spcBef>
              <a:spcAft>
                <a:spcPts val="1199"/>
              </a:spcAft>
              <a:tabLst>
                <a:tab algn="l" pos="0"/>
              </a:tabLst>
            </a:pPr>
            <a:r>
              <a:rPr b="0" lang="es" sz="2000" spc="-1" strike="noStrike">
                <a:solidFill>
                  <a:srgbClr val="000078"/>
                </a:solidFill>
                <a:highlight>
                  <a:srgbClr val="ffffff"/>
                </a:highlight>
                <a:latin typeface="Arial"/>
                <a:ea typeface="Arial"/>
              </a:rPr>
              <a:t>Esta es una federación internacional independiente que intenta aportar mayor seguridad, calidad y eficiencia a los sistemas de trabajo para hacer más simple el intercambio entre países y regiones de bienes y servicios producidos.</a:t>
            </a:r>
            <a:endParaRPr b="0" lang="en-US" sz="2000" spc="-1" strike="noStrike">
              <a:solidFill>
                <a:srgbClr val="000000"/>
              </a:solidFill>
              <a:latin typeface="Arial"/>
            </a:endParaRPr>
          </a:p>
          <a:p>
            <a:pPr>
              <a:lnSpc>
                <a:spcPct val="115000"/>
              </a:lnSpc>
              <a:spcBef>
                <a:spcPts val="1199"/>
              </a:spcBef>
              <a:spcAft>
                <a:spcPts val="1199"/>
              </a:spcAft>
              <a:tabLst>
                <a:tab algn="l" pos="0"/>
              </a:tabLst>
            </a:pPr>
            <a:r>
              <a:rPr b="0" lang="es" sz="2000" spc="-1" strike="noStrike">
                <a:solidFill>
                  <a:srgbClr val="000078"/>
                </a:solidFill>
                <a:highlight>
                  <a:srgbClr val="ffffff"/>
                </a:highlight>
                <a:latin typeface="Arial"/>
                <a:ea typeface="Arial"/>
              </a:rPr>
              <a:t>En ingles, frances y ruso. Calidad y eficiencia???</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Google Shape;73;p16"/>
          <p:cNvSpPr txBox="1"/>
          <p:nvPr/>
        </p:nvSpPr>
        <p:spPr>
          <a:xfrm>
            <a:off x="311760" y="0"/>
            <a:ext cx="8520120" cy="141480"/>
          </a:xfrm>
          <a:prstGeom prst="rect">
            <a:avLst/>
          </a:prstGeom>
          <a:noFill/>
          <a:ln w="0">
            <a:noFill/>
          </a:ln>
        </p:spPr>
        <p:txBody>
          <a:bodyPr tIns="91440" bIns="91440">
            <a:normAutofit/>
          </a:bodyPr>
          <a:p>
            <a:pPr>
              <a:lnSpc>
                <a:spcPct val="100000"/>
              </a:lnSpc>
              <a:tabLst>
                <a:tab algn="l" pos="0"/>
              </a:tabLst>
            </a:pPr>
            <a:r>
              <a:rPr b="0" lang="es" sz="2800" spc="-1" strike="noStrike">
                <a:solidFill>
                  <a:srgbClr val="000000"/>
                </a:solidFill>
                <a:latin typeface="Arial"/>
                <a:ea typeface="Arial"/>
              </a:rPr>
              <a:t>    </a:t>
            </a:r>
            <a:endParaRPr b="0" lang="en-US" sz="2800" spc="-1" strike="noStrike">
              <a:solidFill>
                <a:srgbClr val="000000"/>
              </a:solidFill>
              <a:latin typeface="Arial"/>
            </a:endParaRPr>
          </a:p>
          <a:p>
            <a:pPr>
              <a:lnSpc>
                <a:spcPct val="100000"/>
              </a:lnSpc>
              <a:tabLst>
                <a:tab algn="l" pos="0"/>
              </a:tabLst>
            </a:pPr>
            <a:endParaRPr b="0" lang="en-US" sz="2800" spc="-1" strike="noStrike">
              <a:solidFill>
                <a:srgbClr val="000000"/>
              </a:solidFill>
              <a:latin typeface="Arial"/>
            </a:endParaRPr>
          </a:p>
        </p:txBody>
      </p:sp>
      <p:sp>
        <p:nvSpPr>
          <p:cNvPr id="86" name="Google Shape;74;p16"/>
          <p:cNvSpPr txBox="1"/>
          <p:nvPr/>
        </p:nvSpPr>
        <p:spPr>
          <a:xfrm>
            <a:off x="311760" y="315720"/>
            <a:ext cx="8520120" cy="4253040"/>
          </a:xfrm>
          <a:prstGeom prst="rect">
            <a:avLst/>
          </a:prstGeom>
          <a:noFill/>
          <a:ln w="0">
            <a:noFill/>
          </a:ln>
        </p:spPr>
        <p:txBody>
          <a:bodyPr tIns="91440" bIns="91440">
            <a:normAutofit/>
          </a:bodyPr>
          <a:p>
            <a:pPr>
              <a:lnSpc>
                <a:spcPct val="115000"/>
              </a:lnSpc>
              <a:tabLst>
                <a:tab algn="l" pos="0"/>
              </a:tabLst>
            </a:pPr>
            <a:r>
              <a:rPr b="0" lang="es" sz="1800" spc="-1" strike="noStrike">
                <a:solidFill>
                  <a:srgbClr val="595959"/>
                </a:solidFill>
                <a:latin typeface="Arial"/>
                <a:ea typeface="Arial"/>
              </a:rPr>
              <a:t>   </a:t>
            </a:r>
            <a:endParaRPr b="0" lang="en-US" sz="1800" spc="-1" strike="noStrike">
              <a:solidFill>
                <a:srgbClr val="000000"/>
              </a:solidFill>
              <a:latin typeface="Arial"/>
            </a:endParaRPr>
          </a:p>
          <a:p>
            <a:pPr>
              <a:lnSpc>
                <a:spcPct val="115000"/>
              </a:lnSpc>
              <a:spcBef>
                <a:spcPts val="1199"/>
              </a:spcBef>
              <a:tabLst>
                <a:tab algn="l" pos="0"/>
              </a:tabLst>
            </a:pPr>
            <a:r>
              <a:rPr b="0" lang="es" sz="2000" spc="-1" strike="noStrike">
                <a:solidFill>
                  <a:srgbClr val="000078"/>
                </a:solidFill>
                <a:highlight>
                  <a:srgbClr val="ffffff"/>
                </a:highlight>
                <a:latin typeface="Arial"/>
                <a:ea typeface="Arial"/>
              </a:rPr>
              <a:t>Cada país tiene su propio organismo nacional de normalización de tipo no gubernamental que se puede ver como un puente de contacto entre el sector público y el sector privado.  Normas IRAN en argentina</a:t>
            </a:r>
            <a:endParaRPr b="0" lang="en-US" sz="2000" spc="-1" strike="noStrike">
              <a:solidFill>
                <a:srgbClr val="000000"/>
              </a:solidFill>
              <a:latin typeface="Arial"/>
            </a:endParaRPr>
          </a:p>
          <a:p>
            <a:pPr>
              <a:lnSpc>
                <a:spcPct val="115000"/>
              </a:lnSpc>
              <a:spcBef>
                <a:spcPts val="1199"/>
              </a:spcBef>
              <a:tabLst>
                <a:tab algn="l" pos="0"/>
              </a:tabLst>
            </a:pPr>
            <a:r>
              <a:rPr b="0" lang="es" sz="2000" spc="-1" strike="noStrike">
                <a:solidFill>
                  <a:srgbClr val="000078"/>
                </a:solidFill>
                <a:highlight>
                  <a:srgbClr val="ffffff"/>
                </a:highlight>
                <a:latin typeface="Arial"/>
                <a:ea typeface="Arial"/>
              </a:rPr>
              <a:t>Los miembros son parte de la estructura de gobierno de cada país al que pertenecen pero también existen miembros que tienen raíces no gubernamentales ya que provienen del sector privado únicamente. </a:t>
            </a:r>
            <a:endParaRPr b="0" lang="en-US" sz="2000" spc="-1" strike="noStrike">
              <a:solidFill>
                <a:srgbClr val="000000"/>
              </a:solidFill>
              <a:latin typeface="Arial"/>
            </a:endParaRPr>
          </a:p>
          <a:p>
            <a:pPr>
              <a:lnSpc>
                <a:spcPct val="115000"/>
              </a:lnSpc>
              <a:spcBef>
                <a:spcPts val="1199"/>
              </a:spcBef>
              <a:spcAft>
                <a:spcPts val="1199"/>
              </a:spcAft>
              <a:tabLst>
                <a:tab algn="l" pos="0"/>
              </a:tabLst>
            </a:pPr>
            <a:r>
              <a:rPr b="0" lang="es" sz="2000" spc="-1" strike="noStrike">
                <a:solidFill>
                  <a:srgbClr val="000078"/>
                </a:solidFill>
                <a:highlight>
                  <a:srgbClr val="ffffff"/>
                </a:highlight>
                <a:latin typeface="Arial"/>
                <a:ea typeface="Arial"/>
              </a:rPr>
              <a:t>Por ello, las normas de la ISO permiten llegar a consensos sobre las posibles soluciones de cara a los negocios como para el beneficio general de la sociedad, en un ámbito más amplio.</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Google Shape;79;p17"/>
          <p:cNvSpPr txBox="1"/>
          <p:nvPr/>
        </p:nvSpPr>
        <p:spPr>
          <a:xfrm>
            <a:off x="311760" y="0"/>
            <a:ext cx="8520120" cy="614880"/>
          </a:xfrm>
          <a:prstGeom prst="rect">
            <a:avLst/>
          </a:prstGeom>
          <a:noFill/>
          <a:ln w="0">
            <a:noFill/>
          </a:ln>
        </p:spPr>
        <p:txBody>
          <a:bodyPr tIns="91440" bIns="91440">
            <a:normAutofit/>
          </a:bodyPr>
          <a:p>
            <a:pPr>
              <a:lnSpc>
                <a:spcPct val="100000"/>
              </a:lnSpc>
              <a:tabLst>
                <a:tab algn="l" pos="0"/>
              </a:tabLst>
            </a:pPr>
            <a:r>
              <a:rPr b="0" lang="es" sz="2800" spc="-1" strike="noStrike">
                <a:solidFill>
                  <a:srgbClr val="000000"/>
                </a:solidFill>
                <a:latin typeface="Arial"/>
                <a:ea typeface="Arial"/>
              </a:rPr>
              <a:t>      </a:t>
            </a:r>
            <a:endParaRPr b="0" lang="en-US" sz="2800" spc="-1" strike="noStrike">
              <a:solidFill>
                <a:srgbClr val="000000"/>
              </a:solidFill>
              <a:latin typeface="Arial"/>
            </a:endParaRPr>
          </a:p>
        </p:txBody>
      </p:sp>
      <p:sp>
        <p:nvSpPr>
          <p:cNvPr id="88" name="Google Shape;80;p17"/>
          <p:cNvSpPr txBox="1"/>
          <p:nvPr/>
        </p:nvSpPr>
        <p:spPr>
          <a:xfrm>
            <a:off x="311760" y="410400"/>
            <a:ext cx="8520120" cy="4158360"/>
          </a:xfrm>
          <a:prstGeom prst="rect">
            <a:avLst/>
          </a:prstGeom>
          <a:noFill/>
          <a:ln w="0">
            <a:noFill/>
          </a:ln>
        </p:spPr>
        <p:txBody>
          <a:bodyPr tIns="91440" bIns="91440">
            <a:normAutofit/>
          </a:bodyPr>
          <a:p>
            <a:pPr marL="457200" indent="-377640">
              <a:lnSpc>
                <a:spcPct val="142000"/>
              </a:lnSpc>
              <a:spcBef>
                <a:spcPts val="2100"/>
              </a:spcBef>
              <a:buClr>
                <a:srgbClr val="000000"/>
              </a:buClr>
              <a:buFont typeface="Arial"/>
              <a:buChar char="●"/>
            </a:pPr>
            <a:r>
              <a:rPr b="1" lang="es" sz="2350" spc="-1" strike="noStrike">
                <a:solidFill>
                  <a:srgbClr val="000000"/>
                </a:solidFill>
                <a:highlight>
                  <a:srgbClr val="ffffff"/>
                </a:highlight>
                <a:latin typeface="Arial"/>
                <a:ea typeface="Arial"/>
              </a:rPr>
              <a:t>ISO 9001 para los Sistemas de Gestión de la Calidad.</a:t>
            </a:r>
            <a:endParaRPr b="0" lang="en-US" sz="2350" spc="-1" strike="noStrike">
              <a:solidFill>
                <a:srgbClr val="000000"/>
              </a:solidFill>
              <a:latin typeface="Arial"/>
            </a:endParaRPr>
          </a:p>
          <a:p>
            <a:pPr marL="457200" indent="-377640">
              <a:lnSpc>
                <a:spcPct val="142000"/>
              </a:lnSpc>
              <a:buClr>
                <a:srgbClr val="000000"/>
              </a:buClr>
              <a:buFont typeface="Arial"/>
              <a:buChar char="●"/>
            </a:pPr>
            <a:r>
              <a:rPr b="1" lang="es" sz="2350" spc="-1" strike="noStrike">
                <a:solidFill>
                  <a:srgbClr val="000000"/>
                </a:solidFill>
                <a:highlight>
                  <a:srgbClr val="ffffff"/>
                </a:highlight>
                <a:latin typeface="Arial"/>
                <a:ea typeface="Arial"/>
              </a:rPr>
              <a:t>ISO 14001 para los Sistemas de Gestión Ambiental.</a:t>
            </a:r>
            <a:endParaRPr b="0" lang="en-US" sz="2350" spc="-1" strike="noStrike">
              <a:solidFill>
                <a:srgbClr val="000000"/>
              </a:solidFill>
              <a:latin typeface="Arial"/>
            </a:endParaRPr>
          </a:p>
          <a:p>
            <a:pPr marL="457200" indent="-377640">
              <a:lnSpc>
                <a:spcPct val="142000"/>
              </a:lnSpc>
              <a:buClr>
                <a:srgbClr val="000000"/>
              </a:buClr>
              <a:buFont typeface="Arial"/>
              <a:buChar char="●"/>
            </a:pPr>
            <a:r>
              <a:rPr b="1" lang="es" sz="2350" spc="-1" strike="noStrike">
                <a:solidFill>
                  <a:srgbClr val="000000"/>
                </a:solidFill>
                <a:highlight>
                  <a:srgbClr val="ffffff"/>
                </a:highlight>
                <a:latin typeface="Arial"/>
                <a:ea typeface="Arial"/>
              </a:rPr>
              <a:t>ISO 27001 para los Sistemas de Gestión de Seguridad de la Información.</a:t>
            </a:r>
            <a:endParaRPr b="0" lang="en-US" sz="2350" spc="-1" strike="noStrike">
              <a:solidFill>
                <a:srgbClr val="000000"/>
              </a:solidFill>
              <a:latin typeface="Arial"/>
            </a:endParaRPr>
          </a:p>
          <a:p>
            <a:pPr marL="457200" indent="-377640">
              <a:lnSpc>
                <a:spcPct val="142000"/>
              </a:lnSpc>
              <a:buClr>
                <a:srgbClr val="000000"/>
              </a:buClr>
              <a:buFont typeface="Arial"/>
              <a:buChar char="●"/>
            </a:pPr>
            <a:r>
              <a:rPr b="1" lang="es" sz="2350" spc="-1" strike="noStrike">
                <a:solidFill>
                  <a:srgbClr val="000000"/>
                </a:solidFill>
                <a:highlight>
                  <a:srgbClr val="ffffff"/>
                </a:highlight>
                <a:latin typeface="Arial"/>
                <a:ea typeface="Arial"/>
              </a:rPr>
              <a:t>ISO 31000 para los Sistemas de Gestión de Riesgos.</a:t>
            </a:r>
            <a:endParaRPr b="0" lang="en-US" sz="2350" spc="-1" strike="noStrike">
              <a:solidFill>
                <a:srgbClr val="000000"/>
              </a:solidFill>
              <a:latin typeface="Arial"/>
            </a:endParaRPr>
          </a:p>
          <a:p>
            <a:pPr>
              <a:lnSpc>
                <a:spcPct val="115000"/>
              </a:lnSpc>
              <a:spcBef>
                <a:spcPts val="799"/>
              </a:spcBef>
              <a:spcAft>
                <a:spcPts val="1199"/>
              </a:spcAft>
              <a:tabLst>
                <a:tab algn="l" pos="0"/>
              </a:tabLst>
            </a:pPr>
            <a:endParaRPr b="0" lang="en-US" sz="23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Google Shape;85;p18"/>
          <p:cNvSpPr txBox="1"/>
          <p:nvPr/>
        </p:nvSpPr>
        <p:spPr>
          <a:xfrm>
            <a:off x="311760" y="0"/>
            <a:ext cx="8520120" cy="220320"/>
          </a:xfrm>
          <a:prstGeom prst="rect">
            <a:avLst/>
          </a:prstGeom>
          <a:noFill/>
          <a:ln w="0">
            <a:noFill/>
          </a:ln>
        </p:spPr>
        <p:txBody>
          <a:bodyPr tIns="91440" bIns="91440">
            <a:normAutofit fontScale="2000"/>
          </a:bodyPr>
          <a:p>
            <a:pPr>
              <a:lnSpc>
                <a:spcPct val="100000"/>
              </a:lnSpc>
              <a:tabLst>
                <a:tab algn="l" pos="0"/>
              </a:tabLst>
            </a:pPr>
            <a:r>
              <a:rPr b="0" lang="es" sz="2800" spc="-1" strike="noStrike">
                <a:solidFill>
                  <a:srgbClr val="000000"/>
                </a:solidFill>
                <a:latin typeface="Arial"/>
                <a:ea typeface="Arial"/>
              </a:rPr>
              <a:t>   </a:t>
            </a:r>
            <a:endParaRPr b="0" lang="en-US" sz="2800" spc="-1" strike="noStrike">
              <a:solidFill>
                <a:srgbClr val="000000"/>
              </a:solidFill>
              <a:latin typeface="Arial"/>
            </a:endParaRPr>
          </a:p>
          <a:p>
            <a:pPr>
              <a:lnSpc>
                <a:spcPct val="100000"/>
              </a:lnSpc>
              <a:tabLst>
                <a:tab algn="l" pos="0"/>
              </a:tabLst>
            </a:pPr>
            <a:endParaRPr b="0" lang="en-US" sz="2800" spc="-1" strike="noStrike">
              <a:solidFill>
                <a:srgbClr val="000000"/>
              </a:solidFill>
              <a:latin typeface="Arial"/>
            </a:endParaRPr>
          </a:p>
        </p:txBody>
      </p:sp>
      <p:sp>
        <p:nvSpPr>
          <p:cNvPr id="90" name="Google Shape;86;p18"/>
          <p:cNvSpPr txBox="1"/>
          <p:nvPr/>
        </p:nvSpPr>
        <p:spPr>
          <a:xfrm>
            <a:off x="311760" y="220680"/>
            <a:ext cx="8520120" cy="4347720"/>
          </a:xfrm>
          <a:prstGeom prst="rect">
            <a:avLst/>
          </a:prstGeom>
          <a:noFill/>
          <a:ln w="0">
            <a:noFill/>
          </a:ln>
        </p:spPr>
        <p:txBody>
          <a:bodyPr tIns="91440" bIns="91440">
            <a:normAutofit/>
          </a:bodyPr>
          <a:p>
            <a:pPr>
              <a:lnSpc>
                <a:spcPct val="115000"/>
              </a:lnSpc>
              <a:tabLst>
                <a:tab algn="l" pos="0"/>
              </a:tabLst>
            </a:pPr>
            <a:r>
              <a:rPr b="0" lang="es" sz="1800" spc="-1" strike="noStrike">
                <a:solidFill>
                  <a:srgbClr val="595959"/>
                </a:solidFill>
                <a:latin typeface="Arial"/>
                <a:ea typeface="Arial"/>
              </a:rPr>
              <a:t>    </a:t>
            </a:r>
            <a:endParaRPr b="0" lang="en-US" sz="1800" spc="-1" strike="noStrike">
              <a:solidFill>
                <a:srgbClr val="000000"/>
              </a:solidFill>
              <a:latin typeface="Arial"/>
            </a:endParaRPr>
          </a:p>
          <a:p>
            <a:pPr>
              <a:lnSpc>
                <a:spcPct val="115000"/>
              </a:lnSpc>
              <a:spcBef>
                <a:spcPts val="1199"/>
              </a:spcBef>
              <a:spcAft>
                <a:spcPts val="1199"/>
              </a:spcAft>
              <a:tabLst>
                <a:tab algn="l" pos="0"/>
              </a:tabLst>
            </a:pPr>
            <a:endParaRPr b="0" lang="en-US" sz="1800" spc="-1" strike="noStrike">
              <a:solidFill>
                <a:srgbClr val="000000"/>
              </a:solidFill>
              <a:latin typeface="Arial"/>
            </a:endParaRPr>
          </a:p>
        </p:txBody>
      </p:sp>
      <p:pic>
        <p:nvPicPr>
          <p:cNvPr id="91" name="Google Shape;87;p18" descr=""/>
          <p:cNvPicPr/>
          <p:nvPr/>
        </p:nvPicPr>
        <p:blipFill>
          <a:blip r:embed="rId1"/>
          <a:stretch/>
        </p:blipFill>
        <p:spPr>
          <a:xfrm>
            <a:off x="1238400" y="695160"/>
            <a:ext cx="6667200" cy="37526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Google Shape;92;p19"/>
          <p:cNvSpPr txBox="1"/>
          <p:nvPr/>
        </p:nvSpPr>
        <p:spPr>
          <a:xfrm>
            <a:off x="311760" y="0"/>
            <a:ext cx="8520120" cy="141480"/>
          </a:xfrm>
          <a:prstGeom prst="rect">
            <a:avLst/>
          </a:prstGeom>
          <a:noFill/>
          <a:ln w="0">
            <a:noFill/>
          </a:ln>
        </p:spPr>
        <p:txBody>
          <a:bodyPr tIns="91440" bIns="91440">
            <a:normAutofit/>
          </a:bodyPr>
          <a:p>
            <a:pPr>
              <a:lnSpc>
                <a:spcPct val="100000"/>
              </a:lnSpc>
              <a:tabLst>
                <a:tab algn="l" pos="0"/>
              </a:tabLst>
            </a:pPr>
            <a:r>
              <a:rPr b="0" lang="es" sz="2800" spc="-1" strike="noStrike">
                <a:solidFill>
                  <a:srgbClr val="000000"/>
                </a:solidFill>
                <a:latin typeface="Arial"/>
                <a:ea typeface="Arial"/>
              </a:rPr>
              <a:t>     </a:t>
            </a:r>
            <a:endParaRPr b="0" lang="en-US" sz="2800" spc="-1" strike="noStrike">
              <a:solidFill>
                <a:srgbClr val="000000"/>
              </a:solidFill>
              <a:latin typeface="Arial"/>
            </a:endParaRPr>
          </a:p>
          <a:p>
            <a:pPr>
              <a:lnSpc>
                <a:spcPct val="100000"/>
              </a:lnSpc>
              <a:tabLst>
                <a:tab algn="l" pos="0"/>
              </a:tabLst>
            </a:pPr>
            <a:endParaRPr b="0" lang="en-US" sz="2800" spc="-1" strike="noStrike">
              <a:solidFill>
                <a:srgbClr val="000000"/>
              </a:solidFill>
              <a:latin typeface="Arial"/>
            </a:endParaRPr>
          </a:p>
        </p:txBody>
      </p:sp>
      <p:sp>
        <p:nvSpPr>
          <p:cNvPr id="93" name="Google Shape;93;p19"/>
          <p:cNvSpPr txBox="1"/>
          <p:nvPr/>
        </p:nvSpPr>
        <p:spPr>
          <a:xfrm>
            <a:off x="311760" y="425880"/>
            <a:ext cx="8520120" cy="4142520"/>
          </a:xfrm>
          <a:prstGeom prst="rect">
            <a:avLst/>
          </a:prstGeom>
          <a:noFill/>
          <a:ln w="0">
            <a:noFill/>
          </a:ln>
        </p:spPr>
        <p:txBody>
          <a:bodyPr tIns="91440" bIns="91440">
            <a:normAutofit/>
          </a:bodyPr>
          <a:p>
            <a:pPr>
              <a:lnSpc>
                <a:spcPct val="115000"/>
              </a:lnSpc>
              <a:tabLst>
                <a:tab algn="l" pos="0"/>
              </a:tabLst>
            </a:pPr>
            <a:r>
              <a:rPr b="0" lang="es" sz="1800" spc="-1" strike="noStrike">
                <a:solidFill>
                  <a:srgbClr val="595959"/>
                </a:solidFill>
                <a:latin typeface="Arial"/>
                <a:ea typeface="Arial"/>
              </a:rPr>
              <a:t>   </a:t>
            </a:r>
            <a:endParaRPr b="0" lang="en-US" sz="1800" spc="-1" strike="noStrike">
              <a:solidFill>
                <a:srgbClr val="000000"/>
              </a:solidFill>
              <a:latin typeface="Arial"/>
            </a:endParaRPr>
          </a:p>
          <a:p>
            <a:pPr>
              <a:lnSpc>
                <a:spcPct val="115000"/>
              </a:lnSpc>
              <a:spcBef>
                <a:spcPts val="1199"/>
              </a:spcBef>
              <a:spcAft>
                <a:spcPts val="1199"/>
              </a:spcAft>
              <a:tabLst>
                <a:tab algn="l" pos="0"/>
              </a:tabLst>
            </a:pPr>
            <a:endParaRPr b="0" lang="en-US" sz="1800" spc="-1" strike="noStrike">
              <a:solidFill>
                <a:srgbClr val="000000"/>
              </a:solidFill>
              <a:latin typeface="Arial"/>
            </a:endParaRPr>
          </a:p>
        </p:txBody>
      </p:sp>
      <p:pic>
        <p:nvPicPr>
          <p:cNvPr id="94" name="Google Shape;94;p19" descr=""/>
          <p:cNvPicPr/>
          <p:nvPr/>
        </p:nvPicPr>
        <p:blipFill>
          <a:blip r:embed="rId1"/>
          <a:stretch/>
        </p:blipFill>
        <p:spPr>
          <a:xfrm>
            <a:off x="553680" y="0"/>
            <a:ext cx="8036280" cy="5143320"/>
          </a:xfrm>
          <a:prstGeom prst="rect">
            <a:avLst/>
          </a:prstGeom>
          <a:ln w="0">
            <a:noFill/>
          </a:ln>
        </p:spPr>
      </p:pic>
      <p:sp>
        <p:nvSpPr>
          <p:cNvPr id="95" name=""/>
          <p:cNvSpPr txBox="1"/>
          <p:nvPr/>
        </p:nvSpPr>
        <p:spPr>
          <a:xfrm>
            <a:off x="228600" y="3768480"/>
            <a:ext cx="7543800" cy="858240"/>
          </a:xfrm>
          <a:prstGeom prst="rect">
            <a:avLst/>
          </a:prstGeom>
          <a:noFill/>
          <a:ln w="0">
            <a:noFill/>
          </a:ln>
        </p:spPr>
        <p:txBody>
          <a:bodyPr lIns="90000" rIns="90000" tIns="45000" bIns="45000">
            <a:noAutofit/>
          </a:bodyPr>
          <a:p>
            <a:r>
              <a:rPr b="0" lang="en-US" sz="1800" spc="-1" strike="noStrike">
                <a:latin typeface="Arial"/>
              </a:rPr>
              <a:t>Se deben mantener las implementaciones. Esto es sobre un sistema de gestion, no de informacion.</a:t>
            </a:r>
            <a:endParaRPr b="0" lang="en-US" sz="1800" spc="-1" strike="noStrike">
              <a:latin typeface="Arial"/>
            </a:endParaRPr>
          </a:p>
          <a:p>
            <a:r>
              <a:rPr b="0" lang="en-US" sz="1800" spc="-1" strike="noStrike">
                <a:latin typeface="Arial"/>
              </a:rPr>
              <a:t>Las cosas se deben documentar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Google Shape;99;p20"/>
          <p:cNvSpPr txBox="1"/>
          <p:nvPr/>
        </p:nvSpPr>
        <p:spPr>
          <a:xfrm>
            <a:off x="311760" y="-78840"/>
            <a:ext cx="8520120" cy="78480"/>
          </a:xfrm>
          <a:prstGeom prst="rect">
            <a:avLst/>
          </a:prstGeom>
          <a:noFill/>
          <a:ln w="0">
            <a:noFill/>
          </a:ln>
        </p:spPr>
        <p:txBody>
          <a:bodyPr tIns="91440" bIns="91440">
            <a:normAutofit/>
          </a:bodyPr>
          <a:p>
            <a:pPr>
              <a:lnSpc>
                <a:spcPct val="100000"/>
              </a:lnSpc>
              <a:tabLst>
                <a:tab algn="l" pos="0"/>
              </a:tabLst>
            </a:pPr>
            <a:r>
              <a:rPr b="0" lang="es" sz="2800" spc="-1" strike="noStrike">
                <a:solidFill>
                  <a:srgbClr val="000000"/>
                </a:solidFill>
                <a:latin typeface="Arial"/>
                <a:ea typeface="Arial"/>
              </a:rPr>
              <a:t>    </a:t>
            </a:r>
            <a:endParaRPr b="0" lang="en-US" sz="2800" spc="-1" strike="noStrike">
              <a:solidFill>
                <a:srgbClr val="000000"/>
              </a:solidFill>
              <a:latin typeface="Arial"/>
            </a:endParaRPr>
          </a:p>
          <a:p>
            <a:pPr>
              <a:lnSpc>
                <a:spcPct val="100000"/>
              </a:lnSpc>
              <a:tabLst>
                <a:tab algn="l" pos="0"/>
              </a:tabLst>
            </a:pPr>
            <a:endParaRPr b="0" lang="en-US" sz="2800" spc="-1" strike="noStrike">
              <a:solidFill>
                <a:srgbClr val="000000"/>
              </a:solidFill>
              <a:latin typeface="Arial"/>
            </a:endParaRPr>
          </a:p>
        </p:txBody>
      </p:sp>
      <p:sp>
        <p:nvSpPr>
          <p:cNvPr id="97" name="Google Shape;100;p20"/>
          <p:cNvSpPr txBox="1"/>
          <p:nvPr/>
        </p:nvSpPr>
        <p:spPr>
          <a:xfrm>
            <a:off x="311760" y="157680"/>
            <a:ext cx="8520120" cy="4410720"/>
          </a:xfrm>
          <a:prstGeom prst="rect">
            <a:avLst/>
          </a:prstGeom>
          <a:noFill/>
          <a:ln w="0">
            <a:noFill/>
          </a:ln>
        </p:spPr>
        <p:txBody>
          <a:bodyPr tIns="91440" bIns="91440">
            <a:normAutofit/>
          </a:bodyPr>
          <a:p>
            <a:pPr>
              <a:lnSpc>
                <a:spcPct val="115000"/>
              </a:lnSpc>
              <a:tabLst>
                <a:tab algn="l" pos="0"/>
              </a:tabLst>
            </a:pPr>
            <a:r>
              <a:rPr b="0" lang="es" sz="1800" spc="-1" strike="noStrike">
                <a:solidFill>
                  <a:srgbClr val="595959"/>
                </a:solidFill>
                <a:latin typeface="Arial"/>
                <a:ea typeface="Arial"/>
              </a:rPr>
              <a:t>   </a:t>
            </a:r>
            <a:endParaRPr b="0" lang="en-US" sz="1800" spc="-1" strike="noStrike">
              <a:solidFill>
                <a:srgbClr val="000000"/>
              </a:solidFill>
              <a:latin typeface="Arial"/>
            </a:endParaRPr>
          </a:p>
          <a:p>
            <a:pPr>
              <a:lnSpc>
                <a:spcPct val="115000"/>
              </a:lnSpc>
              <a:spcBef>
                <a:spcPts val="1199"/>
              </a:spcBef>
              <a:spcAft>
                <a:spcPts val="1199"/>
              </a:spcAft>
              <a:tabLst>
                <a:tab algn="l" pos="0"/>
              </a:tabLst>
            </a:pPr>
            <a:endParaRPr b="0" lang="en-US" sz="1800" spc="-1" strike="noStrike">
              <a:solidFill>
                <a:srgbClr val="000000"/>
              </a:solidFill>
              <a:latin typeface="Arial"/>
            </a:endParaRPr>
          </a:p>
        </p:txBody>
      </p:sp>
      <p:pic>
        <p:nvPicPr>
          <p:cNvPr id="98" name="Google Shape;101;p20" descr=""/>
          <p:cNvPicPr/>
          <p:nvPr/>
        </p:nvPicPr>
        <p:blipFill>
          <a:blip r:embed="rId1"/>
          <a:stretch/>
        </p:blipFill>
        <p:spPr>
          <a:xfrm>
            <a:off x="553680" y="0"/>
            <a:ext cx="8036280" cy="5143320"/>
          </a:xfrm>
          <a:prstGeom prst="rect">
            <a:avLst/>
          </a:prstGeom>
          <a:ln w="0">
            <a:noFill/>
          </a:ln>
        </p:spPr>
      </p:pic>
      <p:sp>
        <p:nvSpPr>
          <p:cNvPr id="99" name=""/>
          <p:cNvSpPr txBox="1"/>
          <p:nvPr/>
        </p:nvSpPr>
        <p:spPr>
          <a:xfrm>
            <a:off x="5257800" y="3886200"/>
            <a:ext cx="3200400" cy="1370160"/>
          </a:xfrm>
          <a:prstGeom prst="rect">
            <a:avLst/>
          </a:prstGeom>
          <a:noFill/>
          <a:ln w="0">
            <a:noFill/>
          </a:ln>
        </p:spPr>
        <p:txBody>
          <a:bodyPr lIns="90000" rIns="90000" tIns="45000" bIns="45000">
            <a:noAutofit/>
          </a:bodyPr>
          <a:p>
            <a:r>
              <a:rPr b="0" lang="en-US" sz="1800" spc="-1" strike="noStrike">
                <a:latin typeface="Arial"/>
              </a:rPr>
              <a:t>Quienes corren los riesgos son los activos, por lo que se los va a tener que ver cuales son, quienes son los dueños y su valor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Google Shape;106;p21"/>
          <p:cNvSpPr txBox="1"/>
          <p:nvPr/>
        </p:nvSpPr>
        <p:spPr>
          <a:xfrm>
            <a:off x="311760" y="94680"/>
            <a:ext cx="8520120" cy="126000"/>
          </a:xfrm>
          <a:prstGeom prst="rect">
            <a:avLst/>
          </a:prstGeom>
          <a:noFill/>
          <a:ln w="0">
            <a:noFill/>
          </a:ln>
        </p:spPr>
        <p:txBody>
          <a:bodyPr tIns="91440" bIns="91440">
            <a:normAutofit/>
          </a:bodyPr>
          <a:p>
            <a:pPr>
              <a:lnSpc>
                <a:spcPct val="100000"/>
              </a:lnSpc>
              <a:tabLst>
                <a:tab algn="l" pos="0"/>
              </a:tabLst>
            </a:pPr>
            <a:r>
              <a:rPr b="0" lang="es" sz="2800" spc="-1" strike="noStrike">
                <a:solidFill>
                  <a:srgbClr val="000000"/>
                </a:solidFill>
                <a:latin typeface="Arial"/>
                <a:ea typeface="Arial"/>
              </a:rPr>
              <a:t>     </a:t>
            </a:r>
            <a:endParaRPr b="0" lang="en-US" sz="2800" spc="-1" strike="noStrike">
              <a:solidFill>
                <a:srgbClr val="000000"/>
              </a:solidFill>
              <a:latin typeface="Arial"/>
            </a:endParaRPr>
          </a:p>
          <a:p>
            <a:pPr>
              <a:lnSpc>
                <a:spcPct val="100000"/>
              </a:lnSpc>
              <a:tabLst>
                <a:tab algn="l" pos="0"/>
              </a:tabLst>
            </a:pPr>
            <a:endParaRPr b="0" lang="en-US" sz="2800" spc="-1" strike="noStrike">
              <a:solidFill>
                <a:srgbClr val="000000"/>
              </a:solidFill>
              <a:latin typeface="Arial"/>
            </a:endParaRPr>
          </a:p>
        </p:txBody>
      </p:sp>
      <p:sp>
        <p:nvSpPr>
          <p:cNvPr id="101" name="Google Shape;107;p21"/>
          <p:cNvSpPr txBox="1"/>
          <p:nvPr/>
        </p:nvSpPr>
        <p:spPr>
          <a:xfrm>
            <a:off x="311760" y="221040"/>
            <a:ext cx="8520120" cy="4347720"/>
          </a:xfrm>
          <a:prstGeom prst="rect">
            <a:avLst/>
          </a:prstGeom>
          <a:noFill/>
          <a:ln w="0">
            <a:noFill/>
          </a:ln>
        </p:spPr>
        <p:txBody>
          <a:bodyPr tIns="91440" bIns="91440">
            <a:normAutofit/>
          </a:bodyPr>
          <a:p>
            <a:pPr>
              <a:lnSpc>
                <a:spcPct val="115000"/>
              </a:lnSpc>
              <a:tabLst>
                <a:tab algn="l" pos="0"/>
              </a:tabLst>
            </a:pPr>
            <a:r>
              <a:rPr b="0" lang="es" sz="1800" spc="-1" strike="noStrike">
                <a:solidFill>
                  <a:srgbClr val="595959"/>
                </a:solidFill>
                <a:latin typeface="Arial"/>
                <a:ea typeface="Arial"/>
              </a:rPr>
              <a:t>    </a:t>
            </a:r>
            <a:endParaRPr b="0" lang="en-US" sz="1800" spc="-1" strike="noStrike">
              <a:solidFill>
                <a:srgbClr val="000000"/>
              </a:solidFill>
              <a:latin typeface="Arial"/>
            </a:endParaRPr>
          </a:p>
          <a:p>
            <a:pPr>
              <a:lnSpc>
                <a:spcPct val="115000"/>
              </a:lnSpc>
              <a:spcBef>
                <a:spcPts val="1199"/>
              </a:spcBef>
              <a:spcAft>
                <a:spcPts val="1199"/>
              </a:spcAft>
              <a:tabLst>
                <a:tab algn="l" pos="0"/>
              </a:tabLst>
            </a:pPr>
            <a:endParaRPr b="0" lang="en-US" sz="1800" spc="-1" strike="noStrike">
              <a:solidFill>
                <a:srgbClr val="000000"/>
              </a:solidFill>
              <a:latin typeface="Arial"/>
            </a:endParaRPr>
          </a:p>
        </p:txBody>
      </p:sp>
      <p:pic>
        <p:nvPicPr>
          <p:cNvPr id="102" name="Google Shape;108;p21" descr=""/>
          <p:cNvPicPr/>
          <p:nvPr/>
        </p:nvPicPr>
        <p:blipFill>
          <a:blip r:embed="rId1"/>
          <a:stretch/>
        </p:blipFill>
        <p:spPr>
          <a:xfrm>
            <a:off x="553680" y="0"/>
            <a:ext cx="8036280" cy="51433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10006</TotalTime>
  <Application>LibreOffice/7.1.2.2$Linux_X86_64 LibreOffice_project/8a45595d069ef5570103caea1b71cc9d82b2aae4</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2021-06-30T17:00:02Z</dcterms:modified>
  <cp:revision>1</cp:revision>
  <dc:subject/>
  <dc:title/>
</cp:coreProperties>
</file>