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Roboto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iego Cordob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1-04-19T18:30:32.366" idx="1">
    <p:pos x="6000" y="0"/>
    <p:text>Agregué un par de diapos sobre Ethical Hacking, y fuentes adicionales, para el chico que preguntó, Lucas creo que se llama.
Así le queda más ordenado, que no pensaba hablar de esto, y me enredé mal en el meet. Cualquier duda me escriben!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 en informatica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Docente de grado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Programación paralela y concurrente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Sistemas operativos GNU/Linux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Modelos y Simulación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Orientación Teleinformática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Casi Magister en Teleinformática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Sistemas FLOSS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Protocolos de red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Seguridad en las comunicaciones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Criptografía aplicada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2cb7cb9b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2cb7cb9b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2b648150f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2b648150f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2b648150f_0_6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2b648150f_0_6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2b648150f_0_7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2b648150f_0_7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2b648150f_0_7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d2b648150f_0_7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2b648150f_0_7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d2b648150f_0_7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Sundar Pichai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2cb7cb9b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d2cb7cb9b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2cb7cb9b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2cb7cb9b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2b648150f_0_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2b648150f_0_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uncotic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diego.cordoba@um.edu.ar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pi.org/our-certifications/exam-303-objective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chneier.com/" TargetMode="External"/><Relationship Id="rId3" Type="http://schemas.openxmlformats.org/officeDocument/2006/relationships/hyperlink" Target="https://tools.ietf.org/html/rfc5246" TargetMode="External"/><Relationship Id="rId7" Type="http://schemas.openxmlformats.org/officeDocument/2006/relationships/hyperlink" Target="https://tools.ietf.org/html/rfc2631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channel/UC5t0X0VGOT2P8sj7gXPeHIg" TargetMode="External"/><Relationship Id="rId5" Type="http://schemas.openxmlformats.org/officeDocument/2006/relationships/hyperlink" Target="https://www.openssl.org/" TargetMode="External"/><Relationship Id="rId4" Type="http://schemas.openxmlformats.org/officeDocument/2006/relationships/hyperlink" Target="https://unaaldia.hispasec.com/" TargetMode="External"/><Relationship Id="rId9" Type="http://schemas.openxmlformats.org/officeDocument/2006/relationships/hyperlink" Target="https://securityboulevard.com/2021/04/top-21-cybersecurity-experts-you-must-follow-on-twitter-in-2021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46095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Seguridad Informática y Criptografía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46093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Diego Córdoba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510450" y="3804138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diego.cordoba@um.edu.ar</a:t>
            </a:r>
            <a:r>
              <a:rPr lang="en"/>
              <a:t> | @d1cor (Twitter, Telegram)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Fuentes Ethical Hacking</a:t>
            </a:r>
            <a:endParaRPr/>
          </a:p>
        </p:txBody>
      </p:sp>
      <p:sp>
        <p:nvSpPr>
          <p:cNvPr id="147" name="Google Shape;147;p2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Alonso, C. (2021). </a:t>
            </a:r>
            <a:r>
              <a:rPr lang="en" sz="12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informático en el lado del mal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https://www.elladodelmal.com/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Berta, S. A. (2021). </a:t>
            </a:r>
            <a:r>
              <a:rPr lang="en" sz="12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me cayó un exploit (SMC1E)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https://www.semecayounexploit.com/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Borghello, C. (2021). </a:t>
            </a:r>
            <a:r>
              <a:rPr lang="en" sz="12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Www.segu-info.com.ar / Seguridad de la Información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https://seguinfo.com.ar/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LPI. (2021). </a:t>
            </a:r>
            <a:r>
              <a:rPr lang="en" sz="12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 303 Objectives | Linux Professional Institute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https://www.lpi.org/our-certifications/exam-303-objectives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Mitnick, K. D., &amp; Simon, W. L. (2003). </a:t>
            </a:r>
            <a:r>
              <a:rPr lang="en" sz="11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art of deception: Controlling the human element of security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John Wiley &amp; Sons.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Mitnick, K. D., &amp; Simon, W. L. (2009). </a:t>
            </a:r>
            <a:r>
              <a:rPr lang="en" sz="11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art of intrusion: the real stories behind the exploits of hackers, intruders and deceivers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John Wiley &amp; Sons.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Restrepo Gomez, J. A. (2021). </a:t>
            </a:r>
            <a:r>
              <a:rPr lang="en" sz="12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DragonJAR - Seguridad Informática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https://www.dragonjar.org/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Criptografía como soporte para infosec	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103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Datos de usuario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Almacenamiento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Comunicaciones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Seguridad de los datos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Privacidad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Autenticidad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Integridad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</a:t>
            </a:r>
            <a:r>
              <a:rPr lang="en" i="1"/>
              <a:t>una</a:t>
            </a:r>
            <a:r>
              <a:rPr lang="en"/>
              <a:t>) Solución: criptografía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Cripto simétrica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Cripto asimétrica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Intercambio de claves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Digest/hashes</a:t>
            </a:r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4728600" y="1152475"/>
            <a:ext cx="4103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PKI: Public Key Infrastructure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Algoritmos asimétricos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Certificados x509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Firmas digitales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Autoridades certificantes (</a:t>
            </a:r>
            <a:r>
              <a:rPr lang="en" i="1"/>
              <a:t>confianza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Confidencialidad</a:t>
            </a:r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Cifrado punto a punto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Cifrado de directorios o discos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Intercambio de datos cifrados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Esteganografía?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Autoencriptación de dispositivos móviles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Distribución de claves</a:t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8928" y="648250"/>
            <a:ext cx="3421300" cy="195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Autenticación</a:t>
            </a:r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 Factor Authentication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Políticas de acceso a recursos de red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Firma digital de documentos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Mecanismos biométricos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Reconocimiento facial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Reconocimiento de huella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Reconocimiento facial grupal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Comportamiento del usuario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Verificación de origen de software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Shoulder surfing</a:t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9600" y="595775"/>
            <a:ext cx="3791724" cy="234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Integridad</a:t>
            </a:r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Verificación de archivos corruptos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Protección contra manipulación </a:t>
            </a:r>
            <a:br>
              <a:rPr lang="en"/>
            </a:br>
            <a:r>
              <a:rPr lang="en"/>
              <a:t>no autorizada de datos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Firma digital de documentos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Blockchain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Conservación de evidencia digital</a:t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9428" y="864828"/>
            <a:ext cx="3257375" cy="216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Algunas tendencias...</a:t>
            </a:r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Seguridad distribuida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PKI y TLS para seguridad de IoT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Protección contra ataques DDoS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Redes de anonimato (TOR)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Actualizaciones en dispositivos de vida larga</a:t>
            </a:r>
            <a:br>
              <a:rPr lang="en"/>
            </a:br>
            <a:r>
              <a:rPr lang="en"/>
              <a:t>(autos, medicina, aviones, …)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Intercambio de claves cuántico</a:t>
            </a:r>
            <a:br>
              <a:rPr lang="en"/>
            </a:br>
            <a:r>
              <a:rPr lang="en"/>
              <a:t>(QKE, criptografía cuántica)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Criptografía post-cuántica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Criptografía neuronal</a:t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7425" y="344475"/>
            <a:ext cx="3355550" cy="229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Ethical Hacking</a:t>
            </a:r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body" idx="1"/>
          </p:nvPr>
        </p:nvSpPr>
        <p:spPr>
          <a:xfrm>
            <a:off x="311700" y="11724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Ética y Hacking: ¿redundantes?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 una rama de la seguridad informática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 Hacker se encarga de detectar puntos débiles en: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Sistemas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Detección de vulnerabilidades: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Ataques de inyección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Configuración de políticas de seguridad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Filtración de datos sensibles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Vulneración de protocolos de autenticación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Intenta usar los componentes de un sistema o red como</a:t>
            </a:r>
            <a:br>
              <a:rPr lang="en"/>
            </a:br>
            <a:r>
              <a:rPr lang="en"/>
              <a:t>punto de acceso a recursos restringidos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0550" y="310000"/>
            <a:ext cx="257175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se necesita para el Ethical Hacking?</a:t>
            </a:r>
            <a:endParaRPr/>
          </a:p>
        </p:txBody>
      </p:sp>
      <p:sp>
        <p:nvSpPr>
          <p:cNvPr id="135" name="Google Shape;135;p2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5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Sysadmin tasks</a:t>
            </a:r>
            <a:r>
              <a:rPr lang="en"/>
              <a:t>, especialmente con sistemas GNU/Linux y FLOSS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Networking y protocolos</a:t>
            </a:r>
            <a:r>
              <a:rPr lang="en"/>
              <a:t>, especialmente stack TCP/IP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Programación</a:t>
            </a:r>
            <a:r>
              <a:rPr lang="en"/>
              <a:t>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Python: gran parte de las apps de pentesting y EH están desarrolladas en Python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C: lógica de programación, sistemas en medio y bajo nivel.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Javascript/Typescript: muy utilizados para manipular navegadores (phishing, XSS)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Conocimiento de </a:t>
            </a:r>
            <a:r>
              <a:rPr lang="en" b="1"/>
              <a:t>hardware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Hardware de sistemas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Dispositivos de red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Dispositivos móviles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Conocimientos en </a:t>
            </a:r>
            <a:r>
              <a:rPr lang="en" b="1"/>
              <a:t>cloud computing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Curiosidad!</a:t>
            </a:r>
            <a:r>
              <a:rPr lang="en"/>
              <a:t>: ¿cómo funcionan las cosas por dentro?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Fuentes Crypto + Infosec</a:t>
            </a:r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Bernstein, D. J., Buchmann, J., &amp; Dahmen, E. (2009). </a:t>
            </a:r>
            <a:r>
              <a:rPr lang="en" sz="11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Post Quantum Cryptography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(1ra ed.). Springer.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Dierks, T., &amp; Rescorla, E. (2008). </a:t>
            </a:r>
            <a:r>
              <a:rPr lang="en" sz="11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Transport Layer Security (TLS) Protocol Version 1.2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IETF.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https://tools.ietf.org/html/rfc524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6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Hispasec. (2021). </a:t>
            </a:r>
            <a:r>
              <a:rPr lang="en" sz="11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Hispasec UnaAlDia—Noticias diarias de ciberseguridad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https://unaaldia.hispasec.com/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Lucena López, J. M. (2011). </a:t>
            </a:r>
            <a:r>
              <a:rPr lang="en" sz="11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Criptografía y Seguridad en Computadores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(4ta ed.). Universidad de Jaén.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OpenSSL Software Foundation. (2018). </a:t>
            </a:r>
            <a:r>
              <a:rPr lang="en" sz="11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OpenSSL Cryptography and SSL/TLS Toolkit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Welcome to OpenSSL!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https://www.openssl.org/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Ramió Aguirre, J. (2020). </a:t>
            </a:r>
            <a:r>
              <a:rPr lang="en" sz="11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Class4crypt—YouTube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https://www.youtube.com/channel/UC5t0X0VGOT2P8sj7gXPeHIg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Rescorla, E. (1999). </a:t>
            </a:r>
            <a:r>
              <a:rPr lang="en" sz="11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RFC 2631—Diffie-Hellman Key Agreement Method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IETF.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https://tools.ietf.org/html/rfc2631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1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Schneier on Security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(n.d.). Retrieved April 17, 2021, from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https://www.schneier.com/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Sharabi, D. (2021). </a:t>
            </a:r>
            <a:r>
              <a:rPr lang="en" sz="11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Top-21 Cybersecurity Experts You Must Follow on Twitter in 2021—Security Boulevard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https://securityboulevard.com/2021/04/top-21-cybersecurity-experts-you-must-follow-on-twitter-in-2021/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700</Words>
  <Application>Microsoft Office PowerPoint</Application>
  <PresentationFormat>Presentación en pantalla (16:9)</PresentationFormat>
  <Paragraphs>109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Roboto</vt:lpstr>
      <vt:lpstr>Geometric</vt:lpstr>
      <vt:lpstr>Seguridad Informática y Criptografía</vt:lpstr>
      <vt:lpstr>Criptografía como soporte para infosec </vt:lpstr>
      <vt:lpstr>Confidencialidad</vt:lpstr>
      <vt:lpstr>Autenticación</vt:lpstr>
      <vt:lpstr>Integridad</vt:lpstr>
      <vt:lpstr>Algunas tendencias...</vt:lpstr>
      <vt:lpstr>Ethical Hacking</vt:lpstr>
      <vt:lpstr>¿Qué se necesita para el Ethical Hacking?</vt:lpstr>
      <vt:lpstr>Fuentes Crypto + Infosec</vt:lpstr>
      <vt:lpstr>Fuentes Ethical Hacking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Seguridad Informática y Criptografía</dc:title>
  <dc:creator>RRII</dc:creator>
  <cp:lastModifiedBy>Universidad De Mendoza</cp:lastModifiedBy>
  <cp:revision>1</cp:revision>
  <dcterms:modified xsi:type="dcterms:W3CDTF">2021-04-19T20:47:25Z</dcterms:modified>
</cp:coreProperties>
</file>