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facf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facf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1facfa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1facfa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1facfa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1facfa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1facfa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1facfa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1facfa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1facfa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Epistemolog%C3%A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cepto.de/metodo/" TargetMode="External"/><Relationship Id="rId4" Type="http://schemas.openxmlformats.org/officeDocument/2006/relationships/hyperlink" Target="https://concepto.de/que-es-la-filosofia/" TargetMode="External"/><Relationship Id="rId5" Type="http://schemas.openxmlformats.org/officeDocument/2006/relationships/hyperlink" Target="https://concepto.de/ciencias-sociales/" TargetMode="External"/><Relationship Id="rId6" Type="http://schemas.openxmlformats.org/officeDocument/2006/relationships/hyperlink" Target="https://concepto.de/individualismo/" TargetMode="External"/><Relationship Id="rId7" Type="http://schemas.openxmlformats.org/officeDocument/2006/relationships/hyperlink" Target="https://concepto.de/holistica/#ixzz6Hpqi7v4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TEORIA GENERAL DE LOS SISTEMAS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785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concepto SISTEMAS ha invadido todos los campos de la ciencia y penetrado en el pensamiento y el habla populares y en los medios de comunicación.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razonamiento en términos de sistemas desempeña un papel dominante en muy variados campos científicos.-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hizo necesario, pues, un “enfoque de sistemas”.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Dado un determinado objetivo, encontrar caminos o medios para alcanzarlo requiere que el especialista en sistemas (o el equipo de especialistas) considere soluciones posibles y elija las que prometen optimización, con máxima eficiencia y mínimo costo en la TOTALIDAD DEL PROBLEMA. Visión Holística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0175"/>
            <a:ext cx="85920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</a:rPr>
              <a:t>Un sistema se define como una entidad con límites y con partes interrelacionadas e interdependientes cuya suma es mayor a la suma de sus partes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La teoría general de sistemas en su propósito más amplio, contempla la elaboración de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herramientas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que capaciten a otras ramas de la ciencia en su investigación práctica.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Por sí sola, no demuestra ni deja de mostrar efectos prácticos.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La TGS es el contexto adecuado que permitirá dar soporte a una nueva explicación, que permitirá poner a prueba y verificar su exactitud.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Por esto se la ubica en el ámbito de las metateorías.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HOLISTICA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La </a:t>
            </a:r>
            <a:r>
              <a:rPr b="1" lang="es" sz="1400">
                <a:solidFill>
                  <a:schemeClr val="dk1"/>
                </a:solidFill>
              </a:rPr>
              <a:t>posición metodológica y epistemológica </a:t>
            </a:r>
            <a:r>
              <a:rPr lang="es" sz="1400">
                <a:solidFill>
                  <a:schemeClr val="dk1"/>
                </a:solidFill>
              </a:rPr>
              <a:t>llamada holística</a:t>
            </a:r>
            <a:r>
              <a:rPr b="1" lang="es" sz="1400">
                <a:solidFill>
                  <a:srgbClr val="800000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postula que la manera de hacerlo debería ser tomando el todo como objeto de estudio de un sistema y no sólo a partir de sus partes conformantes.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La palabra </a:t>
            </a:r>
            <a:r>
              <a:rPr i="1" lang="es" sz="1400">
                <a:solidFill>
                  <a:schemeClr val="dk1"/>
                </a:solidFill>
              </a:rPr>
              <a:t>holismo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chemeClr val="dk1"/>
                </a:solidFill>
              </a:rPr>
              <a:t>significa </a:t>
            </a:r>
            <a:r>
              <a:rPr b="1" i="1" lang="es" sz="1400">
                <a:solidFill>
                  <a:schemeClr val="dk1"/>
                </a:solidFill>
              </a:rPr>
              <a:t>todo, totalidad, por entero</a:t>
            </a:r>
            <a:r>
              <a:rPr lang="es" sz="1400">
                <a:solidFill>
                  <a:schemeClr val="dk1"/>
                </a:solidFill>
              </a:rPr>
              <a:t>. Según este </a:t>
            </a:r>
            <a:r>
              <a:rPr lang="es" sz="1400">
                <a:solidFill>
                  <a:schemeClr val="dk1"/>
                </a:solidFill>
                <a:uFill>
                  <a:noFill/>
                </a:uFill>
                <a:hlinkClick r:id="rId3"/>
              </a:rPr>
              <a:t>método</a:t>
            </a:r>
            <a:r>
              <a:rPr lang="es" sz="1400">
                <a:solidFill>
                  <a:schemeClr val="dk1"/>
                </a:solidFill>
              </a:rPr>
              <a:t> de estudio se debe tomar a los sistemas físicos, biológicos, económicos, mentales, lingüísticos, sociales, etcétera, como totalidades y analizar el todo junto a las características del sistema y no sólo remitirse a las partes.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Un sistema es mucho más que la simple suma de las partes, por eso es que este método de estudio considera el sinergismo de las partes como importante y no la individualidad de las mismas.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Como opuesto a la holística (o </a:t>
            </a:r>
            <a:r>
              <a:rPr lang="es" sz="1400">
                <a:solidFill>
                  <a:schemeClr val="dk1"/>
                </a:solidFill>
                <a:uFill>
                  <a:noFill/>
                </a:uFill>
                <a:hlinkClick r:id="rId4"/>
              </a:rPr>
              <a:t>filosofía</a:t>
            </a:r>
            <a:r>
              <a:rPr lang="es" sz="1400">
                <a:solidFill>
                  <a:schemeClr val="dk1"/>
                </a:solidFill>
              </a:rPr>
              <a:t> holista) se encuentra el reduccionismo</a:t>
            </a:r>
            <a:r>
              <a:rPr b="1" lang="es" sz="1400">
                <a:solidFill>
                  <a:schemeClr val="dk1"/>
                </a:solidFill>
              </a:rPr>
              <a:t>,</a:t>
            </a:r>
            <a:r>
              <a:rPr lang="es" sz="1400">
                <a:solidFill>
                  <a:schemeClr val="dk1"/>
                </a:solidFill>
              </a:rPr>
              <a:t> que sostiene que un sistema puede ser explicado y estudiado a partir de las partes que lo componen. Desde el punto de vista de las </a:t>
            </a:r>
            <a:r>
              <a:rPr lang="es" sz="1400">
                <a:solidFill>
                  <a:schemeClr val="dk1"/>
                </a:solidFill>
                <a:uFill>
                  <a:noFill/>
                </a:uFill>
                <a:hlinkClick r:id="rId5"/>
              </a:rPr>
              <a:t>ciencias sociales</a:t>
            </a:r>
            <a:r>
              <a:rPr lang="es" sz="1400">
                <a:solidFill>
                  <a:schemeClr val="dk1"/>
                </a:solidFill>
              </a:rPr>
              <a:t>, también</a:t>
            </a:r>
            <a:r>
              <a:rPr b="1" lang="es" sz="1400">
                <a:solidFill>
                  <a:schemeClr val="dk1"/>
                </a:solidFill>
              </a:rPr>
              <a:t> se opone a la holística el </a:t>
            </a:r>
            <a:r>
              <a:rPr b="1" lang="es" sz="1400">
                <a:solidFill>
                  <a:schemeClr val="dk1"/>
                </a:solidFill>
                <a:uFill>
                  <a:noFill/>
                </a:uFill>
                <a:hlinkClick r:id="rId6"/>
              </a:rPr>
              <a:t>individualismo</a:t>
            </a:r>
            <a:r>
              <a:rPr b="1" lang="es" sz="1400">
                <a:solidFill>
                  <a:schemeClr val="dk1"/>
                </a:solidFill>
              </a:rPr>
              <a:t> metodológi</a:t>
            </a:r>
            <a:r>
              <a:rPr b="1" lang="es" sz="1200">
                <a:solidFill>
                  <a:schemeClr val="dk1"/>
                </a:solidFill>
              </a:rPr>
              <a:t>co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Fuente: </a:t>
            </a:r>
            <a:r>
              <a:rPr lang="es" sz="1200">
                <a:solidFill>
                  <a:srgbClr val="003399"/>
                </a:solidFill>
                <a:uFill>
                  <a:noFill/>
                </a:uFill>
                <a:hlinkClick r:id="rId7"/>
              </a:rPr>
              <a:t>https://concepto.de/holistica/#ixzz6Hpqi7v4I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Organización como un Sistema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51" y="1517525"/>
            <a:ext cx="7088725" cy="3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75" y="2038350"/>
            <a:ext cx="5183775" cy="2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