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7186b20a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7186b20a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186b20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186b20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7186b20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7186b20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186b20a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186b20a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186b20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186b20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186b20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186b20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186b20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186b20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186b20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7186b20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7186b20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7186b20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186b20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186b20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186b20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186b20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186b20a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186b20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12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18900"/>
            <a:ext cx="85206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60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informáticos</a:t>
            </a:r>
            <a:endParaRPr b="1" sz="60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ley 26.388 introduce los delitos informáticos en el Código Penal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informáticos - Modificación del Código Penal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 Justicia y derechos humanos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6588"/>
            <a:ext cx="28575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29950" y="0"/>
            <a:ext cx="85206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Fraude informático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399200"/>
            <a:ext cx="85206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conducta sanciona el Código Penal?</a:t>
            </a:r>
            <a:endParaRPr b="1" sz="19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 defraudación mediante cualquier técnica de manipulación informática que altere el normal funcionamiento de un sistema informático o la transmisión de datos.</a:t>
            </a:r>
            <a:endParaRPr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0"/>
            <a:ext cx="85206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Daño informático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las siguientes conductas: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Alterar, destruir o inutilizar datos, documentos, programas o sistemas informáticos.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Vender distribuir, hacer circular o introducir en un sistema informático, cualquier programa destinado a causar daños.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729150"/>
            <a:ext cx="8520600" cy="4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La pena se agrava si el autor:                                                                                                                              Realiza el hecho para impedir el libre ejercicio de la autoridad o en venganza                              Emplea substancias venenosas o corrosivas;                                                                                                                                                                                                                          Realiza el hecho en archivos, registros, bibliotecas, …..o en datos, documentos, programas o sistemas informáticos públicos;                                                                                                                                           Realiza el hecho en sistemas informáticos destinados a la prestación de servicios de salud, de comunicaciones, de provisión o transporte de energía, de medios de transporte u otro servicio público</a:t>
            </a:r>
            <a:r>
              <a:rPr lang="es" sz="15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50800" marR="50800" rt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72B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73" y="445026"/>
            <a:ext cx="7248050" cy="44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39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4670525"/>
            <a:ext cx="8520600" cy="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18250"/>
            <a:ext cx="8572500" cy="45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700"/>
              </a:spcAft>
              <a:buNone/>
            </a:pPr>
            <a:r>
              <a:rPr b="1" lang="es" sz="30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informáticos</a:t>
            </a:r>
            <a:endParaRPr sz="32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15975"/>
            <a:ext cx="85206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b="1"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ue establece la ley?</a:t>
            </a:r>
            <a:endParaRPr b="1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La ley incorpora al Código Penal delitos cometidos por medios informáticos.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es un documento para el Código Penal?</a:t>
            </a:r>
            <a:endParaRPr b="1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Es la representación de actos o hechos sin importar el soporte utilizado para almacenarlo o transmitirlo. Pueden ser figuras o imágenes que se ven como: dibujos, pinturas, fotografías, retratos, películas cinematográficas, etc. Estas representaciones pueden estar en un soporte físico en uno informático.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10250" y="118250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contra la integridad sexual. Pornografía infantil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156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Delitos contra la integridad sexual. Pornografía infantil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906600"/>
            <a:ext cx="8694300" cy="4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conductas sanciona el Código Penal?</a:t>
            </a:r>
            <a:endParaRPr b="1"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las siguientes conductas: Producir, financiar, ofrecer, comerciar, publicar, facilitar, divulgar o distribuir por cualquier medio, cualquier representación de una persona menor de 18 años dedicado a actividades sexuales explícitas o de sus partes genitales.                                                                                                                                                Tener representaciones de personas menores de edad para distribuirlas o comercializarlas. Organizar espectáculos en vivo de representaciones sexuales explícitas en las que participan persones menores de edad.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Facilitar el acceso a espectáculos pornográficos o dar material pornográfico a personas menores de 14 años.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18250"/>
            <a:ext cx="8520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Violación de secretos y de la privacidad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conductas sanciona el Código Penal?</a:t>
            </a:r>
            <a:endParaRPr b="1" sz="15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las siguientes conductas: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Abrir o acceder indebidamente una comunicación electrónica, una carta, un pliego cerrado, un despacho telegráfico, telefónico o de otra naturaleza que no le esté dirigido.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Apoderarse indebidamente de una comunicación electrónica, una carta, un pliego, un despacho u otro papel privado aunque no esté cerrado.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Suprimir o desviar de su destino una correspondencia o una comunicación electrónica que no le esté dirigida.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Interceptar o captar comunicaciones electrónicas o telecomunicaciones de carácter privado o de acceso restringido.</a:t>
            </a:r>
            <a:endParaRPr sz="14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0"/>
            <a:ext cx="8520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Acceso a sistema informático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1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el acceso por cualquier medio, sin la debida autorización o excediendo la que posea, a un sistema informático de acceso restringido. La pena se agrava cuando el acceso fuese en perjuicio de un sistema o dato informático de un organismo público estatal o de un proveedor de servicios públicos o de servicios financieros.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0"/>
            <a:ext cx="85206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Acceso a banco de datos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b="1"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Qué conductas sanciona el Código Penal?</a:t>
            </a:r>
            <a:endParaRPr b="1"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las siguientes conductas: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Acceder ilegítimamente a un banco de datos personales.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Proporcionar o revelar información registrada en un archivo o en un banco de datos personales cuyo secreto estuviere obligado a guardar por ley.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Insertar o hacer insertar datos en un archivo de datos personales.</a:t>
            </a:r>
            <a:endParaRPr sz="1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Si el autor es funcionario público, sufre además pena de inhabilitación especial.</a:t>
            </a:r>
            <a:endParaRPr sz="12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18250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Publicación de una comunicación electrónica</a:t>
            </a:r>
            <a:endParaRPr b="1" sz="26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¿Qué conductas sanciona el Código Penal?</a:t>
            </a:r>
            <a:endParaRPr b="1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  <a:cs typeface="Roboto"/>
                <a:sym typeface="Roboto"/>
              </a:rPr>
              <a:t>El Código Penal sanciona la publicación indebida de una correspondencia, una comunicación electrónica, un pliego cerrado, un despacho telegráfico, telefónico o de otra naturaleza, no destinados a la publicidad y esto cause perjuicio a otros. Está exento de responsabilidad penal el que actúa con el propósito de proteger un interés público.</a:t>
            </a:r>
            <a:endParaRPr sz="1700">
              <a:solidFill>
                <a:srgbClr val="333333"/>
              </a:solidFill>
              <a:highlight>
                <a:srgbClr val="F2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