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_rels/presentation.xml.rels" ContentType="application/vnd.openxmlformats-package.relationships+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slides/slide1.xml" ContentType="application/vnd.openxmlformats-officedocument.presentationml.slide+xml"/>
  <Override PartName="/ppt/slides/_rels/slide9.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Lst>
  <p:sldSz cx="9144000" cy="51435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311760" y="444960"/>
            <a:ext cx="8520120" cy="572400"/>
          </a:xfrm>
          <a:prstGeom prst="rect">
            <a:avLst/>
          </a:prstGeom>
        </p:spPr>
        <p:txBody>
          <a:bodyPr lIns="0" rIns="0" tIns="0" bIns="0" anchor="ctr">
            <a:noAutofit/>
          </a:bodyPr>
          <a:p>
            <a:endParaRPr b="0" lang="es-AR" sz="1400" spc="-1" strike="noStrike">
              <a:solidFill>
                <a:srgbClr val="000000"/>
              </a:solidFill>
              <a:latin typeface="Arial"/>
            </a:endParaRPr>
          </a:p>
        </p:txBody>
      </p:sp>
      <p:sp>
        <p:nvSpPr>
          <p:cNvPr id="25" name="PlaceHolder 2"/>
          <p:cNvSpPr>
            <a:spLocks noGrp="1"/>
          </p:cNvSpPr>
          <p:nvPr>
            <p:ph type="body"/>
          </p:nvPr>
        </p:nvSpPr>
        <p:spPr>
          <a:xfrm>
            <a:off x="311760" y="1152360"/>
            <a:ext cx="8520120" cy="1629360"/>
          </a:xfrm>
          <a:prstGeom prst="rect">
            <a:avLst/>
          </a:prstGeom>
        </p:spPr>
        <p:txBody>
          <a:bodyPr lIns="0" rIns="0" tIns="0" bIns="0">
            <a:normAutofit/>
          </a:bodyPr>
          <a:p>
            <a:endParaRPr b="0" lang="es-AR" sz="1400" spc="-1" strike="noStrike">
              <a:solidFill>
                <a:srgbClr val="000000"/>
              </a:solidFill>
              <a:latin typeface="Arial"/>
            </a:endParaRPr>
          </a:p>
        </p:txBody>
      </p:sp>
      <p:sp>
        <p:nvSpPr>
          <p:cNvPr id="26" name="PlaceHolder 3"/>
          <p:cNvSpPr>
            <a:spLocks noGrp="1"/>
          </p:cNvSpPr>
          <p:nvPr>
            <p:ph type="body"/>
          </p:nvPr>
        </p:nvSpPr>
        <p:spPr>
          <a:xfrm>
            <a:off x="311760" y="2936880"/>
            <a:ext cx="8520120" cy="1629360"/>
          </a:xfrm>
          <a:prstGeom prst="rect">
            <a:avLst/>
          </a:prstGeom>
        </p:spPr>
        <p:txBody>
          <a:bodyPr lIns="0" rIns="0" tIns="0" bIns="0">
            <a:normAutofit/>
          </a:bodyPr>
          <a:p>
            <a:endParaRPr b="0" lang="es-AR" sz="14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311760" y="444960"/>
            <a:ext cx="8520120" cy="572400"/>
          </a:xfrm>
          <a:prstGeom prst="rect">
            <a:avLst/>
          </a:prstGeom>
        </p:spPr>
        <p:txBody>
          <a:bodyPr lIns="0" rIns="0" tIns="0" bIns="0" anchor="ctr">
            <a:noAutofit/>
          </a:bodyPr>
          <a:p>
            <a:endParaRPr b="0" lang="es-AR" sz="1400" spc="-1" strike="noStrike">
              <a:solidFill>
                <a:srgbClr val="000000"/>
              </a:solidFill>
              <a:latin typeface="Arial"/>
            </a:endParaRPr>
          </a:p>
        </p:txBody>
      </p:sp>
      <p:sp>
        <p:nvSpPr>
          <p:cNvPr id="28" name="PlaceHolder 2"/>
          <p:cNvSpPr>
            <a:spLocks noGrp="1"/>
          </p:cNvSpPr>
          <p:nvPr>
            <p:ph type="body"/>
          </p:nvPr>
        </p:nvSpPr>
        <p:spPr>
          <a:xfrm>
            <a:off x="311760" y="1152360"/>
            <a:ext cx="4157640" cy="1629360"/>
          </a:xfrm>
          <a:prstGeom prst="rect">
            <a:avLst/>
          </a:prstGeom>
        </p:spPr>
        <p:txBody>
          <a:bodyPr lIns="0" rIns="0" tIns="0" bIns="0">
            <a:normAutofit/>
          </a:bodyPr>
          <a:p>
            <a:endParaRPr b="0" lang="es-AR" sz="1400" spc="-1" strike="noStrike">
              <a:solidFill>
                <a:srgbClr val="000000"/>
              </a:solidFill>
              <a:latin typeface="Arial"/>
            </a:endParaRPr>
          </a:p>
        </p:txBody>
      </p:sp>
      <p:sp>
        <p:nvSpPr>
          <p:cNvPr id="29" name="PlaceHolder 3"/>
          <p:cNvSpPr>
            <a:spLocks noGrp="1"/>
          </p:cNvSpPr>
          <p:nvPr>
            <p:ph type="body"/>
          </p:nvPr>
        </p:nvSpPr>
        <p:spPr>
          <a:xfrm>
            <a:off x="4677840" y="1152360"/>
            <a:ext cx="4157640" cy="1629360"/>
          </a:xfrm>
          <a:prstGeom prst="rect">
            <a:avLst/>
          </a:prstGeom>
        </p:spPr>
        <p:txBody>
          <a:bodyPr lIns="0" rIns="0" tIns="0" bIns="0">
            <a:normAutofit/>
          </a:bodyPr>
          <a:p>
            <a:endParaRPr b="0" lang="es-AR" sz="1400" spc="-1" strike="noStrike">
              <a:solidFill>
                <a:srgbClr val="000000"/>
              </a:solidFill>
              <a:latin typeface="Arial"/>
            </a:endParaRPr>
          </a:p>
        </p:txBody>
      </p:sp>
      <p:sp>
        <p:nvSpPr>
          <p:cNvPr id="30" name="PlaceHolder 4"/>
          <p:cNvSpPr>
            <a:spLocks noGrp="1"/>
          </p:cNvSpPr>
          <p:nvPr>
            <p:ph type="body"/>
          </p:nvPr>
        </p:nvSpPr>
        <p:spPr>
          <a:xfrm>
            <a:off x="311760" y="2936880"/>
            <a:ext cx="4157640" cy="1629360"/>
          </a:xfrm>
          <a:prstGeom prst="rect">
            <a:avLst/>
          </a:prstGeom>
        </p:spPr>
        <p:txBody>
          <a:bodyPr lIns="0" rIns="0" tIns="0" bIns="0">
            <a:normAutofit/>
          </a:bodyPr>
          <a:p>
            <a:endParaRPr b="0" lang="es-AR" sz="1400" spc="-1" strike="noStrike">
              <a:solidFill>
                <a:srgbClr val="000000"/>
              </a:solidFill>
              <a:latin typeface="Arial"/>
            </a:endParaRPr>
          </a:p>
        </p:txBody>
      </p:sp>
      <p:sp>
        <p:nvSpPr>
          <p:cNvPr id="31" name="PlaceHolder 5"/>
          <p:cNvSpPr>
            <a:spLocks noGrp="1"/>
          </p:cNvSpPr>
          <p:nvPr>
            <p:ph type="body"/>
          </p:nvPr>
        </p:nvSpPr>
        <p:spPr>
          <a:xfrm>
            <a:off x="4677840" y="2936880"/>
            <a:ext cx="4157640" cy="1629360"/>
          </a:xfrm>
          <a:prstGeom prst="rect">
            <a:avLst/>
          </a:prstGeom>
        </p:spPr>
        <p:txBody>
          <a:bodyPr lIns="0" rIns="0" tIns="0" bIns="0">
            <a:normAutofit/>
          </a:bodyPr>
          <a:p>
            <a:endParaRPr b="0" lang="es-AR" sz="14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311760" y="444960"/>
            <a:ext cx="8520120" cy="572400"/>
          </a:xfrm>
          <a:prstGeom prst="rect">
            <a:avLst/>
          </a:prstGeom>
        </p:spPr>
        <p:txBody>
          <a:bodyPr lIns="0" rIns="0" tIns="0" bIns="0" anchor="ctr">
            <a:noAutofit/>
          </a:bodyPr>
          <a:p>
            <a:endParaRPr b="0" lang="es-AR" sz="1400" spc="-1" strike="noStrike">
              <a:solidFill>
                <a:srgbClr val="000000"/>
              </a:solidFill>
              <a:latin typeface="Arial"/>
            </a:endParaRPr>
          </a:p>
        </p:txBody>
      </p:sp>
      <p:sp>
        <p:nvSpPr>
          <p:cNvPr id="33" name="PlaceHolder 2"/>
          <p:cNvSpPr>
            <a:spLocks noGrp="1"/>
          </p:cNvSpPr>
          <p:nvPr>
            <p:ph type="body"/>
          </p:nvPr>
        </p:nvSpPr>
        <p:spPr>
          <a:xfrm>
            <a:off x="311760" y="1152360"/>
            <a:ext cx="2743200" cy="1629360"/>
          </a:xfrm>
          <a:prstGeom prst="rect">
            <a:avLst/>
          </a:prstGeom>
        </p:spPr>
        <p:txBody>
          <a:bodyPr lIns="0" rIns="0" tIns="0" bIns="0">
            <a:normAutofit/>
          </a:bodyPr>
          <a:p>
            <a:endParaRPr b="0" lang="es-AR" sz="1400" spc="-1" strike="noStrike">
              <a:solidFill>
                <a:srgbClr val="000000"/>
              </a:solidFill>
              <a:latin typeface="Arial"/>
            </a:endParaRPr>
          </a:p>
        </p:txBody>
      </p:sp>
      <p:sp>
        <p:nvSpPr>
          <p:cNvPr id="34" name="PlaceHolder 3"/>
          <p:cNvSpPr>
            <a:spLocks noGrp="1"/>
          </p:cNvSpPr>
          <p:nvPr>
            <p:ph type="body"/>
          </p:nvPr>
        </p:nvSpPr>
        <p:spPr>
          <a:xfrm>
            <a:off x="3192480" y="1152360"/>
            <a:ext cx="2743200" cy="1629360"/>
          </a:xfrm>
          <a:prstGeom prst="rect">
            <a:avLst/>
          </a:prstGeom>
        </p:spPr>
        <p:txBody>
          <a:bodyPr lIns="0" rIns="0" tIns="0" bIns="0">
            <a:normAutofit/>
          </a:bodyPr>
          <a:p>
            <a:endParaRPr b="0" lang="es-AR" sz="1400" spc="-1" strike="noStrike">
              <a:solidFill>
                <a:srgbClr val="000000"/>
              </a:solidFill>
              <a:latin typeface="Arial"/>
            </a:endParaRPr>
          </a:p>
        </p:txBody>
      </p:sp>
      <p:sp>
        <p:nvSpPr>
          <p:cNvPr id="35" name="PlaceHolder 4"/>
          <p:cNvSpPr>
            <a:spLocks noGrp="1"/>
          </p:cNvSpPr>
          <p:nvPr>
            <p:ph type="body"/>
          </p:nvPr>
        </p:nvSpPr>
        <p:spPr>
          <a:xfrm>
            <a:off x="6073200" y="1152360"/>
            <a:ext cx="2743200" cy="1629360"/>
          </a:xfrm>
          <a:prstGeom prst="rect">
            <a:avLst/>
          </a:prstGeom>
        </p:spPr>
        <p:txBody>
          <a:bodyPr lIns="0" rIns="0" tIns="0" bIns="0">
            <a:normAutofit/>
          </a:bodyPr>
          <a:p>
            <a:endParaRPr b="0" lang="es-AR" sz="1400" spc="-1" strike="noStrike">
              <a:solidFill>
                <a:srgbClr val="000000"/>
              </a:solidFill>
              <a:latin typeface="Arial"/>
            </a:endParaRPr>
          </a:p>
        </p:txBody>
      </p:sp>
      <p:sp>
        <p:nvSpPr>
          <p:cNvPr id="36" name="PlaceHolder 5"/>
          <p:cNvSpPr>
            <a:spLocks noGrp="1"/>
          </p:cNvSpPr>
          <p:nvPr>
            <p:ph type="body"/>
          </p:nvPr>
        </p:nvSpPr>
        <p:spPr>
          <a:xfrm>
            <a:off x="311760" y="2936880"/>
            <a:ext cx="2743200" cy="1629360"/>
          </a:xfrm>
          <a:prstGeom prst="rect">
            <a:avLst/>
          </a:prstGeom>
        </p:spPr>
        <p:txBody>
          <a:bodyPr lIns="0" rIns="0" tIns="0" bIns="0">
            <a:normAutofit/>
          </a:bodyPr>
          <a:p>
            <a:endParaRPr b="0" lang="es-AR" sz="1400" spc="-1" strike="noStrike">
              <a:solidFill>
                <a:srgbClr val="000000"/>
              </a:solidFill>
              <a:latin typeface="Arial"/>
            </a:endParaRPr>
          </a:p>
        </p:txBody>
      </p:sp>
      <p:sp>
        <p:nvSpPr>
          <p:cNvPr id="37" name="PlaceHolder 6"/>
          <p:cNvSpPr>
            <a:spLocks noGrp="1"/>
          </p:cNvSpPr>
          <p:nvPr>
            <p:ph type="body"/>
          </p:nvPr>
        </p:nvSpPr>
        <p:spPr>
          <a:xfrm>
            <a:off x="3192480" y="2936880"/>
            <a:ext cx="2743200" cy="1629360"/>
          </a:xfrm>
          <a:prstGeom prst="rect">
            <a:avLst/>
          </a:prstGeom>
        </p:spPr>
        <p:txBody>
          <a:bodyPr lIns="0" rIns="0" tIns="0" bIns="0">
            <a:normAutofit/>
          </a:bodyPr>
          <a:p>
            <a:endParaRPr b="0" lang="es-AR" sz="1400" spc="-1" strike="noStrike">
              <a:solidFill>
                <a:srgbClr val="000000"/>
              </a:solidFill>
              <a:latin typeface="Arial"/>
            </a:endParaRPr>
          </a:p>
        </p:txBody>
      </p:sp>
      <p:sp>
        <p:nvSpPr>
          <p:cNvPr id="38" name="PlaceHolder 7"/>
          <p:cNvSpPr>
            <a:spLocks noGrp="1"/>
          </p:cNvSpPr>
          <p:nvPr>
            <p:ph type="body"/>
          </p:nvPr>
        </p:nvSpPr>
        <p:spPr>
          <a:xfrm>
            <a:off x="6073200" y="2936880"/>
            <a:ext cx="2743200" cy="1629360"/>
          </a:xfrm>
          <a:prstGeom prst="rect">
            <a:avLst/>
          </a:prstGeom>
        </p:spPr>
        <p:txBody>
          <a:bodyPr lIns="0" rIns="0" tIns="0" bIns="0">
            <a:normAutofit/>
          </a:bodyPr>
          <a:p>
            <a:endParaRPr b="0" lang="es-AR" sz="1400" spc="-1" strike="noStrike">
              <a:solidFill>
                <a:srgbClr val="000000"/>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311760" y="444960"/>
            <a:ext cx="8520120" cy="572400"/>
          </a:xfrm>
          <a:prstGeom prst="rect">
            <a:avLst/>
          </a:prstGeom>
        </p:spPr>
        <p:txBody>
          <a:bodyPr lIns="0" rIns="0" tIns="0" bIns="0" anchor="ctr">
            <a:noAutofit/>
          </a:bodyPr>
          <a:p>
            <a:endParaRPr b="0" lang="es-AR" sz="1400" spc="-1" strike="noStrike">
              <a:solidFill>
                <a:srgbClr val="000000"/>
              </a:solidFill>
              <a:latin typeface="Arial"/>
            </a:endParaRPr>
          </a:p>
        </p:txBody>
      </p:sp>
      <p:sp>
        <p:nvSpPr>
          <p:cNvPr id="43" name="PlaceHolder 2"/>
          <p:cNvSpPr>
            <a:spLocks noGrp="1"/>
          </p:cNvSpPr>
          <p:nvPr>
            <p:ph type="subTitle"/>
          </p:nvPr>
        </p:nvSpPr>
        <p:spPr>
          <a:xfrm>
            <a:off x="311760" y="1152360"/>
            <a:ext cx="8520120" cy="3416040"/>
          </a:xfrm>
          <a:prstGeom prst="rect">
            <a:avLst/>
          </a:prstGeom>
        </p:spPr>
        <p:txBody>
          <a:bodyPr lIns="0" rIns="0" tIns="0" bIns="0" anchor="ctr">
            <a:noAutofit/>
          </a:bodyPr>
          <a:p>
            <a:pPr algn="ctr"/>
            <a:endParaRPr b="0" lang="es-AR"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311760" y="444960"/>
            <a:ext cx="8520120" cy="572400"/>
          </a:xfrm>
          <a:prstGeom prst="rect">
            <a:avLst/>
          </a:prstGeom>
        </p:spPr>
        <p:txBody>
          <a:bodyPr lIns="0" rIns="0" tIns="0" bIns="0" anchor="ctr">
            <a:noAutofit/>
          </a:bodyPr>
          <a:p>
            <a:endParaRPr b="0" lang="es-AR" sz="1400" spc="-1" strike="noStrike">
              <a:solidFill>
                <a:srgbClr val="000000"/>
              </a:solidFill>
              <a:latin typeface="Arial"/>
            </a:endParaRPr>
          </a:p>
        </p:txBody>
      </p:sp>
      <p:sp>
        <p:nvSpPr>
          <p:cNvPr id="45" name="PlaceHolder 2"/>
          <p:cNvSpPr>
            <a:spLocks noGrp="1"/>
          </p:cNvSpPr>
          <p:nvPr>
            <p:ph type="body"/>
          </p:nvPr>
        </p:nvSpPr>
        <p:spPr>
          <a:xfrm>
            <a:off x="311760" y="1152360"/>
            <a:ext cx="8520120" cy="3416040"/>
          </a:xfrm>
          <a:prstGeom prst="rect">
            <a:avLst/>
          </a:prstGeom>
        </p:spPr>
        <p:txBody>
          <a:bodyPr lIns="0" rIns="0" tIns="0" bIns="0">
            <a:normAutofit/>
          </a:bodyPr>
          <a:p>
            <a:endParaRPr b="0" lang="es-AR" sz="1400" spc="-1" strike="noStrike">
              <a:solidFill>
                <a:srgbClr val="000000"/>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311760" y="444960"/>
            <a:ext cx="8520120" cy="572400"/>
          </a:xfrm>
          <a:prstGeom prst="rect">
            <a:avLst/>
          </a:prstGeom>
        </p:spPr>
        <p:txBody>
          <a:bodyPr lIns="0" rIns="0" tIns="0" bIns="0" anchor="ctr">
            <a:noAutofit/>
          </a:bodyPr>
          <a:p>
            <a:endParaRPr b="0" lang="es-AR" sz="1400" spc="-1" strike="noStrike">
              <a:solidFill>
                <a:srgbClr val="000000"/>
              </a:solidFill>
              <a:latin typeface="Arial"/>
            </a:endParaRPr>
          </a:p>
        </p:txBody>
      </p:sp>
      <p:sp>
        <p:nvSpPr>
          <p:cNvPr id="47" name="PlaceHolder 2"/>
          <p:cNvSpPr>
            <a:spLocks noGrp="1"/>
          </p:cNvSpPr>
          <p:nvPr>
            <p:ph type="body"/>
          </p:nvPr>
        </p:nvSpPr>
        <p:spPr>
          <a:xfrm>
            <a:off x="311760" y="1152360"/>
            <a:ext cx="4157640" cy="3416040"/>
          </a:xfrm>
          <a:prstGeom prst="rect">
            <a:avLst/>
          </a:prstGeom>
        </p:spPr>
        <p:txBody>
          <a:bodyPr lIns="0" rIns="0" tIns="0" bIns="0">
            <a:normAutofit/>
          </a:bodyPr>
          <a:p>
            <a:endParaRPr b="0" lang="es-AR" sz="1400" spc="-1" strike="noStrike">
              <a:solidFill>
                <a:srgbClr val="000000"/>
              </a:solidFill>
              <a:latin typeface="Arial"/>
            </a:endParaRPr>
          </a:p>
        </p:txBody>
      </p:sp>
      <p:sp>
        <p:nvSpPr>
          <p:cNvPr id="48" name="PlaceHolder 3"/>
          <p:cNvSpPr>
            <a:spLocks noGrp="1"/>
          </p:cNvSpPr>
          <p:nvPr>
            <p:ph type="body"/>
          </p:nvPr>
        </p:nvSpPr>
        <p:spPr>
          <a:xfrm>
            <a:off x="4677840" y="1152360"/>
            <a:ext cx="4157640" cy="3416040"/>
          </a:xfrm>
          <a:prstGeom prst="rect">
            <a:avLst/>
          </a:prstGeom>
        </p:spPr>
        <p:txBody>
          <a:bodyPr lIns="0" rIns="0" tIns="0" bIns="0">
            <a:normAutofit/>
          </a:bodyPr>
          <a:p>
            <a:endParaRPr b="0" lang="es-AR" sz="1400" spc="-1" strike="noStrike">
              <a:solidFill>
                <a:srgbClr val="000000"/>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311760" y="444960"/>
            <a:ext cx="8520120" cy="572400"/>
          </a:xfrm>
          <a:prstGeom prst="rect">
            <a:avLst/>
          </a:prstGeom>
        </p:spPr>
        <p:txBody>
          <a:bodyPr lIns="0" rIns="0" tIns="0" bIns="0" anchor="ctr">
            <a:noAutofit/>
          </a:bodyPr>
          <a:p>
            <a:endParaRPr b="0" lang="es-AR" sz="1400" spc="-1" strike="noStrike">
              <a:solidFill>
                <a:srgbClr val="000000"/>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311760" y="444960"/>
            <a:ext cx="8520120" cy="2654640"/>
          </a:xfrm>
          <a:prstGeom prst="rect">
            <a:avLst/>
          </a:prstGeom>
        </p:spPr>
        <p:txBody>
          <a:bodyPr lIns="0" rIns="0" tIns="0" bIns="0" anchor="ctr">
            <a:noAutofit/>
          </a:bodyPr>
          <a:p>
            <a:pPr algn="ctr"/>
            <a:endParaRPr b="0" lang="es-AR"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311760" y="444960"/>
            <a:ext cx="8520120" cy="572400"/>
          </a:xfrm>
          <a:prstGeom prst="rect">
            <a:avLst/>
          </a:prstGeom>
        </p:spPr>
        <p:txBody>
          <a:bodyPr lIns="0" rIns="0" tIns="0" bIns="0" anchor="ctr">
            <a:noAutofit/>
          </a:bodyPr>
          <a:p>
            <a:endParaRPr b="0" lang="es-AR" sz="1400" spc="-1" strike="noStrike">
              <a:solidFill>
                <a:srgbClr val="000000"/>
              </a:solidFill>
              <a:latin typeface="Arial"/>
            </a:endParaRPr>
          </a:p>
        </p:txBody>
      </p:sp>
      <p:sp>
        <p:nvSpPr>
          <p:cNvPr id="52" name="PlaceHolder 2"/>
          <p:cNvSpPr>
            <a:spLocks noGrp="1"/>
          </p:cNvSpPr>
          <p:nvPr>
            <p:ph type="body"/>
          </p:nvPr>
        </p:nvSpPr>
        <p:spPr>
          <a:xfrm>
            <a:off x="311760" y="1152360"/>
            <a:ext cx="4157640" cy="1629360"/>
          </a:xfrm>
          <a:prstGeom prst="rect">
            <a:avLst/>
          </a:prstGeom>
        </p:spPr>
        <p:txBody>
          <a:bodyPr lIns="0" rIns="0" tIns="0" bIns="0">
            <a:normAutofit/>
          </a:bodyPr>
          <a:p>
            <a:endParaRPr b="0" lang="es-AR" sz="1400" spc="-1" strike="noStrike">
              <a:solidFill>
                <a:srgbClr val="000000"/>
              </a:solidFill>
              <a:latin typeface="Arial"/>
            </a:endParaRPr>
          </a:p>
        </p:txBody>
      </p:sp>
      <p:sp>
        <p:nvSpPr>
          <p:cNvPr id="53" name="PlaceHolder 3"/>
          <p:cNvSpPr>
            <a:spLocks noGrp="1"/>
          </p:cNvSpPr>
          <p:nvPr>
            <p:ph type="body"/>
          </p:nvPr>
        </p:nvSpPr>
        <p:spPr>
          <a:xfrm>
            <a:off x="4677840" y="1152360"/>
            <a:ext cx="4157640" cy="3416040"/>
          </a:xfrm>
          <a:prstGeom prst="rect">
            <a:avLst/>
          </a:prstGeom>
        </p:spPr>
        <p:txBody>
          <a:bodyPr lIns="0" rIns="0" tIns="0" bIns="0">
            <a:normAutofit/>
          </a:bodyPr>
          <a:p>
            <a:endParaRPr b="0" lang="es-AR" sz="1400" spc="-1" strike="noStrike">
              <a:solidFill>
                <a:srgbClr val="000000"/>
              </a:solidFill>
              <a:latin typeface="Arial"/>
            </a:endParaRPr>
          </a:p>
        </p:txBody>
      </p:sp>
      <p:sp>
        <p:nvSpPr>
          <p:cNvPr id="54" name="PlaceHolder 4"/>
          <p:cNvSpPr>
            <a:spLocks noGrp="1"/>
          </p:cNvSpPr>
          <p:nvPr>
            <p:ph type="body"/>
          </p:nvPr>
        </p:nvSpPr>
        <p:spPr>
          <a:xfrm>
            <a:off x="311760" y="2936880"/>
            <a:ext cx="4157640" cy="1629360"/>
          </a:xfrm>
          <a:prstGeom prst="rect">
            <a:avLst/>
          </a:prstGeom>
        </p:spPr>
        <p:txBody>
          <a:bodyPr lIns="0" rIns="0" tIns="0" bIns="0">
            <a:normAutofit/>
          </a:bodyPr>
          <a:p>
            <a:endParaRPr b="0" lang="es-AR" sz="14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311760" y="444960"/>
            <a:ext cx="8520120" cy="572400"/>
          </a:xfrm>
          <a:prstGeom prst="rect">
            <a:avLst/>
          </a:prstGeom>
        </p:spPr>
        <p:txBody>
          <a:bodyPr lIns="0" rIns="0" tIns="0" bIns="0" anchor="ctr">
            <a:noAutofit/>
          </a:bodyPr>
          <a:p>
            <a:endParaRPr b="0" lang="es-AR" sz="1400" spc="-1" strike="noStrike">
              <a:solidFill>
                <a:srgbClr val="000000"/>
              </a:solidFill>
              <a:latin typeface="Arial"/>
            </a:endParaRPr>
          </a:p>
        </p:txBody>
      </p:sp>
      <p:sp>
        <p:nvSpPr>
          <p:cNvPr id="4" name="PlaceHolder 2"/>
          <p:cNvSpPr>
            <a:spLocks noGrp="1"/>
          </p:cNvSpPr>
          <p:nvPr>
            <p:ph type="subTitle"/>
          </p:nvPr>
        </p:nvSpPr>
        <p:spPr>
          <a:xfrm>
            <a:off x="311760" y="1152360"/>
            <a:ext cx="8520120" cy="3416040"/>
          </a:xfrm>
          <a:prstGeom prst="rect">
            <a:avLst/>
          </a:prstGeom>
        </p:spPr>
        <p:txBody>
          <a:bodyPr lIns="0" rIns="0" tIns="0" bIns="0" anchor="ctr">
            <a:noAutofit/>
          </a:bodyPr>
          <a:p>
            <a:pPr algn="ctr"/>
            <a:endParaRPr b="0" lang="es-AR"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311760" y="444960"/>
            <a:ext cx="8520120" cy="572400"/>
          </a:xfrm>
          <a:prstGeom prst="rect">
            <a:avLst/>
          </a:prstGeom>
        </p:spPr>
        <p:txBody>
          <a:bodyPr lIns="0" rIns="0" tIns="0" bIns="0" anchor="ctr">
            <a:noAutofit/>
          </a:bodyPr>
          <a:p>
            <a:endParaRPr b="0" lang="es-AR" sz="1400" spc="-1" strike="noStrike">
              <a:solidFill>
                <a:srgbClr val="000000"/>
              </a:solidFill>
              <a:latin typeface="Arial"/>
            </a:endParaRPr>
          </a:p>
        </p:txBody>
      </p:sp>
      <p:sp>
        <p:nvSpPr>
          <p:cNvPr id="56" name="PlaceHolder 2"/>
          <p:cNvSpPr>
            <a:spLocks noGrp="1"/>
          </p:cNvSpPr>
          <p:nvPr>
            <p:ph type="body"/>
          </p:nvPr>
        </p:nvSpPr>
        <p:spPr>
          <a:xfrm>
            <a:off x="311760" y="1152360"/>
            <a:ext cx="4157640" cy="3416040"/>
          </a:xfrm>
          <a:prstGeom prst="rect">
            <a:avLst/>
          </a:prstGeom>
        </p:spPr>
        <p:txBody>
          <a:bodyPr lIns="0" rIns="0" tIns="0" bIns="0">
            <a:normAutofit/>
          </a:bodyPr>
          <a:p>
            <a:endParaRPr b="0" lang="es-AR" sz="1400" spc="-1" strike="noStrike">
              <a:solidFill>
                <a:srgbClr val="000000"/>
              </a:solidFill>
              <a:latin typeface="Arial"/>
            </a:endParaRPr>
          </a:p>
        </p:txBody>
      </p:sp>
      <p:sp>
        <p:nvSpPr>
          <p:cNvPr id="57" name="PlaceHolder 3"/>
          <p:cNvSpPr>
            <a:spLocks noGrp="1"/>
          </p:cNvSpPr>
          <p:nvPr>
            <p:ph type="body"/>
          </p:nvPr>
        </p:nvSpPr>
        <p:spPr>
          <a:xfrm>
            <a:off x="4677840" y="1152360"/>
            <a:ext cx="4157640" cy="1629360"/>
          </a:xfrm>
          <a:prstGeom prst="rect">
            <a:avLst/>
          </a:prstGeom>
        </p:spPr>
        <p:txBody>
          <a:bodyPr lIns="0" rIns="0" tIns="0" bIns="0">
            <a:normAutofit/>
          </a:bodyPr>
          <a:p>
            <a:endParaRPr b="0" lang="es-AR" sz="1400" spc="-1" strike="noStrike">
              <a:solidFill>
                <a:srgbClr val="000000"/>
              </a:solidFill>
              <a:latin typeface="Arial"/>
            </a:endParaRPr>
          </a:p>
        </p:txBody>
      </p:sp>
      <p:sp>
        <p:nvSpPr>
          <p:cNvPr id="58" name="PlaceHolder 4"/>
          <p:cNvSpPr>
            <a:spLocks noGrp="1"/>
          </p:cNvSpPr>
          <p:nvPr>
            <p:ph type="body"/>
          </p:nvPr>
        </p:nvSpPr>
        <p:spPr>
          <a:xfrm>
            <a:off x="4677840" y="2936880"/>
            <a:ext cx="4157640" cy="1629360"/>
          </a:xfrm>
          <a:prstGeom prst="rect">
            <a:avLst/>
          </a:prstGeom>
        </p:spPr>
        <p:txBody>
          <a:bodyPr lIns="0" rIns="0" tIns="0" bIns="0">
            <a:normAutofit/>
          </a:bodyPr>
          <a:p>
            <a:endParaRPr b="0" lang="es-AR" sz="1400" spc="-1" strike="noStrike">
              <a:solidFill>
                <a:srgbClr val="000000"/>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311760" y="444960"/>
            <a:ext cx="8520120" cy="572400"/>
          </a:xfrm>
          <a:prstGeom prst="rect">
            <a:avLst/>
          </a:prstGeom>
        </p:spPr>
        <p:txBody>
          <a:bodyPr lIns="0" rIns="0" tIns="0" bIns="0" anchor="ctr">
            <a:noAutofit/>
          </a:bodyPr>
          <a:p>
            <a:endParaRPr b="0" lang="es-AR" sz="1400" spc="-1" strike="noStrike">
              <a:solidFill>
                <a:srgbClr val="000000"/>
              </a:solidFill>
              <a:latin typeface="Arial"/>
            </a:endParaRPr>
          </a:p>
        </p:txBody>
      </p:sp>
      <p:sp>
        <p:nvSpPr>
          <p:cNvPr id="60" name="PlaceHolder 2"/>
          <p:cNvSpPr>
            <a:spLocks noGrp="1"/>
          </p:cNvSpPr>
          <p:nvPr>
            <p:ph type="body"/>
          </p:nvPr>
        </p:nvSpPr>
        <p:spPr>
          <a:xfrm>
            <a:off x="311760" y="1152360"/>
            <a:ext cx="4157640" cy="1629360"/>
          </a:xfrm>
          <a:prstGeom prst="rect">
            <a:avLst/>
          </a:prstGeom>
        </p:spPr>
        <p:txBody>
          <a:bodyPr lIns="0" rIns="0" tIns="0" bIns="0">
            <a:normAutofit/>
          </a:bodyPr>
          <a:p>
            <a:endParaRPr b="0" lang="es-AR" sz="1400" spc="-1" strike="noStrike">
              <a:solidFill>
                <a:srgbClr val="000000"/>
              </a:solidFill>
              <a:latin typeface="Arial"/>
            </a:endParaRPr>
          </a:p>
        </p:txBody>
      </p:sp>
      <p:sp>
        <p:nvSpPr>
          <p:cNvPr id="61" name="PlaceHolder 3"/>
          <p:cNvSpPr>
            <a:spLocks noGrp="1"/>
          </p:cNvSpPr>
          <p:nvPr>
            <p:ph type="body"/>
          </p:nvPr>
        </p:nvSpPr>
        <p:spPr>
          <a:xfrm>
            <a:off x="4677840" y="1152360"/>
            <a:ext cx="4157640" cy="1629360"/>
          </a:xfrm>
          <a:prstGeom prst="rect">
            <a:avLst/>
          </a:prstGeom>
        </p:spPr>
        <p:txBody>
          <a:bodyPr lIns="0" rIns="0" tIns="0" bIns="0">
            <a:normAutofit/>
          </a:bodyPr>
          <a:p>
            <a:endParaRPr b="0" lang="es-AR" sz="1400" spc="-1" strike="noStrike">
              <a:solidFill>
                <a:srgbClr val="000000"/>
              </a:solidFill>
              <a:latin typeface="Arial"/>
            </a:endParaRPr>
          </a:p>
        </p:txBody>
      </p:sp>
      <p:sp>
        <p:nvSpPr>
          <p:cNvPr id="62" name="PlaceHolder 4"/>
          <p:cNvSpPr>
            <a:spLocks noGrp="1"/>
          </p:cNvSpPr>
          <p:nvPr>
            <p:ph type="body"/>
          </p:nvPr>
        </p:nvSpPr>
        <p:spPr>
          <a:xfrm>
            <a:off x="311760" y="2936880"/>
            <a:ext cx="8520120" cy="1629360"/>
          </a:xfrm>
          <a:prstGeom prst="rect">
            <a:avLst/>
          </a:prstGeom>
        </p:spPr>
        <p:txBody>
          <a:bodyPr lIns="0" rIns="0" tIns="0" bIns="0">
            <a:normAutofit/>
          </a:bodyPr>
          <a:p>
            <a:endParaRPr b="0" lang="es-AR" sz="1400" spc="-1" strike="noStrike">
              <a:solidFill>
                <a:srgbClr val="000000"/>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311760" y="444960"/>
            <a:ext cx="8520120" cy="572400"/>
          </a:xfrm>
          <a:prstGeom prst="rect">
            <a:avLst/>
          </a:prstGeom>
        </p:spPr>
        <p:txBody>
          <a:bodyPr lIns="0" rIns="0" tIns="0" bIns="0" anchor="ctr">
            <a:noAutofit/>
          </a:bodyPr>
          <a:p>
            <a:endParaRPr b="0" lang="es-AR" sz="1400" spc="-1" strike="noStrike">
              <a:solidFill>
                <a:srgbClr val="000000"/>
              </a:solidFill>
              <a:latin typeface="Arial"/>
            </a:endParaRPr>
          </a:p>
        </p:txBody>
      </p:sp>
      <p:sp>
        <p:nvSpPr>
          <p:cNvPr id="64" name="PlaceHolder 2"/>
          <p:cNvSpPr>
            <a:spLocks noGrp="1"/>
          </p:cNvSpPr>
          <p:nvPr>
            <p:ph type="body"/>
          </p:nvPr>
        </p:nvSpPr>
        <p:spPr>
          <a:xfrm>
            <a:off x="311760" y="1152360"/>
            <a:ext cx="8520120" cy="1629360"/>
          </a:xfrm>
          <a:prstGeom prst="rect">
            <a:avLst/>
          </a:prstGeom>
        </p:spPr>
        <p:txBody>
          <a:bodyPr lIns="0" rIns="0" tIns="0" bIns="0">
            <a:normAutofit/>
          </a:bodyPr>
          <a:p>
            <a:endParaRPr b="0" lang="es-AR" sz="1400" spc="-1" strike="noStrike">
              <a:solidFill>
                <a:srgbClr val="000000"/>
              </a:solidFill>
              <a:latin typeface="Arial"/>
            </a:endParaRPr>
          </a:p>
        </p:txBody>
      </p:sp>
      <p:sp>
        <p:nvSpPr>
          <p:cNvPr id="65" name="PlaceHolder 3"/>
          <p:cNvSpPr>
            <a:spLocks noGrp="1"/>
          </p:cNvSpPr>
          <p:nvPr>
            <p:ph type="body"/>
          </p:nvPr>
        </p:nvSpPr>
        <p:spPr>
          <a:xfrm>
            <a:off x="311760" y="2936880"/>
            <a:ext cx="8520120" cy="1629360"/>
          </a:xfrm>
          <a:prstGeom prst="rect">
            <a:avLst/>
          </a:prstGeom>
        </p:spPr>
        <p:txBody>
          <a:bodyPr lIns="0" rIns="0" tIns="0" bIns="0">
            <a:normAutofit/>
          </a:bodyPr>
          <a:p>
            <a:endParaRPr b="0" lang="es-AR" sz="1400" spc="-1" strike="noStrike">
              <a:solidFill>
                <a:srgbClr val="000000"/>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311760" y="444960"/>
            <a:ext cx="8520120" cy="572400"/>
          </a:xfrm>
          <a:prstGeom prst="rect">
            <a:avLst/>
          </a:prstGeom>
        </p:spPr>
        <p:txBody>
          <a:bodyPr lIns="0" rIns="0" tIns="0" bIns="0" anchor="ctr">
            <a:noAutofit/>
          </a:bodyPr>
          <a:p>
            <a:endParaRPr b="0" lang="es-AR" sz="1400" spc="-1" strike="noStrike">
              <a:solidFill>
                <a:srgbClr val="000000"/>
              </a:solidFill>
              <a:latin typeface="Arial"/>
            </a:endParaRPr>
          </a:p>
        </p:txBody>
      </p:sp>
      <p:sp>
        <p:nvSpPr>
          <p:cNvPr id="67" name="PlaceHolder 2"/>
          <p:cNvSpPr>
            <a:spLocks noGrp="1"/>
          </p:cNvSpPr>
          <p:nvPr>
            <p:ph type="body"/>
          </p:nvPr>
        </p:nvSpPr>
        <p:spPr>
          <a:xfrm>
            <a:off x="311760" y="1152360"/>
            <a:ext cx="4157640" cy="1629360"/>
          </a:xfrm>
          <a:prstGeom prst="rect">
            <a:avLst/>
          </a:prstGeom>
        </p:spPr>
        <p:txBody>
          <a:bodyPr lIns="0" rIns="0" tIns="0" bIns="0">
            <a:normAutofit/>
          </a:bodyPr>
          <a:p>
            <a:endParaRPr b="0" lang="es-AR" sz="1400" spc="-1" strike="noStrike">
              <a:solidFill>
                <a:srgbClr val="000000"/>
              </a:solidFill>
              <a:latin typeface="Arial"/>
            </a:endParaRPr>
          </a:p>
        </p:txBody>
      </p:sp>
      <p:sp>
        <p:nvSpPr>
          <p:cNvPr id="68" name="PlaceHolder 3"/>
          <p:cNvSpPr>
            <a:spLocks noGrp="1"/>
          </p:cNvSpPr>
          <p:nvPr>
            <p:ph type="body"/>
          </p:nvPr>
        </p:nvSpPr>
        <p:spPr>
          <a:xfrm>
            <a:off x="4677840" y="1152360"/>
            <a:ext cx="4157640" cy="1629360"/>
          </a:xfrm>
          <a:prstGeom prst="rect">
            <a:avLst/>
          </a:prstGeom>
        </p:spPr>
        <p:txBody>
          <a:bodyPr lIns="0" rIns="0" tIns="0" bIns="0">
            <a:normAutofit/>
          </a:bodyPr>
          <a:p>
            <a:endParaRPr b="0" lang="es-AR" sz="1400" spc="-1" strike="noStrike">
              <a:solidFill>
                <a:srgbClr val="000000"/>
              </a:solidFill>
              <a:latin typeface="Arial"/>
            </a:endParaRPr>
          </a:p>
        </p:txBody>
      </p:sp>
      <p:sp>
        <p:nvSpPr>
          <p:cNvPr id="69" name="PlaceHolder 4"/>
          <p:cNvSpPr>
            <a:spLocks noGrp="1"/>
          </p:cNvSpPr>
          <p:nvPr>
            <p:ph type="body"/>
          </p:nvPr>
        </p:nvSpPr>
        <p:spPr>
          <a:xfrm>
            <a:off x="311760" y="2936880"/>
            <a:ext cx="4157640" cy="1629360"/>
          </a:xfrm>
          <a:prstGeom prst="rect">
            <a:avLst/>
          </a:prstGeom>
        </p:spPr>
        <p:txBody>
          <a:bodyPr lIns="0" rIns="0" tIns="0" bIns="0">
            <a:normAutofit/>
          </a:bodyPr>
          <a:p>
            <a:endParaRPr b="0" lang="es-AR" sz="1400" spc="-1" strike="noStrike">
              <a:solidFill>
                <a:srgbClr val="000000"/>
              </a:solidFill>
              <a:latin typeface="Arial"/>
            </a:endParaRPr>
          </a:p>
        </p:txBody>
      </p:sp>
      <p:sp>
        <p:nvSpPr>
          <p:cNvPr id="70" name="PlaceHolder 5"/>
          <p:cNvSpPr>
            <a:spLocks noGrp="1"/>
          </p:cNvSpPr>
          <p:nvPr>
            <p:ph type="body"/>
          </p:nvPr>
        </p:nvSpPr>
        <p:spPr>
          <a:xfrm>
            <a:off x="4677840" y="2936880"/>
            <a:ext cx="4157640" cy="1629360"/>
          </a:xfrm>
          <a:prstGeom prst="rect">
            <a:avLst/>
          </a:prstGeom>
        </p:spPr>
        <p:txBody>
          <a:bodyPr lIns="0" rIns="0" tIns="0" bIns="0">
            <a:normAutofit/>
          </a:bodyPr>
          <a:p>
            <a:endParaRPr b="0" lang="es-AR" sz="1400" spc="-1" strike="noStrike">
              <a:solidFill>
                <a:srgbClr val="000000"/>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311760" y="444960"/>
            <a:ext cx="8520120" cy="572400"/>
          </a:xfrm>
          <a:prstGeom prst="rect">
            <a:avLst/>
          </a:prstGeom>
        </p:spPr>
        <p:txBody>
          <a:bodyPr lIns="0" rIns="0" tIns="0" bIns="0" anchor="ctr">
            <a:noAutofit/>
          </a:bodyPr>
          <a:p>
            <a:endParaRPr b="0" lang="es-AR" sz="1400" spc="-1" strike="noStrike">
              <a:solidFill>
                <a:srgbClr val="000000"/>
              </a:solidFill>
              <a:latin typeface="Arial"/>
            </a:endParaRPr>
          </a:p>
        </p:txBody>
      </p:sp>
      <p:sp>
        <p:nvSpPr>
          <p:cNvPr id="72" name="PlaceHolder 2"/>
          <p:cNvSpPr>
            <a:spLocks noGrp="1"/>
          </p:cNvSpPr>
          <p:nvPr>
            <p:ph type="body"/>
          </p:nvPr>
        </p:nvSpPr>
        <p:spPr>
          <a:xfrm>
            <a:off x="311760" y="1152360"/>
            <a:ext cx="2743200" cy="1629360"/>
          </a:xfrm>
          <a:prstGeom prst="rect">
            <a:avLst/>
          </a:prstGeom>
        </p:spPr>
        <p:txBody>
          <a:bodyPr lIns="0" rIns="0" tIns="0" bIns="0">
            <a:normAutofit/>
          </a:bodyPr>
          <a:p>
            <a:endParaRPr b="0" lang="es-AR" sz="1400" spc="-1" strike="noStrike">
              <a:solidFill>
                <a:srgbClr val="000000"/>
              </a:solidFill>
              <a:latin typeface="Arial"/>
            </a:endParaRPr>
          </a:p>
        </p:txBody>
      </p:sp>
      <p:sp>
        <p:nvSpPr>
          <p:cNvPr id="73" name="PlaceHolder 3"/>
          <p:cNvSpPr>
            <a:spLocks noGrp="1"/>
          </p:cNvSpPr>
          <p:nvPr>
            <p:ph type="body"/>
          </p:nvPr>
        </p:nvSpPr>
        <p:spPr>
          <a:xfrm>
            <a:off x="3192480" y="1152360"/>
            <a:ext cx="2743200" cy="1629360"/>
          </a:xfrm>
          <a:prstGeom prst="rect">
            <a:avLst/>
          </a:prstGeom>
        </p:spPr>
        <p:txBody>
          <a:bodyPr lIns="0" rIns="0" tIns="0" bIns="0">
            <a:normAutofit/>
          </a:bodyPr>
          <a:p>
            <a:endParaRPr b="0" lang="es-AR" sz="1400" spc="-1" strike="noStrike">
              <a:solidFill>
                <a:srgbClr val="000000"/>
              </a:solidFill>
              <a:latin typeface="Arial"/>
            </a:endParaRPr>
          </a:p>
        </p:txBody>
      </p:sp>
      <p:sp>
        <p:nvSpPr>
          <p:cNvPr id="74" name="PlaceHolder 4"/>
          <p:cNvSpPr>
            <a:spLocks noGrp="1"/>
          </p:cNvSpPr>
          <p:nvPr>
            <p:ph type="body"/>
          </p:nvPr>
        </p:nvSpPr>
        <p:spPr>
          <a:xfrm>
            <a:off x="6073200" y="1152360"/>
            <a:ext cx="2743200" cy="1629360"/>
          </a:xfrm>
          <a:prstGeom prst="rect">
            <a:avLst/>
          </a:prstGeom>
        </p:spPr>
        <p:txBody>
          <a:bodyPr lIns="0" rIns="0" tIns="0" bIns="0">
            <a:normAutofit/>
          </a:bodyPr>
          <a:p>
            <a:endParaRPr b="0" lang="es-AR" sz="1400" spc="-1" strike="noStrike">
              <a:solidFill>
                <a:srgbClr val="000000"/>
              </a:solidFill>
              <a:latin typeface="Arial"/>
            </a:endParaRPr>
          </a:p>
        </p:txBody>
      </p:sp>
      <p:sp>
        <p:nvSpPr>
          <p:cNvPr id="75" name="PlaceHolder 5"/>
          <p:cNvSpPr>
            <a:spLocks noGrp="1"/>
          </p:cNvSpPr>
          <p:nvPr>
            <p:ph type="body"/>
          </p:nvPr>
        </p:nvSpPr>
        <p:spPr>
          <a:xfrm>
            <a:off x="311760" y="2936880"/>
            <a:ext cx="2743200" cy="1629360"/>
          </a:xfrm>
          <a:prstGeom prst="rect">
            <a:avLst/>
          </a:prstGeom>
        </p:spPr>
        <p:txBody>
          <a:bodyPr lIns="0" rIns="0" tIns="0" bIns="0">
            <a:normAutofit/>
          </a:bodyPr>
          <a:p>
            <a:endParaRPr b="0" lang="es-AR" sz="1400" spc="-1" strike="noStrike">
              <a:solidFill>
                <a:srgbClr val="000000"/>
              </a:solidFill>
              <a:latin typeface="Arial"/>
            </a:endParaRPr>
          </a:p>
        </p:txBody>
      </p:sp>
      <p:sp>
        <p:nvSpPr>
          <p:cNvPr id="76" name="PlaceHolder 6"/>
          <p:cNvSpPr>
            <a:spLocks noGrp="1"/>
          </p:cNvSpPr>
          <p:nvPr>
            <p:ph type="body"/>
          </p:nvPr>
        </p:nvSpPr>
        <p:spPr>
          <a:xfrm>
            <a:off x="3192480" y="2936880"/>
            <a:ext cx="2743200" cy="1629360"/>
          </a:xfrm>
          <a:prstGeom prst="rect">
            <a:avLst/>
          </a:prstGeom>
        </p:spPr>
        <p:txBody>
          <a:bodyPr lIns="0" rIns="0" tIns="0" bIns="0">
            <a:normAutofit/>
          </a:bodyPr>
          <a:p>
            <a:endParaRPr b="0" lang="es-AR" sz="1400" spc="-1" strike="noStrike">
              <a:solidFill>
                <a:srgbClr val="000000"/>
              </a:solidFill>
              <a:latin typeface="Arial"/>
            </a:endParaRPr>
          </a:p>
        </p:txBody>
      </p:sp>
      <p:sp>
        <p:nvSpPr>
          <p:cNvPr id="77" name="PlaceHolder 7"/>
          <p:cNvSpPr>
            <a:spLocks noGrp="1"/>
          </p:cNvSpPr>
          <p:nvPr>
            <p:ph type="body"/>
          </p:nvPr>
        </p:nvSpPr>
        <p:spPr>
          <a:xfrm>
            <a:off x="6073200" y="2936880"/>
            <a:ext cx="2743200" cy="1629360"/>
          </a:xfrm>
          <a:prstGeom prst="rect">
            <a:avLst/>
          </a:prstGeom>
        </p:spPr>
        <p:txBody>
          <a:bodyPr lIns="0" rIns="0" tIns="0" bIns="0">
            <a:normAutofit/>
          </a:bodyPr>
          <a:p>
            <a:endParaRPr b="0" lang="es-AR" sz="14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311760" y="444960"/>
            <a:ext cx="8520120" cy="572400"/>
          </a:xfrm>
          <a:prstGeom prst="rect">
            <a:avLst/>
          </a:prstGeom>
        </p:spPr>
        <p:txBody>
          <a:bodyPr lIns="0" rIns="0" tIns="0" bIns="0" anchor="ctr">
            <a:noAutofit/>
          </a:bodyPr>
          <a:p>
            <a:endParaRPr b="0" lang="es-AR" sz="1400" spc="-1" strike="noStrike">
              <a:solidFill>
                <a:srgbClr val="000000"/>
              </a:solidFill>
              <a:latin typeface="Arial"/>
            </a:endParaRPr>
          </a:p>
        </p:txBody>
      </p:sp>
      <p:sp>
        <p:nvSpPr>
          <p:cNvPr id="6" name="PlaceHolder 2"/>
          <p:cNvSpPr>
            <a:spLocks noGrp="1"/>
          </p:cNvSpPr>
          <p:nvPr>
            <p:ph type="body"/>
          </p:nvPr>
        </p:nvSpPr>
        <p:spPr>
          <a:xfrm>
            <a:off x="311760" y="1152360"/>
            <a:ext cx="8520120" cy="3416040"/>
          </a:xfrm>
          <a:prstGeom prst="rect">
            <a:avLst/>
          </a:prstGeom>
        </p:spPr>
        <p:txBody>
          <a:bodyPr lIns="0" rIns="0" tIns="0" bIns="0">
            <a:normAutofit/>
          </a:bodyPr>
          <a:p>
            <a:endParaRPr b="0" lang="es-AR" sz="14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311760" y="444960"/>
            <a:ext cx="8520120" cy="572400"/>
          </a:xfrm>
          <a:prstGeom prst="rect">
            <a:avLst/>
          </a:prstGeom>
        </p:spPr>
        <p:txBody>
          <a:bodyPr lIns="0" rIns="0" tIns="0" bIns="0" anchor="ctr">
            <a:noAutofit/>
          </a:bodyPr>
          <a:p>
            <a:endParaRPr b="0" lang="es-AR" sz="1400" spc="-1" strike="noStrike">
              <a:solidFill>
                <a:srgbClr val="000000"/>
              </a:solidFill>
              <a:latin typeface="Arial"/>
            </a:endParaRPr>
          </a:p>
        </p:txBody>
      </p:sp>
      <p:sp>
        <p:nvSpPr>
          <p:cNvPr id="8" name="PlaceHolder 2"/>
          <p:cNvSpPr>
            <a:spLocks noGrp="1"/>
          </p:cNvSpPr>
          <p:nvPr>
            <p:ph type="body"/>
          </p:nvPr>
        </p:nvSpPr>
        <p:spPr>
          <a:xfrm>
            <a:off x="311760" y="1152360"/>
            <a:ext cx="4157640" cy="3416040"/>
          </a:xfrm>
          <a:prstGeom prst="rect">
            <a:avLst/>
          </a:prstGeom>
        </p:spPr>
        <p:txBody>
          <a:bodyPr lIns="0" rIns="0" tIns="0" bIns="0">
            <a:normAutofit/>
          </a:bodyPr>
          <a:p>
            <a:endParaRPr b="0" lang="es-AR" sz="1400" spc="-1" strike="noStrike">
              <a:solidFill>
                <a:srgbClr val="000000"/>
              </a:solidFill>
              <a:latin typeface="Arial"/>
            </a:endParaRPr>
          </a:p>
        </p:txBody>
      </p:sp>
      <p:sp>
        <p:nvSpPr>
          <p:cNvPr id="9" name="PlaceHolder 3"/>
          <p:cNvSpPr>
            <a:spLocks noGrp="1"/>
          </p:cNvSpPr>
          <p:nvPr>
            <p:ph type="body"/>
          </p:nvPr>
        </p:nvSpPr>
        <p:spPr>
          <a:xfrm>
            <a:off x="4677840" y="1152360"/>
            <a:ext cx="4157640" cy="3416040"/>
          </a:xfrm>
          <a:prstGeom prst="rect">
            <a:avLst/>
          </a:prstGeom>
        </p:spPr>
        <p:txBody>
          <a:bodyPr lIns="0" rIns="0" tIns="0" bIns="0">
            <a:normAutofit/>
          </a:bodyPr>
          <a:p>
            <a:endParaRPr b="0" lang="es-AR" sz="1400" spc="-1" strike="noStrike">
              <a:solidFill>
                <a:srgbClr val="000000"/>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311760" y="444960"/>
            <a:ext cx="8520120" cy="572400"/>
          </a:xfrm>
          <a:prstGeom prst="rect">
            <a:avLst/>
          </a:prstGeom>
        </p:spPr>
        <p:txBody>
          <a:bodyPr lIns="0" rIns="0" tIns="0" bIns="0" anchor="ctr">
            <a:noAutofit/>
          </a:bodyPr>
          <a:p>
            <a:endParaRPr b="0" lang="es-AR" sz="14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311760" y="444960"/>
            <a:ext cx="8520120" cy="2654640"/>
          </a:xfrm>
          <a:prstGeom prst="rect">
            <a:avLst/>
          </a:prstGeom>
        </p:spPr>
        <p:txBody>
          <a:bodyPr lIns="0" rIns="0" tIns="0" bIns="0" anchor="ctr">
            <a:noAutofit/>
          </a:bodyPr>
          <a:p>
            <a:pPr algn="ctr"/>
            <a:endParaRPr b="0" lang="es-AR"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311760" y="444960"/>
            <a:ext cx="8520120" cy="572400"/>
          </a:xfrm>
          <a:prstGeom prst="rect">
            <a:avLst/>
          </a:prstGeom>
        </p:spPr>
        <p:txBody>
          <a:bodyPr lIns="0" rIns="0" tIns="0" bIns="0" anchor="ctr">
            <a:noAutofit/>
          </a:bodyPr>
          <a:p>
            <a:endParaRPr b="0" lang="es-AR" sz="1400" spc="-1" strike="noStrike">
              <a:solidFill>
                <a:srgbClr val="000000"/>
              </a:solidFill>
              <a:latin typeface="Arial"/>
            </a:endParaRPr>
          </a:p>
        </p:txBody>
      </p:sp>
      <p:sp>
        <p:nvSpPr>
          <p:cNvPr id="13" name="PlaceHolder 2"/>
          <p:cNvSpPr>
            <a:spLocks noGrp="1"/>
          </p:cNvSpPr>
          <p:nvPr>
            <p:ph type="body"/>
          </p:nvPr>
        </p:nvSpPr>
        <p:spPr>
          <a:xfrm>
            <a:off x="311760" y="1152360"/>
            <a:ext cx="4157640" cy="1629360"/>
          </a:xfrm>
          <a:prstGeom prst="rect">
            <a:avLst/>
          </a:prstGeom>
        </p:spPr>
        <p:txBody>
          <a:bodyPr lIns="0" rIns="0" tIns="0" bIns="0">
            <a:normAutofit/>
          </a:bodyPr>
          <a:p>
            <a:endParaRPr b="0" lang="es-AR" sz="1400" spc="-1" strike="noStrike">
              <a:solidFill>
                <a:srgbClr val="000000"/>
              </a:solidFill>
              <a:latin typeface="Arial"/>
            </a:endParaRPr>
          </a:p>
        </p:txBody>
      </p:sp>
      <p:sp>
        <p:nvSpPr>
          <p:cNvPr id="14" name="PlaceHolder 3"/>
          <p:cNvSpPr>
            <a:spLocks noGrp="1"/>
          </p:cNvSpPr>
          <p:nvPr>
            <p:ph type="body"/>
          </p:nvPr>
        </p:nvSpPr>
        <p:spPr>
          <a:xfrm>
            <a:off x="4677840" y="1152360"/>
            <a:ext cx="4157640" cy="3416040"/>
          </a:xfrm>
          <a:prstGeom prst="rect">
            <a:avLst/>
          </a:prstGeom>
        </p:spPr>
        <p:txBody>
          <a:bodyPr lIns="0" rIns="0" tIns="0" bIns="0">
            <a:normAutofit/>
          </a:bodyPr>
          <a:p>
            <a:endParaRPr b="0" lang="es-AR" sz="1400" spc="-1" strike="noStrike">
              <a:solidFill>
                <a:srgbClr val="000000"/>
              </a:solidFill>
              <a:latin typeface="Arial"/>
            </a:endParaRPr>
          </a:p>
        </p:txBody>
      </p:sp>
      <p:sp>
        <p:nvSpPr>
          <p:cNvPr id="15" name="PlaceHolder 4"/>
          <p:cNvSpPr>
            <a:spLocks noGrp="1"/>
          </p:cNvSpPr>
          <p:nvPr>
            <p:ph type="body"/>
          </p:nvPr>
        </p:nvSpPr>
        <p:spPr>
          <a:xfrm>
            <a:off x="311760" y="2936880"/>
            <a:ext cx="4157640" cy="1629360"/>
          </a:xfrm>
          <a:prstGeom prst="rect">
            <a:avLst/>
          </a:prstGeom>
        </p:spPr>
        <p:txBody>
          <a:bodyPr lIns="0" rIns="0" tIns="0" bIns="0">
            <a:normAutofit/>
          </a:bodyPr>
          <a:p>
            <a:endParaRPr b="0" lang="es-AR" sz="14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311760" y="444960"/>
            <a:ext cx="8520120" cy="572400"/>
          </a:xfrm>
          <a:prstGeom prst="rect">
            <a:avLst/>
          </a:prstGeom>
        </p:spPr>
        <p:txBody>
          <a:bodyPr lIns="0" rIns="0" tIns="0" bIns="0" anchor="ctr">
            <a:noAutofit/>
          </a:bodyPr>
          <a:p>
            <a:endParaRPr b="0" lang="es-AR" sz="1400" spc="-1" strike="noStrike">
              <a:solidFill>
                <a:srgbClr val="000000"/>
              </a:solidFill>
              <a:latin typeface="Arial"/>
            </a:endParaRPr>
          </a:p>
        </p:txBody>
      </p:sp>
      <p:sp>
        <p:nvSpPr>
          <p:cNvPr id="17" name="PlaceHolder 2"/>
          <p:cNvSpPr>
            <a:spLocks noGrp="1"/>
          </p:cNvSpPr>
          <p:nvPr>
            <p:ph type="body"/>
          </p:nvPr>
        </p:nvSpPr>
        <p:spPr>
          <a:xfrm>
            <a:off x="311760" y="1152360"/>
            <a:ext cx="4157640" cy="3416040"/>
          </a:xfrm>
          <a:prstGeom prst="rect">
            <a:avLst/>
          </a:prstGeom>
        </p:spPr>
        <p:txBody>
          <a:bodyPr lIns="0" rIns="0" tIns="0" bIns="0">
            <a:normAutofit/>
          </a:bodyPr>
          <a:p>
            <a:endParaRPr b="0" lang="es-AR" sz="1400" spc="-1" strike="noStrike">
              <a:solidFill>
                <a:srgbClr val="000000"/>
              </a:solidFill>
              <a:latin typeface="Arial"/>
            </a:endParaRPr>
          </a:p>
        </p:txBody>
      </p:sp>
      <p:sp>
        <p:nvSpPr>
          <p:cNvPr id="18" name="PlaceHolder 3"/>
          <p:cNvSpPr>
            <a:spLocks noGrp="1"/>
          </p:cNvSpPr>
          <p:nvPr>
            <p:ph type="body"/>
          </p:nvPr>
        </p:nvSpPr>
        <p:spPr>
          <a:xfrm>
            <a:off x="4677840" y="1152360"/>
            <a:ext cx="4157640" cy="1629360"/>
          </a:xfrm>
          <a:prstGeom prst="rect">
            <a:avLst/>
          </a:prstGeom>
        </p:spPr>
        <p:txBody>
          <a:bodyPr lIns="0" rIns="0" tIns="0" bIns="0">
            <a:normAutofit/>
          </a:bodyPr>
          <a:p>
            <a:endParaRPr b="0" lang="es-AR" sz="1400" spc="-1" strike="noStrike">
              <a:solidFill>
                <a:srgbClr val="000000"/>
              </a:solidFill>
              <a:latin typeface="Arial"/>
            </a:endParaRPr>
          </a:p>
        </p:txBody>
      </p:sp>
      <p:sp>
        <p:nvSpPr>
          <p:cNvPr id="19" name="PlaceHolder 4"/>
          <p:cNvSpPr>
            <a:spLocks noGrp="1"/>
          </p:cNvSpPr>
          <p:nvPr>
            <p:ph type="body"/>
          </p:nvPr>
        </p:nvSpPr>
        <p:spPr>
          <a:xfrm>
            <a:off x="4677840" y="2936880"/>
            <a:ext cx="4157640" cy="1629360"/>
          </a:xfrm>
          <a:prstGeom prst="rect">
            <a:avLst/>
          </a:prstGeom>
        </p:spPr>
        <p:txBody>
          <a:bodyPr lIns="0" rIns="0" tIns="0" bIns="0">
            <a:normAutofit/>
          </a:bodyPr>
          <a:p>
            <a:endParaRPr b="0" lang="es-AR" sz="14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311760" y="444960"/>
            <a:ext cx="8520120" cy="572400"/>
          </a:xfrm>
          <a:prstGeom prst="rect">
            <a:avLst/>
          </a:prstGeom>
        </p:spPr>
        <p:txBody>
          <a:bodyPr lIns="0" rIns="0" tIns="0" bIns="0" anchor="ctr">
            <a:noAutofit/>
          </a:bodyPr>
          <a:p>
            <a:endParaRPr b="0" lang="es-AR" sz="1400" spc="-1" strike="noStrike">
              <a:solidFill>
                <a:srgbClr val="000000"/>
              </a:solidFill>
              <a:latin typeface="Arial"/>
            </a:endParaRPr>
          </a:p>
        </p:txBody>
      </p:sp>
      <p:sp>
        <p:nvSpPr>
          <p:cNvPr id="21" name="PlaceHolder 2"/>
          <p:cNvSpPr>
            <a:spLocks noGrp="1"/>
          </p:cNvSpPr>
          <p:nvPr>
            <p:ph type="body"/>
          </p:nvPr>
        </p:nvSpPr>
        <p:spPr>
          <a:xfrm>
            <a:off x="311760" y="1152360"/>
            <a:ext cx="4157640" cy="1629360"/>
          </a:xfrm>
          <a:prstGeom prst="rect">
            <a:avLst/>
          </a:prstGeom>
        </p:spPr>
        <p:txBody>
          <a:bodyPr lIns="0" rIns="0" tIns="0" bIns="0">
            <a:normAutofit/>
          </a:bodyPr>
          <a:p>
            <a:endParaRPr b="0" lang="es-AR" sz="1400" spc="-1" strike="noStrike">
              <a:solidFill>
                <a:srgbClr val="000000"/>
              </a:solidFill>
              <a:latin typeface="Arial"/>
            </a:endParaRPr>
          </a:p>
        </p:txBody>
      </p:sp>
      <p:sp>
        <p:nvSpPr>
          <p:cNvPr id="22" name="PlaceHolder 3"/>
          <p:cNvSpPr>
            <a:spLocks noGrp="1"/>
          </p:cNvSpPr>
          <p:nvPr>
            <p:ph type="body"/>
          </p:nvPr>
        </p:nvSpPr>
        <p:spPr>
          <a:xfrm>
            <a:off x="4677840" y="1152360"/>
            <a:ext cx="4157640" cy="1629360"/>
          </a:xfrm>
          <a:prstGeom prst="rect">
            <a:avLst/>
          </a:prstGeom>
        </p:spPr>
        <p:txBody>
          <a:bodyPr lIns="0" rIns="0" tIns="0" bIns="0">
            <a:normAutofit/>
          </a:bodyPr>
          <a:p>
            <a:endParaRPr b="0" lang="es-AR" sz="1400" spc="-1" strike="noStrike">
              <a:solidFill>
                <a:srgbClr val="000000"/>
              </a:solidFill>
              <a:latin typeface="Arial"/>
            </a:endParaRPr>
          </a:p>
        </p:txBody>
      </p:sp>
      <p:sp>
        <p:nvSpPr>
          <p:cNvPr id="23" name="PlaceHolder 4"/>
          <p:cNvSpPr>
            <a:spLocks noGrp="1"/>
          </p:cNvSpPr>
          <p:nvPr>
            <p:ph type="body"/>
          </p:nvPr>
        </p:nvSpPr>
        <p:spPr>
          <a:xfrm>
            <a:off x="311760" y="2936880"/>
            <a:ext cx="8520120" cy="1629360"/>
          </a:xfrm>
          <a:prstGeom prst="rect">
            <a:avLst/>
          </a:prstGeom>
        </p:spPr>
        <p:txBody>
          <a:bodyPr lIns="0" rIns="0" tIns="0" bIns="0">
            <a:normAutofit/>
          </a:bodyPr>
          <a:p>
            <a:endParaRPr b="0" lang="es-AR" sz="14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311760" y="744480"/>
            <a:ext cx="8520120" cy="2052360"/>
          </a:xfrm>
          <a:prstGeom prst="rect">
            <a:avLst/>
          </a:prstGeom>
        </p:spPr>
        <p:txBody>
          <a:bodyPr tIns="91440" bIns="91440" anchor="b">
            <a:normAutofit/>
          </a:bodyPr>
          <a:p>
            <a:r>
              <a:rPr b="0" lang="es-AR" sz="5200" spc="-1" strike="noStrike">
                <a:solidFill>
                  <a:srgbClr val="000000"/>
                </a:solidFill>
                <a:latin typeface="Arial"/>
              </a:rPr>
              <a:t>Pulse para editar el formato </a:t>
            </a:r>
            <a:r>
              <a:rPr b="0" lang="es-AR" sz="5200" spc="-1" strike="noStrike">
                <a:solidFill>
                  <a:srgbClr val="000000"/>
                </a:solidFill>
                <a:latin typeface="Arial"/>
              </a:rPr>
              <a:t>del texto de título</a:t>
            </a:r>
            <a:endParaRPr b="0" lang="es-AR" sz="5200" spc="-1" strike="noStrike">
              <a:solidFill>
                <a:srgbClr val="000000"/>
              </a:solidFill>
              <a:latin typeface="Arial"/>
            </a:endParaRPr>
          </a:p>
        </p:txBody>
      </p:sp>
      <p:sp>
        <p:nvSpPr>
          <p:cNvPr id="1" name="PlaceHolder 2"/>
          <p:cNvSpPr>
            <a:spLocks noGrp="1"/>
          </p:cNvSpPr>
          <p:nvPr>
            <p:ph type="sldNum"/>
          </p:nvPr>
        </p:nvSpPr>
        <p:spPr>
          <a:xfrm>
            <a:off x="8472600" y="4663080"/>
            <a:ext cx="548280" cy="393120"/>
          </a:xfrm>
          <a:prstGeom prst="rect">
            <a:avLst/>
          </a:prstGeom>
        </p:spPr>
        <p:txBody>
          <a:bodyPr tIns="91440" bIns="91440" anchor="ctr">
            <a:normAutofit/>
          </a:bodyPr>
          <a:p>
            <a:pPr algn="r">
              <a:lnSpc>
                <a:spcPct val="100000"/>
              </a:lnSpc>
              <a:tabLst>
                <a:tab algn="l" pos="0"/>
              </a:tabLst>
            </a:pPr>
            <a:fld id="{90A48516-A5AA-4AF1-9E9B-7314843B1B87}" type="slidenum">
              <a:rPr b="0" lang="es" sz="1000" spc="-1" strike="noStrike">
                <a:solidFill>
                  <a:srgbClr val="595959"/>
                </a:solidFill>
                <a:latin typeface="Arial"/>
                <a:ea typeface="Arial"/>
              </a:rPr>
              <a:t>&lt;número&gt;</a:t>
            </a:fld>
            <a:endParaRPr b="0" lang="es-AR" sz="1000" spc="-1" strike="noStrike">
              <a:latin typeface="Times New Roman"/>
            </a:endParaRPr>
          </a:p>
        </p:txBody>
      </p:sp>
      <p:sp>
        <p:nvSpPr>
          <p:cNvPr id="2" name="PlaceHolder 3"/>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s-AR" sz="1400" spc="-1" strike="noStrike">
                <a:solidFill>
                  <a:srgbClr val="000000"/>
                </a:solidFill>
                <a:latin typeface="Arial"/>
              </a:rPr>
              <a:t>Pulse para editar el formato de texto del esquema</a:t>
            </a:r>
            <a:endParaRPr b="0" lang="es-AR"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1400" spc="-1" strike="noStrike">
                <a:solidFill>
                  <a:srgbClr val="000000"/>
                </a:solidFill>
                <a:latin typeface="Arial"/>
              </a:rPr>
              <a:t>Segundo nivel del esquema</a:t>
            </a:r>
            <a:endParaRPr b="0" lang="es-AR"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1400" spc="-1" strike="noStrike">
                <a:solidFill>
                  <a:srgbClr val="000000"/>
                </a:solidFill>
                <a:latin typeface="Arial"/>
              </a:rPr>
              <a:t>Tercer nivel del esquema</a:t>
            </a:r>
            <a:endParaRPr b="0" lang="es-AR"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1400" spc="-1" strike="noStrike">
                <a:solidFill>
                  <a:srgbClr val="000000"/>
                </a:solidFill>
                <a:latin typeface="Arial"/>
              </a:rPr>
              <a:t>Cuarto nivel del esquema</a:t>
            </a:r>
            <a:endParaRPr b="0" lang="es-AR"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2000" spc="-1" strike="noStrike">
                <a:solidFill>
                  <a:srgbClr val="000000"/>
                </a:solidFill>
                <a:latin typeface="Arial"/>
              </a:rPr>
              <a:t>Quinto nivel del esquema</a:t>
            </a:r>
            <a:endParaRPr b="0" lang="es-AR"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2000" spc="-1" strike="noStrike">
                <a:solidFill>
                  <a:srgbClr val="000000"/>
                </a:solidFill>
                <a:latin typeface="Arial"/>
              </a:rPr>
              <a:t>Sexto nivel del esquema</a:t>
            </a:r>
            <a:endParaRPr b="0" lang="es-AR"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2000" spc="-1" strike="noStrike">
                <a:solidFill>
                  <a:srgbClr val="000000"/>
                </a:solidFill>
                <a:latin typeface="Arial"/>
              </a:rPr>
              <a:t>Séptimo nivel del esquema</a:t>
            </a:r>
            <a:endParaRPr b="0" lang="es-AR"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9" name="PlaceHolder 1"/>
          <p:cNvSpPr>
            <a:spLocks noGrp="1"/>
          </p:cNvSpPr>
          <p:nvPr>
            <p:ph type="title"/>
          </p:nvPr>
        </p:nvSpPr>
        <p:spPr>
          <a:xfrm>
            <a:off x="311760" y="444960"/>
            <a:ext cx="8520120" cy="572400"/>
          </a:xfrm>
          <a:prstGeom prst="rect">
            <a:avLst/>
          </a:prstGeom>
        </p:spPr>
        <p:txBody>
          <a:bodyPr tIns="91440" bIns="91440">
            <a:normAutofit fontScale="97000"/>
          </a:bodyPr>
          <a:p>
            <a:r>
              <a:rPr b="0" lang="es-AR" sz="2800" spc="-1" strike="noStrike">
                <a:solidFill>
                  <a:srgbClr val="000000"/>
                </a:solidFill>
                <a:latin typeface="Arial"/>
              </a:rPr>
              <a:t>Pulse para editar el formato del texto de título</a:t>
            </a:r>
            <a:endParaRPr b="0" lang="es-AR" sz="2800" spc="-1" strike="noStrike">
              <a:solidFill>
                <a:srgbClr val="000000"/>
              </a:solidFill>
              <a:latin typeface="Arial"/>
            </a:endParaRPr>
          </a:p>
        </p:txBody>
      </p:sp>
      <p:sp>
        <p:nvSpPr>
          <p:cNvPr id="40" name="PlaceHolder 2"/>
          <p:cNvSpPr>
            <a:spLocks noGrp="1"/>
          </p:cNvSpPr>
          <p:nvPr>
            <p:ph type="body"/>
          </p:nvPr>
        </p:nvSpPr>
        <p:spPr>
          <a:xfrm>
            <a:off x="311760" y="1152360"/>
            <a:ext cx="8520120" cy="3416040"/>
          </a:xfrm>
          <a:prstGeom prst="rect">
            <a:avLst/>
          </a:prstGeom>
        </p:spPr>
        <p:txBody>
          <a:bodyPr tIns="91440" bIns="91440">
            <a:normAutofit/>
          </a:bodyPr>
          <a:p>
            <a:pPr marL="432000" indent="-324000">
              <a:spcBef>
                <a:spcPts val="1417"/>
              </a:spcBef>
              <a:buClr>
                <a:srgbClr val="000000"/>
              </a:buClr>
              <a:buSzPct val="45000"/>
              <a:buFont typeface="Wingdings" charset="2"/>
              <a:buChar char=""/>
            </a:pPr>
            <a:r>
              <a:rPr b="0" lang="es-AR" sz="1800" spc="-1" strike="noStrike">
                <a:solidFill>
                  <a:srgbClr val="000000"/>
                </a:solidFill>
                <a:latin typeface="Arial"/>
              </a:rPr>
              <a:t>Pulse para editar el formato de texto del esquema</a:t>
            </a:r>
            <a:endParaRPr b="0" lang="es-A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1800" spc="-1" strike="noStrike">
                <a:solidFill>
                  <a:srgbClr val="000000"/>
                </a:solidFill>
                <a:latin typeface="Arial"/>
              </a:rPr>
              <a:t>Segundo nivel del esquema</a:t>
            </a:r>
            <a:endParaRPr b="0" lang="es-A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1800" spc="-1" strike="noStrike">
                <a:solidFill>
                  <a:srgbClr val="000000"/>
                </a:solidFill>
                <a:latin typeface="Arial"/>
              </a:rPr>
              <a:t>Tercer nivel del esquema</a:t>
            </a:r>
            <a:endParaRPr b="0" lang="es-A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1800" spc="-1" strike="noStrike">
                <a:solidFill>
                  <a:srgbClr val="000000"/>
                </a:solidFill>
                <a:latin typeface="Arial"/>
              </a:rPr>
              <a:t>Cuarto nivel del esquema</a:t>
            </a:r>
            <a:endParaRPr b="0" lang="es-A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1800" spc="-1" strike="noStrike">
                <a:solidFill>
                  <a:srgbClr val="000000"/>
                </a:solidFill>
                <a:latin typeface="Arial"/>
              </a:rPr>
              <a:t>Quinto nivel del esquema</a:t>
            </a:r>
            <a:endParaRPr b="0" lang="es-A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1800" spc="-1" strike="noStrike">
                <a:solidFill>
                  <a:srgbClr val="000000"/>
                </a:solidFill>
                <a:latin typeface="Arial"/>
              </a:rPr>
              <a:t>Sexto nivel del esquema</a:t>
            </a:r>
            <a:endParaRPr b="0" lang="es-A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1800" spc="-1" strike="noStrike">
                <a:solidFill>
                  <a:srgbClr val="000000"/>
                </a:solidFill>
                <a:latin typeface="Arial"/>
              </a:rPr>
              <a:t>Séptimo nivel del esquema</a:t>
            </a:r>
            <a:endParaRPr b="0" lang="es-AR" sz="1800" spc="-1" strike="noStrike">
              <a:solidFill>
                <a:srgbClr val="000000"/>
              </a:solidFill>
              <a:latin typeface="Arial"/>
            </a:endParaRPr>
          </a:p>
        </p:txBody>
      </p:sp>
      <p:sp>
        <p:nvSpPr>
          <p:cNvPr id="41" name="PlaceHolder 3"/>
          <p:cNvSpPr>
            <a:spLocks noGrp="1"/>
          </p:cNvSpPr>
          <p:nvPr>
            <p:ph type="sldNum"/>
          </p:nvPr>
        </p:nvSpPr>
        <p:spPr>
          <a:xfrm>
            <a:off x="8472600" y="4663080"/>
            <a:ext cx="548280" cy="393120"/>
          </a:xfrm>
          <a:prstGeom prst="rect">
            <a:avLst/>
          </a:prstGeom>
        </p:spPr>
        <p:txBody>
          <a:bodyPr tIns="91440" bIns="91440" anchor="ctr">
            <a:normAutofit/>
          </a:bodyPr>
          <a:p>
            <a:pPr algn="r">
              <a:lnSpc>
                <a:spcPct val="100000"/>
              </a:lnSpc>
              <a:tabLst>
                <a:tab algn="l" pos="0"/>
              </a:tabLst>
            </a:pPr>
            <a:fld id="{DF0BC794-AE62-4A56-8D10-A933C0EB0016}" type="slidenum">
              <a:rPr b="0" lang="es" sz="1000" spc="-1" strike="noStrike">
                <a:solidFill>
                  <a:srgbClr val="595959"/>
                </a:solidFill>
                <a:latin typeface="Arial"/>
                <a:ea typeface="Arial"/>
              </a:rPr>
              <a:t>&lt;número&gt;</a:t>
            </a:fld>
            <a:endParaRPr b="0" lang="es-AR" sz="10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 name="TextShape 1"/>
          <p:cNvSpPr txBox="1"/>
          <p:nvPr/>
        </p:nvSpPr>
        <p:spPr>
          <a:xfrm>
            <a:off x="311760" y="744480"/>
            <a:ext cx="8520120" cy="2052360"/>
          </a:xfrm>
          <a:prstGeom prst="rect">
            <a:avLst/>
          </a:prstGeom>
          <a:noFill/>
          <a:ln>
            <a:noFill/>
          </a:ln>
        </p:spPr>
        <p:txBody>
          <a:bodyPr tIns="91440" bIns="91440" anchor="b">
            <a:normAutofit/>
          </a:bodyPr>
          <a:p>
            <a:pPr algn="ctr">
              <a:lnSpc>
                <a:spcPct val="100000"/>
              </a:lnSpc>
              <a:tabLst>
                <a:tab algn="l" pos="0"/>
              </a:tabLst>
            </a:pPr>
            <a:r>
              <a:rPr b="0" lang="es" sz="5200" spc="-1" strike="noStrike">
                <a:solidFill>
                  <a:srgbClr val="000000"/>
                </a:solidFill>
                <a:latin typeface="Arial"/>
                <a:ea typeface="Arial"/>
              </a:rPr>
              <a:t>Investigación criminal</a:t>
            </a:r>
            <a:endParaRPr b="0" lang="es-AR" sz="5200" spc="-1" strike="noStrike">
              <a:solidFill>
                <a:srgbClr val="000000"/>
              </a:solidFill>
              <a:latin typeface="Arial"/>
            </a:endParaRPr>
          </a:p>
        </p:txBody>
      </p:sp>
      <p:sp>
        <p:nvSpPr>
          <p:cNvPr id="79" name="TextShape 2"/>
          <p:cNvSpPr txBox="1"/>
          <p:nvPr/>
        </p:nvSpPr>
        <p:spPr>
          <a:xfrm>
            <a:off x="311760" y="2834280"/>
            <a:ext cx="8520120" cy="792360"/>
          </a:xfrm>
          <a:prstGeom prst="rect">
            <a:avLst/>
          </a:prstGeom>
          <a:noFill/>
          <a:ln>
            <a:noFill/>
          </a:ln>
        </p:spPr>
        <p:txBody>
          <a:bodyPr tIns="91440" bIns="91440">
            <a:normAutofit/>
          </a:bodyPr>
          <a:p>
            <a:pPr algn="ctr">
              <a:lnSpc>
                <a:spcPct val="100000"/>
              </a:lnSpc>
              <a:tabLst>
                <a:tab algn="l" pos="0"/>
              </a:tabLst>
            </a:pPr>
            <a:r>
              <a:rPr b="0" lang="es" sz="2800" spc="-1" strike="noStrike">
                <a:solidFill>
                  <a:srgbClr val="595959"/>
                </a:solidFill>
                <a:latin typeface="Arial"/>
                <a:ea typeface="Arial"/>
              </a:rPr>
              <a:t>  </a:t>
            </a:r>
            <a:endParaRPr b="0" lang="es-AR" sz="2800" spc="-1" strike="noStrike">
              <a:latin typeface="Arial"/>
            </a:endParaRPr>
          </a:p>
          <a:p>
            <a:pPr algn="ctr">
              <a:lnSpc>
                <a:spcPct val="100000"/>
              </a:lnSpc>
              <a:tabLst>
                <a:tab algn="l" pos="0"/>
              </a:tabLst>
            </a:pPr>
            <a:endParaRPr b="0" lang="es-AR" sz="28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 name="TextShape 1"/>
          <p:cNvSpPr txBox="1"/>
          <p:nvPr/>
        </p:nvSpPr>
        <p:spPr>
          <a:xfrm>
            <a:off x="311760" y="444960"/>
            <a:ext cx="8520120" cy="572400"/>
          </a:xfrm>
          <a:prstGeom prst="rect">
            <a:avLst/>
          </a:prstGeom>
          <a:noFill/>
          <a:ln>
            <a:noFill/>
          </a:ln>
        </p:spPr>
        <p:txBody>
          <a:bodyPr tIns="91440" bIns="91440">
            <a:normAutofit fontScale="97000"/>
          </a:bodyPr>
          <a:p>
            <a:pPr>
              <a:lnSpc>
                <a:spcPct val="100000"/>
              </a:lnSpc>
              <a:tabLst>
                <a:tab algn="l" pos="0"/>
              </a:tabLst>
            </a:pPr>
            <a:r>
              <a:rPr b="0" lang="es" sz="2800" spc="-1" strike="noStrike">
                <a:solidFill>
                  <a:srgbClr val="000000"/>
                </a:solidFill>
                <a:latin typeface="Arial"/>
                <a:ea typeface="Arial"/>
              </a:rPr>
              <a:t>   </a:t>
            </a:r>
            <a:endParaRPr b="0" lang="es-AR" sz="2800" spc="-1" strike="noStrike">
              <a:solidFill>
                <a:srgbClr val="000000"/>
              </a:solidFill>
              <a:latin typeface="Arial"/>
            </a:endParaRPr>
          </a:p>
        </p:txBody>
      </p:sp>
      <p:sp>
        <p:nvSpPr>
          <p:cNvPr id="81" name="TextShape 2"/>
          <p:cNvSpPr txBox="1"/>
          <p:nvPr/>
        </p:nvSpPr>
        <p:spPr>
          <a:xfrm>
            <a:off x="311760" y="147600"/>
            <a:ext cx="8520120" cy="4748400"/>
          </a:xfrm>
          <a:prstGeom prst="rect">
            <a:avLst/>
          </a:prstGeom>
          <a:noFill/>
          <a:ln>
            <a:noFill/>
          </a:ln>
        </p:spPr>
        <p:txBody>
          <a:bodyPr tIns="91440" bIns="91440">
            <a:normAutofit fontScale="64000"/>
          </a:bodyPr>
          <a:p>
            <a:pPr algn="just">
              <a:lnSpc>
                <a:spcPct val="115000"/>
              </a:lnSpc>
              <a:tabLst>
                <a:tab algn="l" pos="0"/>
              </a:tabLst>
            </a:pPr>
            <a:r>
              <a:rPr b="0" lang="es" sz="1800" spc="-1" strike="noStrike">
                <a:solidFill>
                  <a:srgbClr val="000000"/>
                </a:solidFill>
                <a:latin typeface="Arial"/>
                <a:ea typeface="Arial"/>
              </a:rPr>
              <a:t>A principios de los años ochenta, en Estados Unidos, surge una disciplina dentro del ámbito de la informática</a:t>
            </a:r>
            <a:r>
              <a:rPr b="1" lang="es" sz="1800" spc="-1" strike="noStrike">
                <a:solidFill>
                  <a:srgbClr val="000000"/>
                </a:solidFill>
                <a:latin typeface="Arial"/>
                <a:ea typeface="Arial"/>
              </a:rPr>
              <a:t>, la informática forense.</a:t>
            </a:r>
            <a:endParaRPr b="0" lang="es-AR" sz="1800" spc="-1" strike="noStrike">
              <a:solidFill>
                <a:srgbClr val="000000"/>
              </a:solidFill>
              <a:latin typeface="Arial"/>
            </a:endParaRPr>
          </a:p>
          <a:p>
            <a:pPr algn="just">
              <a:lnSpc>
                <a:spcPct val="115000"/>
              </a:lnSpc>
              <a:tabLst>
                <a:tab algn="l" pos="0"/>
              </a:tabLst>
            </a:pPr>
            <a:endParaRPr b="0" lang="es-AR" sz="1800" spc="-1" strike="noStrike">
              <a:solidFill>
                <a:srgbClr val="000000"/>
              </a:solidFill>
              <a:latin typeface="Arial"/>
            </a:endParaRPr>
          </a:p>
          <a:p>
            <a:pPr algn="just">
              <a:lnSpc>
                <a:spcPct val="115000"/>
              </a:lnSpc>
              <a:tabLst>
                <a:tab algn="l" pos="0"/>
              </a:tabLst>
            </a:pPr>
            <a:r>
              <a:rPr b="0" lang="es" sz="1800" spc="-1" strike="noStrike">
                <a:solidFill>
                  <a:srgbClr val="000000"/>
                </a:solidFill>
                <a:latin typeface="Arial"/>
                <a:ea typeface="Arial"/>
              </a:rPr>
              <a:t>Para el FBI, </a:t>
            </a:r>
            <a:r>
              <a:rPr b="0" lang="es" sz="1800" spc="-1" strike="noStrike" u="sng">
                <a:solidFill>
                  <a:srgbClr val="000000"/>
                </a:solidFill>
                <a:uFillTx/>
                <a:latin typeface="Arial"/>
                <a:ea typeface="Arial"/>
              </a:rPr>
              <a:t>“es la ciencia que se encarga de adquirir, preservar, recuperar y presentar datos que han sido procesados electrónicamente y guardados en un medio informático”</a:t>
            </a:r>
            <a:r>
              <a:rPr b="0" lang="es" sz="1800" spc="-1" strike="noStrike">
                <a:solidFill>
                  <a:srgbClr val="000000"/>
                </a:solidFill>
                <a:latin typeface="Arial"/>
                <a:ea typeface="Arial"/>
              </a:rPr>
              <a:t>.</a:t>
            </a:r>
            <a:endParaRPr b="0" lang="es-AR" sz="1800" spc="-1" strike="noStrike">
              <a:solidFill>
                <a:srgbClr val="000000"/>
              </a:solidFill>
              <a:latin typeface="Arial"/>
            </a:endParaRPr>
          </a:p>
          <a:p>
            <a:pPr algn="just">
              <a:lnSpc>
                <a:spcPct val="115000"/>
              </a:lnSpc>
              <a:spcBef>
                <a:spcPts val="1199"/>
              </a:spcBef>
              <a:tabLst>
                <a:tab algn="l" pos="0"/>
              </a:tabLst>
            </a:pPr>
            <a:r>
              <a:rPr b="0" lang="es" sz="1800" spc="-1" strike="noStrike">
                <a:solidFill>
                  <a:srgbClr val="000000"/>
                </a:solidFill>
                <a:latin typeface="Arial"/>
                <a:ea typeface="Arial"/>
              </a:rPr>
              <a:t>L</a:t>
            </a:r>
            <a:r>
              <a:rPr b="1" lang="es" sz="1800" spc="-1" strike="noStrike">
                <a:solidFill>
                  <a:srgbClr val="000000"/>
                </a:solidFill>
                <a:latin typeface="Arial"/>
                <a:ea typeface="Arial"/>
              </a:rPr>
              <a:t>a evidencia digital está constituida por los datos e información que se almacena, trasmite o recibe en un dispositivo informático que tiene valor probatorio en el marco de una investigación judicial cuando las circunstancias de un acontecimiento permitan sospechar de la comisión de un delito.</a:t>
            </a:r>
            <a:endParaRPr b="0" lang="es-AR" sz="1800" spc="-1" strike="noStrike">
              <a:solidFill>
                <a:srgbClr val="000000"/>
              </a:solidFill>
              <a:latin typeface="Arial"/>
            </a:endParaRPr>
          </a:p>
          <a:p>
            <a:pPr algn="just">
              <a:lnSpc>
                <a:spcPct val="115000"/>
              </a:lnSpc>
              <a:spcBef>
                <a:spcPts val="1199"/>
              </a:spcBef>
              <a:tabLst>
                <a:tab algn="l" pos="0"/>
              </a:tabLst>
            </a:pPr>
            <a:r>
              <a:rPr b="1" lang="es" sz="1800" spc="-1" strike="noStrike" u="sng">
                <a:solidFill>
                  <a:srgbClr val="000000"/>
                </a:solidFill>
                <a:uFillTx/>
                <a:latin typeface="Arial"/>
                <a:ea typeface="Arial"/>
              </a:rPr>
              <a:t>La evidencia digital, </a:t>
            </a:r>
            <a:r>
              <a:rPr b="0" lang="es" sz="1800" spc="-1" strike="noStrike">
                <a:solidFill>
                  <a:srgbClr val="000000"/>
                </a:solidFill>
                <a:latin typeface="Arial"/>
                <a:ea typeface="Arial"/>
              </a:rPr>
              <a:t>t</a:t>
            </a:r>
            <a:r>
              <a:rPr b="0" lang="es" sz="1800" spc="-1" strike="noStrike" u="sng">
                <a:solidFill>
                  <a:srgbClr val="000000"/>
                </a:solidFill>
                <a:uFillTx/>
                <a:latin typeface="Arial"/>
                <a:ea typeface="Arial"/>
              </a:rPr>
              <a:t>ambién entendida como prueba informática, es de naturaleza intangible, inmaterial, en tanto que constan de impulsos eléctricos procesados automáticamente por un dispositivo informático.</a:t>
            </a:r>
            <a:r>
              <a:rPr b="0" lang="es" sz="1800" spc="-1" strike="noStrike">
                <a:solidFill>
                  <a:srgbClr val="000000"/>
                </a:solidFill>
                <a:latin typeface="Arial"/>
                <a:ea typeface="Arial"/>
              </a:rPr>
              <a:t> </a:t>
            </a:r>
            <a:endParaRPr b="0" lang="es-AR" sz="1800" spc="-1" strike="noStrike">
              <a:solidFill>
                <a:srgbClr val="000000"/>
              </a:solidFill>
              <a:latin typeface="Arial"/>
            </a:endParaRPr>
          </a:p>
          <a:p>
            <a:pPr algn="just">
              <a:lnSpc>
                <a:spcPct val="115000"/>
              </a:lnSpc>
              <a:spcBef>
                <a:spcPts val="1199"/>
              </a:spcBef>
              <a:spcAft>
                <a:spcPts val="1199"/>
              </a:spcAft>
              <a:tabLst>
                <a:tab algn="l" pos="0"/>
              </a:tabLst>
            </a:pPr>
            <a:r>
              <a:rPr b="0" lang="es" sz="1800" spc="-1" strike="noStrike">
                <a:solidFill>
                  <a:srgbClr val="000000"/>
                </a:solidFill>
                <a:latin typeface="Arial"/>
                <a:ea typeface="Arial"/>
              </a:rPr>
              <a:t>La investigación criminal de ilícitos donde intervienen dispositivos informáticos presenta una serie </a:t>
            </a:r>
            <a:r>
              <a:rPr b="1" lang="es" sz="1800" spc="-1" strike="noStrike">
                <a:solidFill>
                  <a:srgbClr val="000000"/>
                </a:solidFill>
                <a:latin typeface="Arial"/>
                <a:ea typeface="Arial"/>
              </a:rPr>
              <a:t>de dificultades</a:t>
            </a:r>
            <a:r>
              <a:rPr b="0" lang="es" sz="1800" spc="-1" strike="noStrike">
                <a:solidFill>
                  <a:srgbClr val="000000"/>
                </a:solidFill>
                <a:latin typeface="Arial"/>
                <a:ea typeface="Arial"/>
              </a:rPr>
              <a:t>. En primer lugar, cabe señalar que una característica propia de los delitos informáticos es el bajo índice de denuncia judicial a nivel global, lo que insume una amplia cifra oculta de este tipo de conductas.</a:t>
            </a:r>
            <a:endParaRPr b="0" lang="es-AR"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TextShape 1"/>
          <p:cNvSpPr txBox="1"/>
          <p:nvPr/>
        </p:nvSpPr>
        <p:spPr>
          <a:xfrm rot="10800000">
            <a:off x="311760" y="187920"/>
            <a:ext cx="8520120" cy="80280"/>
          </a:xfrm>
          <a:prstGeom prst="rect">
            <a:avLst/>
          </a:prstGeom>
          <a:noFill/>
          <a:ln>
            <a:noFill/>
          </a:ln>
        </p:spPr>
        <p:txBody>
          <a:bodyPr tIns="91440" bIns="91440">
            <a:normAutofit/>
          </a:bodyPr>
          <a:p>
            <a:pPr>
              <a:lnSpc>
                <a:spcPct val="100000"/>
              </a:lnSpc>
              <a:tabLst>
                <a:tab algn="l" pos="0"/>
              </a:tabLst>
            </a:pPr>
            <a:r>
              <a:rPr b="0" lang="es" sz="2800" spc="-1" strike="noStrike">
                <a:solidFill>
                  <a:srgbClr val="000000"/>
                </a:solidFill>
                <a:latin typeface="Arial"/>
                <a:ea typeface="Arial"/>
              </a:rPr>
              <a:t>   </a:t>
            </a:r>
            <a:br/>
            <a:endParaRPr b="0" lang="es-AR" sz="2800" spc="-1" strike="noStrike">
              <a:solidFill>
                <a:srgbClr val="000000"/>
              </a:solidFill>
              <a:latin typeface="Arial"/>
            </a:endParaRPr>
          </a:p>
        </p:txBody>
      </p:sp>
      <p:sp>
        <p:nvSpPr>
          <p:cNvPr id="83" name="TextShape 2"/>
          <p:cNvSpPr txBox="1"/>
          <p:nvPr/>
        </p:nvSpPr>
        <p:spPr>
          <a:xfrm>
            <a:off x="311760" y="187920"/>
            <a:ext cx="8520120" cy="4848120"/>
          </a:xfrm>
          <a:prstGeom prst="rect">
            <a:avLst/>
          </a:prstGeom>
          <a:noFill/>
          <a:ln>
            <a:noFill/>
          </a:ln>
        </p:spPr>
        <p:txBody>
          <a:bodyPr tIns="91440" bIns="91440">
            <a:normAutofit fontScale="64000"/>
          </a:bodyPr>
          <a:p>
            <a:pPr algn="just">
              <a:lnSpc>
                <a:spcPct val="115000"/>
              </a:lnSpc>
              <a:tabLst>
                <a:tab algn="l" pos="0"/>
              </a:tabLst>
            </a:pPr>
            <a:r>
              <a:rPr b="0" lang="es" sz="1800" spc="-1" strike="noStrike">
                <a:solidFill>
                  <a:srgbClr val="000000"/>
                </a:solidFill>
                <a:latin typeface="Arial"/>
                <a:ea typeface="Arial"/>
              </a:rPr>
              <a:t>Existen varios factores que explican por qué, en este tipo de criminalidad, prácticamente, los gobiernos no tienen intervención: </a:t>
            </a:r>
            <a:endParaRPr b="0" lang="es-AR" sz="1800" spc="-1" strike="noStrike">
              <a:solidFill>
                <a:srgbClr val="000000"/>
              </a:solidFill>
              <a:latin typeface="Arial"/>
            </a:endParaRPr>
          </a:p>
          <a:p>
            <a:pPr algn="just">
              <a:lnSpc>
                <a:spcPct val="115000"/>
              </a:lnSpc>
              <a:spcBef>
                <a:spcPts val="1199"/>
              </a:spcBef>
              <a:tabLst>
                <a:tab algn="l" pos="0"/>
              </a:tabLst>
            </a:pPr>
            <a:r>
              <a:rPr b="0" lang="es" sz="1800" spc="-1" strike="noStrike">
                <a:solidFill>
                  <a:srgbClr val="000000"/>
                </a:solidFill>
                <a:latin typeface="Arial"/>
                <a:ea typeface="Arial"/>
              </a:rPr>
              <a:t>1. El desconocimiento de las personas que están siendo víctimas de un delito informático, en tanto que muchos usuarios son víctimas de estas conductas sin tomar conocimiento de esta situación, como, por ejemplo, sucede ante la presencia de un archivo espía o spyware instalado en forma oculta en un dispositivo.</a:t>
            </a:r>
            <a:endParaRPr b="0" lang="es-AR" sz="1800" spc="-1" strike="noStrike">
              <a:solidFill>
                <a:srgbClr val="000000"/>
              </a:solidFill>
              <a:latin typeface="Arial"/>
            </a:endParaRPr>
          </a:p>
          <a:p>
            <a:pPr algn="just">
              <a:lnSpc>
                <a:spcPct val="115000"/>
              </a:lnSpc>
              <a:spcBef>
                <a:spcPts val="1199"/>
              </a:spcBef>
              <a:tabLst>
                <a:tab algn="l" pos="0"/>
              </a:tabLst>
            </a:pPr>
            <a:r>
              <a:rPr b="0" lang="es" sz="1800" spc="-1" strike="noStrike">
                <a:solidFill>
                  <a:srgbClr val="000000"/>
                </a:solidFill>
                <a:latin typeface="Arial"/>
                <a:ea typeface="Arial"/>
              </a:rPr>
              <a:t> </a:t>
            </a:r>
            <a:r>
              <a:rPr b="0" lang="es" sz="1800" spc="-1" strike="noStrike">
                <a:solidFill>
                  <a:srgbClr val="000000"/>
                </a:solidFill>
                <a:latin typeface="Arial"/>
                <a:ea typeface="Arial"/>
              </a:rPr>
              <a:t>2. Por otro lado, existe también el derrotero de los usuarios sobre una resolución efectiva en términos judiciales de determinados tipos de delitos. </a:t>
            </a:r>
            <a:endParaRPr b="0" lang="es-AR" sz="1800" spc="-1" strike="noStrike">
              <a:solidFill>
                <a:srgbClr val="000000"/>
              </a:solidFill>
              <a:latin typeface="Arial"/>
            </a:endParaRPr>
          </a:p>
          <a:p>
            <a:pPr algn="just">
              <a:lnSpc>
                <a:spcPct val="115000"/>
              </a:lnSpc>
              <a:spcBef>
                <a:spcPts val="1199"/>
              </a:spcBef>
              <a:tabLst>
                <a:tab algn="l" pos="0"/>
              </a:tabLst>
            </a:pPr>
            <a:r>
              <a:rPr b="0" lang="es" sz="1800" spc="-1" strike="noStrike">
                <a:solidFill>
                  <a:srgbClr val="000000"/>
                </a:solidFill>
                <a:latin typeface="Arial"/>
                <a:ea typeface="Arial"/>
              </a:rPr>
              <a:t>3. La no denuncia de incidentes informáticos producidos en el marco de una red interna de una organización privada por el temor de las empresas privadas ante la posibilidad de ver afectada su imagen y reputación y/o también evitar multas o sanciones penales o administrativas. </a:t>
            </a:r>
            <a:endParaRPr b="0" lang="es-AR" sz="1800" spc="-1" strike="noStrike">
              <a:solidFill>
                <a:srgbClr val="000000"/>
              </a:solidFill>
              <a:latin typeface="Arial"/>
            </a:endParaRPr>
          </a:p>
          <a:p>
            <a:pPr algn="just">
              <a:lnSpc>
                <a:spcPct val="115000"/>
              </a:lnSpc>
              <a:spcBef>
                <a:spcPts val="1199"/>
              </a:spcBef>
              <a:spcAft>
                <a:spcPts val="1199"/>
              </a:spcAft>
              <a:tabLst>
                <a:tab algn="l" pos="0"/>
              </a:tabLst>
            </a:pPr>
            <a:r>
              <a:rPr b="0" lang="es" sz="1800" spc="-1" strike="noStrike">
                <a:solidFill>
                  <a:srgbClr val="000000"/>
                </a:solidFill>
                <a:latin typeface="Arial"/>
                <a:ea typeface="Arial"/>
              </a:rPr>
              <a:t>4. Por último, las resoluciones técnicas y administrativas de una gran cantidad de delitos, cuando, por ejemplo, ingresa un virus a una computadora y es detectado por un programa antivirus se elimina o cuando se “hackea” una casilla de correo y se utilizan los mecanismos de resolución brindados por las empresas proveedoras de servicio de internet, permiten recuperar la cuenta a su legítimo usuario.</a:t>
            </a:r>
            <a:endParaRPr b="0" lang="es-AR"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TextShape 1"/>
          <p:cNvSpPr txBox="1"/>
          <p:nvPr/>
        </p:nvSpPr>
        <p:spPr>
          <a:xfrm rot="10800000">
            <a:off x="311760" y="281880"/>
            <a:ext cx="8520120" cy="162720"/>
          </a:xfrm>
          <a:prstGeom prst="rect">
            <a:avLst/>
          </a:prstGeom>
          <a:noFill/>
          <a:ln>
            <a:noFill/>
          </a:ln>
        </p:spPr>
        <p:txBody>
          <a:bodyPr tIns="91440" bIns="91440">
            <a:normAutofit/>
          </a:bodyPr>
          <a:p>
            <a:pPr>
              <a:lnSpc>
                <a:spcPct val="100000"/>
              </a:lnSpc>
              <a:tabLst>
                <a:tab algn="l" pos="0"/>
              </a:tabLst>
            </a:pPr>
            <a:r>
              <a:rPr b="0" lang="es" sz="2800" spc="-1" strike="noStrike">
                <a:solidFill>
                  <a:srgbClr val="000000"/>
                </a:solidFill>
                <a:latin typeface="Arial"/>
                <a:ea typeface="Arial"/>
              </a:rPr>
              <a:t>   </a:t>
            </a:r>
            <a:br/>
            <a:endParaRPr b="0" lang="es-AR" sz="2800" spc="-1" strike="noStrike">
              <a:solidFill>
                <a:srgbClr val="000000"/>
              </a:solidFill>
              <a:latin typeface="Arial"/>
            </a:endParaRPr>
          </a:p>
        </p:txBody>
      </p:sp>
      <p:sp>
        <p:nvSpPr>
          <p:cNvPr id="85" name="TextShape 2"/>
          <p:cNvSpPr txBox="1"/>
          <p:nvPr/>
        </p:nvSpPr>
        <p:spPr>
          <a:xfrm>
            <a:off x="311760" y="161280"/>
            <a:ext cx="8520120" cy="4847760"/>
          </a:xfrm>
          <a:prstGeom prst="rect">
            <a:avLst/>
          </a:prstGeom>
          <a:noFill/>
          <a:ln>
            <a:noFill/>
          </a:ln>
        </p:spPr>
        <p:txBody>
          <a:bodyPr tIns="91440" bIns="91440">
            <a:normAutofit fontScale="92000"/>
          </a:bodyPr>
          <a:p>
            <a:pPr algn="just">
              <a:lnSpc>
                <a:spcPct val="115000"/>
              </a:lnSpc>
              <a:tabLst>
                <a:tab algn="l" pos="0"/>
              </a:tabLst>
            </a:pPr>
            <a:r>
              <a:rPr b="0" lang="es" sz="1800" spc="-1" strike="noStrike">
                <a:solidFill>
                  <a:srgbClr val="000000"/>
                </a:solidFill>
                <a:latin typeface="Arial"/>
                <a:ea typeface="Arial"/>
              </a:rPr>
              <a:t>Otro factor que hace a </a:t>
            </a:r>
            <a:r>
              <a:rPr b="1" lang="es" sz="1800" spc="-1" strike="noStrike">
                <a:solidFill>
                  <a:srgbClr val="000000"/>
                </a:solidFill>
                <a:latin typeface="Arial"/>
                <a:ea typeface="Arial"/>
              </a:rPr>
              <a:t>la dificultad de investigación criminal de delitos</a:t>
            </a:r>
            <a:r>
              <a:rPr b="0" lang="es" sz="1800" spc="-1" strike="noStrike">
                <a:solidFill>
                  <a:srgbClr val="000000"/>
                </a:solidFill>
                <a:latin typeface="Arial"/>
                <a:ea typeface="Arial"/>
              </a:rPr>
              <a:t> en los que interviene un dispositivo informático </a:t>
            </a:r>
            <a:r>
              <a:rPr b="0" lang="es" sz="1800" spc="-1" strike="noStrike" u="sng">
                <a:solidFill>
                  <a:srgbClr val="000000"/>
                </a:solidFill>
                <a:uFillTx/>
                <a:latin typeface="Arial"/>
                <a:ea typeface="Arial"/>
              </a:rPr>
              <a:t>es la fragilidad de la prueba informática</a:t>
            </a:r>
            <a:r>
              <a:rPr b="0" lang="es" sz="1800" spc="-1" strike="noStrike">
                <a:solidFill>
                  <a:srgbClr val="000000"/>
                </a:solidFill>
                <a:latin typeface="Arial"/>
                <a:ea typeface="Arial"/>
              </a:rPr>
              <a:t>. </a:t>
            </a:r>
            <a:endParaRPr b="0" lang="es-AR" sz="1800" spc="-1" strike="noStrike">
              <a:solidFill>
                <a:srgbClr val="000000"/>
              </a:solidFill>
              <a:latin typeface="Arial"/>
            </a:endParaRPr>
          </a:p>
          <a:p>
            <a:pPr algn="just">
              <a:lnSpc>
                <a:spcPct val="115000"/>
              </a:lnSpc>
              <a:spcBef>
                <a:spcPts val="1199"/>
              </a:spcBef>
              <a:spcAft>
                <a:spcPts val="1199"/>
              </a:spcAft>
              <a:tabLst>
                <a:tab algn="l" pos="0"/>
              </a:tabLst>
            </a:pPr>
            <a:r>
              <a:rPr b="0" lang="es" sz="1800" spc="-1" strike="noStrike">
                <a:solidFill>
                  <a:srgbClr val="000000"/>
                </a:solidFill>
                <a:latin typeface="Arial"/>
                <a:ea typeface="Arial"/>
              </a:rPr>
              <a:t>En estos tipos de delitos, el lugar del hecho donde se encuentran los potenciales elementos probatorios es un entorno virtual. </a:t>
            </a:r>
            <a:r>
              <a:rPr b="1" lang="es" sz="1800" spc="-1" strike="noStrike">
                <a:solidFill>
                  <a:srgbClr val="000000"/>
                </a:solidFill>
                <a:latin typeface="Arial"/>
                <a:ea typeface="Arial"/>
              </a:rPr>
              <a:t>Que sea virtual no implica que no tenga existencia real,</a:t>
            </a:r>
            <a:r>
              <a:rPr b="0" lang="es" sz="1800" spc="-1" strike="noStrike">
                <a:solidFill>
                  <a:srgbClr val="000000"/>
                </a:solidFill>
                <a:latin typeface="Arial"/>
                <a:ea typeface="Arial"/>
              </a:rPr>
              <a:t> pero los entornos digitales simulan ser representaciones de objetos físicos, para lo cual la escena del crimen, además de física, es lógica.</a:t>
            </a:r>
            <a:endParaRPr b="0" lang="es-AR" sz="1800" spc="-1" strike="noStrike">
              <a:solidFill>
                <a:srgbClr val="000000"/>
              </a:solidFill>
              <a:latin typeface="Arial"/>
            </a:endParaRPr>
          </a:p>
          <a:p>
            <a:pPr algn="just">
              <a:lnSpc>
                <a:spcPct val="115000"/>
              </a:lnSpc>
              <a:spcBef>
                <a:spcPts val="1199"/>
              </a:spcBef>
              <a:spcAft>
                <a:spcPts val="1199"/>
              </a:spcAft>
              <a:tabLst>
                <a:tab algn="l" pos="0"/>
              </a:tabLst>
            </a:pPr>
            <a:r>
              <a:rPr b="1" lang="es" sz="1800" spc="-1" strike="noStrike">
                <a:solidFill>
                  <a:srgbClr val="000000"/>
                </a:solidFill>
                <a:latin typeface="Arial"/>
                <a:ea typeface="Arial"/>
              </a:rPr>
              <a:t>Por otro lado. la evidencia digital es flexible</a:t>
            </a:r>
            <a:r>
              <a:rPr b="0" lang="es" sz="1800" spc="-1" strike="noStrike">
                <a:solidFill>
                  <a:srgbClr val="000000"/>
                </a:solidFill>
                <a:latin typeface="Arial"/>
                <a:ea typeface="Arial"/>
              </a:rPr>
              <a:t>, ya que los archivos digitales se pueden suprimir o alterar en forma muy sencilla; </a:t>
            </a:r>
            <a:r>
              <a:rPr b="1" lang="es" sz="1800" spc="-1" strike="noStrike">
                <a:solidFill>
                  <a:srgbClr val="000000"/>
                </a:solidFill>
                <a:latin typeface="Arial"/>
                <a:ea typeface="Arial"/>
              </a:rPr>
              <a:t>es volátil</a:t>
            </a:r>
            <a:r>
              <a:rPr b="0" lang="es" sz="1800" spc="-1" strike="noStrike">
                <a:solidFill>
                  <a:srgbClr val="000000"/>
                </a:solidFill>
                <a:latin typeface="Arial"/>
                <a:ea typeface="Arial"/>
              </a:rPr>
              <a:t>, porque la existencia de cierta información digital depende de la energía eléctrica y puede perderse automáticamente al apagar o desenchufar un dispositivo; </a:t>
            </a:r>
            <a:r>
              <a:rPr b="1" lang="es" sz="1800" spc="-1" strike="noStrike">
                <a:solidFill>
                  <a:srgbClr val="000000"/>
                </a:solidFill>
                <a:latin typeface="Arial"/>
                <a:ea typeface="Arial"/>
              </a:rPr>
              <a:t>es fácilmente ocultable</a:t>
            </a:r>
            <a:r>
              <a:rPr b="0" lang="es" sz="1800" spc="-1" strike="noStrike">
                <a:solidFill>
                  <a:srgbClr val="000000"/>
                </a:solidFill>
                <a:latin typeface="Arial"/>
                <a:ea typeface="Arial"/>
              </a:rPr>
              <a:t>, ya que puede estar guardada en dispositivos de almacenamiento externos, tales como CD, DVD, pendrives, discos rígidos externos, etc. carpetas ocultas, servidores extranjeros, y </a:t>
            </a:r>
            <a:r>
              <a:rPr b="1" lang="es" sz="1800" spc="-1" strike="noStrike">
                <a:solidFill>
                  <a:srgbClr val="000000"/>
                </a:solidFill>
                <a:latin typeface="Arial"/>
                <a:ea typeface="Arial"/>
              </a:rPr>
              <a:t>puede estar codificada,</a:t>
            </a:r>
            <a:r>
              <a:rPr b="0" lang="es" sz="1800" spc="-1" strike="noStrike">
                <a:solidFill>
                  <a:srgbClr val="000000"/>
                </a:solidFill>
                <a:latin typeface="Arial"/>
                <a:ea typeface="Arial"/>
              </a:rPr>
              <a:t> almacenada en formatos especiales, dentro de otros archivos o </a:t>
            </a:r>
            <a:r>
              <a:rPr b="1" lang="es" sz="1800" spc="-1" strike="noStrike">
                <a:solidFill>
                  <a:srgbClr val="000000"/>
                </a:solidFill>
                <a:latin typeface="Arial"/>
                <a:ea typeface="Arial"/>
              </a:rPr>
              <a:t>almacenada con nombres falsos,</a:t>
            </a:r>
            <a:r>
              <a:rPr b="0" lang="es" sz="1800" spc="-1" strike="noStrike">
                <a:solidFill>
                  <a:srgbClr val="000000"/>
                </a:solidFill>
                <a:latin typeface="Arial"/>
                <a:ea typeface="Arial"/>
              </a:rPr>
              <a:t> entre otros.</a:t>
            </a:r>
            <a:endParaRPr b="0" lang="es-AR"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TextShape 1"/>
          <p:cNvSpPr txBox="1"/>
          <p:nvPr/>
        </p:nvSpPr>
        <p:spPr>
          <a:xfrm rot="10800000">
            <a:off x="311760" y="187920"/>
            <a:ext cx="8520120" cy="256680"/>
          </a:xfrm>
          <a:prstGeom prst="rect">
            <a:avLst/>
          </a:prstGeom>
          <a:noFill/>
          <a:ln>
            <a:noFill/>
          </a:ln>
        </p:spPr>
        <p:txBody>
          <a:bodyPr tIns="91440" bIns="91440">
            <a:normAutofit fontScale="2000"/>
          </a:bodyPr>
          <a:p>
            <a:pPr>
              <a:lnSpc>
                <a:spcPct val="100000"/>
              </a:lnSpc>
              <a:tabLst>
                <a:tab algn="l" pos="0"/>
              </a:tabLst>
            </a:pPr>
            <a:r>
              <a:rPr b="0" lang="es" sz="2800" spc="-1" strike="noStrike">
                <a:solidFill>
                  <a:srgbClr val="000000"/>
                </a:solidFill>
                <a:latin typeface="Arial"/>
                <a:ea typeface="Arial"/>
              </a:rPr>
              <a:t>   </a:t>
            </a:r>
            <a:br/>
            <a:endParaRPr b="0" lang="es-AR" sz="2800" spc="-1" strike="noStrike">
              <a:solidFill>
                <a:srgbClr val="000000"/>
              </a:solidFill>
              <a:latin typeface="Arial"/>
            </a:endParaRPr>
          </a:p>
        </p:txBody>
      </p:sp>
      <p:sp>
        <p:nvSpPr>
          <p:cNvPr id="87" name="TextShape 2"/>
          <p:cNvSpPr txBox="1"/>
          <p:nvPr/>
        </p:nvSpPr>
        <p:spPr>
          <a:xfrm>
            <a:off x="311760" y="187920"/>
            <a:ext cx="8520120" cy="4955400"/>
          </a:xfrm>
          <a:prstGeom prst="rect">
            <a:avLst/>
          </a:prstGeom>
          <a:noFill/>
          <a:ln>
            <a:noFill/>
          </a:ln>
        </p:spPr>
        <p:txBody>
          <a:bodyPr tIns="91440" bIns="91440">
            <a:normAutofit/>
          </a:bodyPr>
          <a:p>
            <a:pPr algn="just">
              <a:lnSpc>
                <a:spcPct val="115000"/>
              </a:lnSpc>
              <a:spcAft>
                <a:spcPts val="1199"/>
              </a:spcAft>
              <a:tabLst>
                <a:tab algn="l" pos="0"/>
              </a:tabLst>
            </a:pPr>
            <a:r>
              <a:rPr b="0" lang="es" sz="1800" spc="-1" strike="noStrike">
                <a:solidFill>
                  <a:srgbClr val="000000"/>
                </a:solidFill>
                <a:latin typeface="Arial"/>
                <a:ea typeface="Arial"/>
              </a:rPr>
              <a:t>Por último, </a:t>
            </a:r>
            <a:r>
              <a:rPr b="1" lang="es" sz="1800" spc="-1" strike="noStrike">
                <a:solidFill>
                  <a:srgbClr val="000000"/>
                </a:solidFill>
                <a:latin typeface="Arial"/>
                <a:ea typeface="Arial"/>
              </a:rPr>
              <a:t>la prueba informática puede ser anónima,</a:t>
            </a:r>
            <a:r>
              <a:rPr b="0" lang="es" sz="1800" spc="-1" strike="noStrike">
                <a:solidFill>
                  <a:srgbClr val="000000"/>
                </a:solidFill>
                <a:latin typeface="Arial"/>
                <a:ea typeface="Arial"/>
              </a:rPr>
              <a:t> en tanto que los archivos digitales no imprimen rasgos personales de sus usuarios. </a:t>
            </a:r>
            <a:endParaRPr b="0" lang="es-AR" sz="1800" spc="-1" strike="noStrike">
              <a:solidFill>
                <a:srgbClr val="000000"/>
              </a:solidFill>
              <a:latin typeface="Arial"/>
            </a:endParaRPr>
          </a:p>
          <a:p>
            <a:pPr algn="just">
              <a:lnSpc>
                <a:spcPct val="115000"/>
              </a:lnSpc>
              <a:spcAft>
                <a:spcPts val="1199"/>
              </a:spcAft>
              <a:tabLst>
                <a:tab algn="l" pos="0"/>
              </a:tabLst>
            </a:pPr>
            <a:r>
              <a:rPr b="0" lang="es" sz="1800" spc="-1" strike="noStrike">
                <a:solidFill>
                  <a:srgbClr val="000000"/>
                </a:solidFill>
                <a:latin typeface="Arial"/>
                <a:ea typeface="Arial"/>
              </a:rPr>
              <a:t>En este último punto, la ausencia de indicios de identidad en las comunicaciones de internet </a:t>
            </a:r>
            <a:r>
              <a:rPr b="0" lang="es" sz="1800" spc="-1" strike="noStrike" u="sng">
                <a:solidFill>
                  <a:srgbClr val="000000"/>
                </a:solidFill>
                <a:uFillTx/>
                <a:latin typeface="Arial"/>
                <a:ea typeface="Arial"/>
              </a:rPr>
              <a:t>dificulta la identificación de responsables de los hechos.</a:t>
            </a:r>
            <a:endParaRPr b="0" lang="es-AR" sz="1800" spc="-1" strike="noStrike">
              <a:solidFill>
                <a:srgbClr val="000000"/>
              </a:solidFill>
              <a:latin typeface="Arial"/>
            </a:endParaRPr>
          </a:p>
          <a:p>
            <a:pPr algn="just">
              <a:lnSpc>
                <a:spcPct val="115000"/>
              </a:lnSpc>
              <a:spcAft>
                <a:spcPts val="1199"/>
              </a:spcAft>
              <a:tabLst>
                <a:tab algn="l" pos="0"/>
              </a:tabLst>
            </a:pPr>
            <a:r>
              <a:rPr b="0" lang="es" sz="1800" spc="-1" strike="noStrike">
                <a:solidFill>
                  <a:srgbClr val="000000"/>
                </a:solidFill>
                <a:latin typeface="Arial"/>
                <a:ea typeface="Arial"/>
              </a:rPr>
              <a:t>En la internet comercial, el uso de los servicios y aplicaciones más populares de la red -Facebook, YouTube, WhatsApp, Twitter, Google, entre otros- es gratuito, ya que la fuente principal de sus ingresos es la publicidad. En este sentido, el objetivo de los proveedores no está puesto en la identificación de la persona que se encuentra detrás de la pantalla, sino en sus gustos y preferencias.</a:t>
            </a:r>
            <a:endParaRPr b="0" lang="es-AR" sz="1800" spc="-1" strike="noStrike">
              <a:solidFill>
                <a:srgbClr val="000000"/>
              </a:solidFill>
              <a:latin typeface="Arial"/>
            </a:endParaRPr>
          </a:p>
          <a:p>
            <a:pPr algn="just">
              <a:lnSpc>
                <a:spcPct val="115000"/>
              </a:lnSpc>
              <a:spcAft>
                <a:spcPts val="1199"/>
              </a:spcAft>
              <a:tabLst>
                <a:tab algn="l" pos="0"/>
              </a:tabLst>
            </a:pPr>
            <a:r>
              <a:rPr b="0" lang="es" sz="1800" spc="-1" strike="noStrike">
                <a:solidFill>
                  <a:srgbClr val="000000"/>
                </a:solidFill>
                <a:latin typeface="Arial"/>
                <a:ea typeface="Arial"/>
              </a:rPr>
              <a:t>De esta manera, internet favorece la construcción de identidades ficticias ante la ausencia de mecanismos de acreditación de identidad certeros por parte de las empresas proveedoras de servicios. </a:t>
            </a:r>
            <a:endParaRPr b="0" lang="es-AR"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TextShape 1"/>
          <p:cNvSpPr txBox="1"/>
          <p:nvPr/>
        </p:nvSpPr>
        <p:spPr>
          <a:xfrm rot="10800000">
            <a:off x="311760" y="53640"/>
            <a:ext cx="8520120" cy="390960"/>
          </a:xfrm>
          <a:prstGeom prst="rect">
            <a:avLst/>
          </a:prstGeom>
          <a:noFill/>
          <a:ln>
            <a:noFill/>
          </a:ln>
        </p:spPr>
        <p:txBody>
          <a:bodyPr tIns="91440" bIns="91440">
            <a:normAutofit fontScale="13000"/>
          </a:bodyPr>
          <a:p>
            <a:pPr>
              <a:lnSpc>
                <a:spcPct val="100000"/>
              </a:lnSpc>
              <a:tabLst>
                <a:tab algn="l" pos="0"/>
              </a:tabLst>
            </a:pPr>
            <a:r>
              <a:rPr b="0" lang="es" sz="2800" spc="-1" strike="noStrike">
                <a:solidFill>
                  <a:srgbClr val="000000"/>
                </a:solidFill>
                <a:latin typeface="Arial"/>
                <a:ea typeface="Arial"/>
              </a:rPr>
              <a:t>   </a:t>
            </a:r>
            <a:br/>
            <a:endParaRPr b="0" lang="es-AR" sz="2800" spc="-1" strike="noStrike">
              <a:solidFill>
                <a:srgbClr val="000000"/>
              </a:solidFill>
              <a:latin typeface="Arial"/>
            </a:endParaRPr>
          </a:p>
        </p:txBody>
      </p:sp>
      <p:sp>
        <p:nvSpPr>
          <p:cNvPr id="89" name="TextShape 2"/>
          <p:cNvSpPr txBox="1"/>
          <p:nvPr/>
        </p:nvSpPr>
        <p:spPr>
          <a:xfrm>
            <a:off x="311760" y="54000"/>
            <a:ext cx="8520120" cy="5022360"/>
          </a:xfrm>
          <a:prstGeom prst="rect">
            <a:avLst/>
          </a:prstGeom>
          <a:noFill/>
          <a:ln>
            <a:noFill/>
          </a:ln>
        </p:spPr>
        <p:txBody>
          <a:bodyPr tIns="91440" bIns="91440">
            <a:normAutofit/>
          </a:bodyPr>
          <a:p>
            <a:pPr>
              <a:lnSpc>
                <a:spcPct val="115000"/>
              </a:lnSpc>
              <a:spcAft>
                <a:spcPts val="1199"/>
              </a:spcAft>
              <a:tabLst>
                <a:tab algn="l" pos="0"/>
              </a:tabLst>
            </a:pPr>
            <a:r>
              <a:rPr b="0" lang="es" sz="1800" spc="-1" strike="noStrike">
                <a:solidFill>
                  <a:srgbClr val="000000"/>
                </a:solidFill>
                <a:latin typeface="Arial"/>
                <a:ea typeface="Arial"/>
              </a:rPr>
              <a:t>Un tercer factor que hace a los procesos de investigación judiciales de delitos informáticos </a:t>
            </a:r>
            <a:r>
              <a:rPr b="0" lang="es" sz="1800" spc="-1" strike="noStrike" u="sng">
                <a:solidFill>
                  <a:srgbClr val="000000"/>
                </a:solidFill>
                <a:uFillTx/>
                <a:latin typeface="Arial"/>
                <a:ea typeface="Arial"/>
              </a:rPr>
              <a:t>es el conflicto existente en términos de jurisdicción y territorialidad</a:t>
            </a:r>
            <a:r>
              <a:rPr b="0" lang="es" sz="1800" spc="-1" strike="noStrike">
                <a:solidFill>
                  <a:srgbClr val="000000"/>
                </a:solidFill>
                <a:latin typeface="Arial"/>
                <a:ea typeface="Arial"/>
              </a:rPr>
              <a:t>, si se comete en la nube.                                                                                            Un delito que se comete en internet puede realizarse desde un dispositivo y afectar a otros alrededor del mundo -como sucede con la distribución de virus, por ejemplo-. Asimismo, por más que se limite a un solo país en cuanto a usuarios afectados, los datos y la información que circulan a través de las redes atraviesan diferentes computadoras “ruteadoras” y se almacenan en servidores en el extranjero, de acuerdo con el servicio o aplicación web que sea utilizado para su distribución. En estos casos y en otros delitos de tipo convencional, se debe recurrir a las empresas proveedoras de servicio que almacenan registros de comunicaciones y datos de los usuarios. Por ello, ante una denuncia radicada en un determinado país, en la actualidad, existen inconvenientes en términos de solicitudes cursadas por los tribunales de un país, fundamentalmente cuando la empresa es multinacional</a:t>
            </a:r>
            <a:endParaRPr b="0" lang="es-AR"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TextShape 1"/>
          <p:cNvSpPr txBox="1"/>
          <p:nvPr/>
        </p:nvSpPr>
        <p:spPr>
          <a:xfrm rot="10800000">
            <a:off x="311760" y="268560"/>
            <a:ext cx="8520120" cy="176040"/>
          </a:xfrm>
          <a:prstGeom prst="rect">
            <a:avLst/>
          </a:prstGeom>
          <a:noFill/>
          <a:ln>
            <a:noFill/>
          </a:ln>
        </p:spPr>
        <p:txBody>
          <a:bodyPr tIns="91440" bIns="91440">
            <a:normAutofit/>
          </a:bodyPr>
          <a:p>
            <a:pPr>
              <a:lnSpc>
                <a:spcPct val="100000"/>
              </a:lnSpc>
              <a:tabLst>
                <a:tab algn="l" pos="0"/>
              </a:tabLst>
            </a:pPr>
            <a:r>
              <a:rPr b="0" lang="es" sz="2800" spc="-1" strike="noStrike">
                <a:solidFill>
                  <a:srgbClr val="000000"/>
                </a:solidFill>
                <a:latin typeface="Arial"/>
                <a:ea typeface="Arial"/>
              </a:rPr>
              <a:t>     </a:t>
            </a:r>
            <a:endParaRPr b="0" lang="es-AR" sz="2800" spc="-1" strike="noStrike">
              <a:solidFill>
                <a:srgbClr val="000000"/>
              </a:solidFill>
              <a:latin typeface="Arial"/>
            </a:endParaRPr>
          </a:p>
        </p:txBody>
      </p:sp>
      <p:sp>
        <p:nvSpPr>
          <p:cNvPr id="91" name="TextShape 2"/>
          <p:cNvSpPr txBox="1"/>
          <p:nvPr/>
        </p:nvSpPr>
        <p:spPr>
          <a:xfrm>
            <a:off x="311760" y="174600"/>
            <a:ext cx="8520120" cy="4821120"/>
          </a:xfrm>
          <a:prstGeom prst="rect">
            <a:avLst/>
          </a:prstGeom>
          <a:noFill/>
          <a:ln>
            <a:noFill/>
          </a:ln>
        </p:spPr>
        <p:txBody>
          <a:bodyPr tIns="91440" bIns="91440">
            <a:normAutofit fontScale="45000"/>
          </a:bodyPr>
          <a:p>
            <a:pPr algn="just">
              <a:lnSpc>
                <a:spcPct val="115000"/>
              </a:lnSpc>
              <a:spcAft>
                <a:spcPts val="1199"/>
              </a:spcAft>
              <a:tabLst>
                <a:tab algn="l" pos="0"/>
              </a:tabLst>
            </a:pPr>
            <a:r>
              <a:rPr b="0" lang="es" sz="1800" spc="-1" strike="noStrike">
                <a:solidFill>
                  <a:srgbClr val="595959"/>
                </a:solidFill>
                <a:latin typeface="Arial"/>
                <a:ea typeface="Arial"/>
              </a:rPr>
              <a:t>Ante la requisitoria de la justicia local, la misma puede negarse a brindar la información bajo los siguientes argumentos:</a:t>
            </a:r>
            <a:endParaRPr b="0" lang="es-AR" sz="1800" spc="-1" strike="noStrike">
              <a:solidFill>
                <a:srgbClr val="000000"/>
              </a:solidFill>
              <a:latin typeface="Arial"/>
            </a:endParaRPr>
          </a:p>
          <a:p>
            <a:pPr algn="just">
              <a:lnSpc>
                <a:spcPct val="115000"/>
              </a:lnSpc>
              <a:spcAft>
                <a:spcPts val="1199"/>
              </a:spcAft>
              <a:tabLst>
                <a:tab algn="l" pos="0"/>
              </a:tabLst>
            </a:pPr>
            <a:r>
              <a:rPr b="0" lang="es" sz="1800" spc="-1" strike="noStrike">
                <a:solidFill>
                  <a:srgbClr val="595959"/>
                </a:solidFill>
                <a:latin typeface="Arial"/>
                <a:ea typeface="Arial"/>
              </a:rPr>
              <a:t>- La empresa no tiene representación legal en el país</a:t>
            </a:r>
            <a:endParaRPr b="0" lang="es-AR" sz="1800" spc="-1" strike="noStrike">
              <a:solidFill>
                <a:srgbClr val="000000"/>
              </a:solidFill>
              <a:latin typeface="Arial"/>
            </a:endParaRPr>
          </a:p>
          <a:p>
            <a:pPr algn="just">
              <a:lnSpc>
                <a:spcPct val="115000"/>
              </a:lnSpc>
              <a:spcAft>
                <a:spcPts val="1199"/>
              </a:spcAft>
              <a:tabLst>
                <a:tab algn="l" pos="0"/>
              </a:tabLst>
            </a:pPr>
            <a:r>
              <a:rPr b="0" lang="es" sz="1800" spc="-1" strike="noStrike">
                <a:solidFill>
                  <a:srgbClr val="595959"/>
                </a:solidFill>
                <a:latin typeface="Arial"/>
                <a:ea typeface="Arial"/>
              </a:rPr>
              <a:t>- El proveedor de servicios tiene representación legal en el país, pero sus servidores se encuentran en el extranjero y debe realizar la requisitoria en ese país. </a:t>
            </a:r>
            <a:endParaRPr b="0" lang="es-AR" sz="1800" spc="-1" strike="noStrike">
              <a:solidFill>
                <a:srgbClr val="000000"/>
              </a:solidFill>
              <a:latin typeface="Arial"/>
            </a:endParaRPr>
          </a:p>
          <a:p>
            <a:pPr algn="just">
              <a:lnSpc>
                <a:spcPct val="115000"/>
              </a:lnSpc>
              <a:spcAft>
                <a:spcPts val="1199"/>
              </a:spcAft>
              <a:tabLst>
                <a:tab algn="l" pos="0"/>
              </a:tabLst>
            </a:pPr>
            <a:r>
              <a:rPr b="0" lang="es" sz="1800" spc="-1" strike="noStrike">
                <a:solidFill>
                  <a:srgbClr val="595959"/>
                </a:solidFill>
                <a:latin typeface="Arial"/>
                <a:ea typeface="Arial"/>
              </a:rPr>
              <a:t>- La empresa posee una sede física y legal en el país y la información requerida se encuentra almacenada en servidores locales, pero al ser una empresa extranjera se rige con la legislación de privacidad de los datos de ese país y no puede brindar esa información. </a:t>
            </a:r>
            <a:endParaRPr b="0" lang="es-AR" sz="1800" spc="-1" strike="noStrike">
              <a:solidFill>
                <a:srgbClr val="000000"/>
              </a:solidFill>
              <a:latin typeface="Arial"/>
            </a:endParaRPr>
          </a:p>
          <a:p>
            <a:pPr algn="just">
              <a:lnSpc>
                <a:spcPct val="115000"/>
              </a:lnSpc>
              <a:spcAft>
                <a:spcPts val="1199"/>
              </a:spcAft>
              <a:tabLst>
                <a:tab algn="l" pos="0"/>
              </a:tabLst>
            </a:pPr>
            <a:r>
              <a:rPr b="0" lang="es" sz="1800" spc="-1" strike="noStrike" u="sng">
                <a:solidFill>
                  <a:srgbClr val="595959"/>
                </a:solidFill>
                <a:uFillTx/>
                <a:latin typeface="Arial"/>
                <a:ea typeface="Arial"/>
              </a:rPr>
              <a:t>Asimismo, internet no posee un organismo central que permita centralizar las requisitorias </a:t>
            </a:r>
            <a:r>
              <a:rPr b="0" lang="es" sz="1800" spc="-1" strike="noStrike">
                <a:solidFill>
                  <a:srgbClr val="595959"/>
                </a:solidFill>
                <a:latin typeface="Arial"/>
                <a:ea typeface="Arial"/>
              </a:rPr>
              <a:t>de información en términos judiciales en tanto que la misma es administrada por un conjunto de organizaciones sin fines de lucro que se encargan de fijar políticas técnicas.</a:t>
            </a:r>
            <a:endParaRPr b="0" lang="es-AR" sz="1800" spc="-1" strike="noStrike">
              <a:solidFill>
                <a:srgbClr val="000000"/>
              </a:solidFill>
              <a:latin typeface="Arial"/>
            </a:endParaRPr>
          </a:p>
          <a:p>
            <a:pPr algn="just">
              <a:lnSpc>
                <a:spcPct val="115000"/>
              </a:lnSpc>
              <a:spcAft>
                <a:spcPts val="1199"/>
              </a:spcAft>
              <a:tabLst>
                <a:tab algn="l" pos="0"/>
              </a:tabLst>
            </a:pPr>
            <a:r>
              <a:rPr b="0" lang="es" sz="1800" spc="-1" strike="noStrike">
                <a:solidFill>
                  <a:srgbClr val="595959"/>
                </a:solidFill>
                <a:latin typeface="Arial"/>
                <a:ea typeface="Arial"/>
              </a:rPr>
              <a:t>Bajo el modelo multi stakeholder o “de partes interesadas”, empresas del sector de telecomunicaciones e informática, organismos no gubernamentales, instituciones académicas y organismos de gobierno de diferentes países establecen, en forma no vinculante, los estándares tecnológicos y los protocolos de comunicación generales para el funcionamiento de la red. En este sentido, la organización más importante es la Corporación de Internet para la Asignación de Nombres y Números -ICANN, por sus siglas en inglés-, fundada en 1998, es la encargada de asignar las diferentes direcciones web, aplicar los protocolos aprobados públicamente y administrar los servidores que realizan el transporte de los datos en las comunicaciones                                                           </a:t>
            </a:r>
            <a:endParaRPr b="0" lang="es-AR"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TextShape 1"/>
          <p:cNvSpPr txBox="1"/>
          <p:nvPr/>
        </p:nvSpPr>
        <p:spPr>
          <a:xfrm rot="10800000">
            <a:off x="311760" y="174600"/>
            <a:ext cx="8520120" cy="270000"/>
          </a:xfrm>
          <a:prstGeom prst="rect">
            <a:avLst/>
          </a:prstGeom>
          <a:noFill/>
          <a:ln>
            <a:noFill/>
          </a:ln>
        </p:spPr>
        <p:txBody>
          <a:bodyPr tIns="91440" bIns="91440">
            <a:normAutofit fontScale="3000"/>
          </a:bodyPr>
          <a:p>
            <a:pPr>
              <a:lnSpc>
                <a:spcPct val="100000"/>
              </a:lnSpc>
              <a:tabLst>
                <a:tab algn="l" pos="0"/>
              </a:tabLst>
            </a:pPr>
            <a:r>
              <a:rPr b="0" lang="es" sz="2800" spc="-1" strike="noStrike">
                <a:solidFill>
                  <a:srgbClr val="000000"/>
                </a:solidFill>
                <a:latin typeface="Arial"/>
                <a:ea typeface="Arial"/>
              </a:rPr>
              <a:t>    </a:t>
            </a:r>
            <a:br/>
            <a:endParaRPr b="0" lang="es-AR" sz="2800" spc="-1" strike="noStrike">
              <a:solidFill>
                <a:srgbClr val="000000"/>
              </a:solidFill>
              <a:latin typeface="Arial"/>
            </a:endParaRPr>
          </a:p>
        </p:txBody>
      </p:sp>
      <p:sp>
        <p:nvSpPr>
          <p:cNvPr id="93" name="TextShape 2"/>
          <p:cNvSpPr txBox="1"/>
          <p:nvPr/>
        </p:nvSpPr>
        <p:spPr>
          <a:xfrm>
            <a:off x="311760" y="174600"/>
            <a:ext cx="8520120" cy="4901400"/>
          </a:xfrm>
          <a:prstGeom prst="rect">
            <a:avLst/>
          </a:prstGeom>
          <a:noFill/>
          <a:ln>
            <a:noFill/>
          </a:ln>
        </p:spPr>
        <p:txBody>
          <a:bodyPr tIns="91440" bIns="91440">
            <a:normAutofit fontScale="90000"/>
          </a:bodyPr>
          <a:p>
            <a:pPr>
              <a:lnSpc>
                <a:spcPct val="115000"/>
              </a:lnSpc>
              <a:tabLst>
                <a:tab algn="l" pos="0"/>
              </a:tabLst>
            </a:pPr>
            <a:r>
              <a:rPr b="1" lang="es" sz="1800" spc="-1" strike="noStrike">
                <a:solidFill>
                  <a:srgbClr val="595959"/>
                </a:solidFill>
                <a:latin typeface="Arial"/>
                <a:ea typeface="Arial"/>
              </a:rPr>
              <a:t>HACIA UN ABORDAJE INTEGRAL EN MATERIA DE CIBERCRIMEN </a:t>
            </a:r>
            <a:endParaRPr b="0" lang="es-AR" sz="1800" spc="-1" strike="noStrike">
              <a:solidFill>
                <a:srgbClr val="000000"/>
              </a:solidFill>
              <a:latin typeface="Arial"/>
            </a:endParaRPr>
          </a:p>
          <a:p>
            <a:pPr algn="just">
              <a:lnSpc>
                <a:spcPct val="115000"/>
              </a:lnSpc>
              <a:spcBef>
                <a:spcPts val="1199"/>
              </a:spcBef>
              <a:tabLst>
                <a:tab algn="l" pos="0"/>
              </a:tabLst>
            </a:pPr>
            <a:r>
              <a:rPr b="0" lang="es" sz="1800" spc="-1" strike="noStrike">
                <a:solidFill>
                  <a:srgbClr val="000000"/>
                </a:solidFill>
                <a:latin typeface="Arial"/>
                <a:ea typeface="Arial"/>
              </a:rPr>
              <a:t>A modo de síntesis, de acuerdo a lo visto hasta el momento podemos decir que existen dos grandes áreas que abordan la problemática del cibercrimen en términos prácticos; </a:t>
            </a:r>
            <a:r>
              <a:rPr b="1" lang="es" sz="1800" spc="-1" strike="noStrike">
                <a:solidFill>
                  <a:srgbClr val="000000"/>
                </a:solidFill>
                <a:latin typeface="Arial"/>
                <a:ea typeface="Arial"/>
              </a:rPr>
              <a:t>el Derecho y la seguridad informática.</a:t>
            </a:r>
            <a:r>
              <a:rPr b="0" lang="es" sz="1800" spc="-1" strike="noStrike">
                <a:solidFill>
                  <a:srgbClr val="000000"/>
                </a:solidFill>
                <a:latin typeface="Arial"/>
                <a:ea typeface="Arial"/>
              </a:rPr>
              <a:t>                                </a:t>
            </a:r>
            <a:endParaRPr b="0" lang="es-AR" sz="1800" spc="-1" strike="noStrike">
              <a:solidFill>
                <a:srgbClr val="000000"/>
              </a:solidFill>
              <a:latin typeface="Arial"/>
            </a:endParaRPr>
          </a:p>
          <a:p>
            <a:pPr algn="just">
              <a:lnSpc>
                <a:spcPct val="115000"/>
              </a:lnSpc>
              <a:spcBef>
                <a:spcPts val="1199"/>
              </a:spcBef>
              <a:tabLst>
                <a:tab algn="l" pos="0"/>
              </a:tabLst>
            </a:pPr>
            <a:r>
              <a:rPr b="1" lang="es" sz="1800" spc="-1" strike="noStrike">
                <a:solidFill>
                  <a:srgbClr val="000000"/>
                </a:solidFill>
                <a:latin typeface="Arial"/>
                <a:ea typeface="Arial"/>
              </a:rPr>
              <a:t>El ámbito del Derecho</a:t>
            </a:r>
            <a:r>
              <a:rPr b="0" lang="es" sz="1800" spc="-1" strike="noStrike">
                <a:solidFill>
                  <a:srgbClr val="000000"/>
                </a:solidFill>
                <a:latin typeface="Arial"/>
                <a:ea typeface="Arial"/>
              </a:rPr>
              <a:t> posee una perspectiva sancionatoria, interviene cuando el delito ya se ha consumado, siendo su función en términos de seguridad la conjuración y represión del delito.                                                                         </a:t>
            </a:r>
            <a:endParaRPr b="0" lang="es-AR" sz="1800" spc="-1" strike="noStrike">
              <a:solidFill>
                <a:srgbClr val="000000"/>
              </a:solidFill>
              <a:latin typeface="Arial"/>
            </a:endParaRPr>
          </a:p>
          <a:p>
            <a:pPr algn="just">
              <a:lnSpc>
                <a:spcPct val="115000"/>
              </a:lnSpc>
              <a:spcBef>
                <a:spcPts val="1199"/>
              </a:spcBef>
              <a:tabLst>
                <a:tab algn="l" pos="0"/>
              </a:tabLst>
            </a:pPr>
            <a:r>
              <a:rPr b="0" lang="es" sz="1800" spc="-1" strike="noStrike">
                <a:solidFill>
                  <a:srgbClr val="000000"/>
                </a:solidFill>
                <a:latin typeface="Arial"/>
                <a:ea typeface="Arial"/>
              </a:rPr>
              <a:t>En materia de prevención criminal, la solución penal no resulta contra-motivacional a aquellas personas que deciden voluntariamente cometer un delito informático, ya que las altas probabilidades de una persecución penal eficaz es remota en la mayoría de los casos en términos de identificación del responsable de estas conductas, fundamentalmente a partir del uso de identidades ficticias y lugares de conexión públicos.                                              </a:t>
            </a:r>
            <a:endParaRPr b="0" lang="es-AR" sz="1800" spc="-1" strike="noStrike">
              <a:solidFill>
                <a:srgbClr val="000000"/>
              </a:solidFill>
              <a:latin typeface="Arial"/>
            </a:endParaRPr>
          </a:p>
          <a:p>
            <a:pPr algn="just">
              <a:lnSpc>
                <a:spcPct val="115000"/>
              </a:lnSpc>
              <a:spcBef>
                <a:spcPts val="1199"/>
              </a:spcBef>
              <a:tabLst>
                <a:tab algn="l" pos="0"/>
              </a:tabLst>
            </a:pPr>
            <a:r>
              <a:rPr b="0" lang="es" sz="1800" spc="-1" strike="noStrike">
                <a:solidFill>
                  <a:srgbClr val="000000"/>
                </a:solidFill>
                <a:latin typeface="Arial"/>
                <a:ea typeface="Arial"/>
              </a:rPr>
              <a:t>Un hacker no está con el código penal en la mano antes de cometer un delito por Internet</a:t>
            </a:r>
            <a:endParaRPr b="0" lang="es-AR" sz="1800" spc="-1" strike="noStrike">
              <a:solidFill>
                <a:srgbClr val="000000"/>
              </a:solidFill>
              <a:latin typeface="Arial"/>
            </a:endParaRPr>
          </a:p>
          <a:p>
            <a:pPr>
              <a:lnSpc>
                <a:spcPct val="115000"/>
              </a:lnSpc>
              <a:spcBef>
                <a:spcPts val="1199"/>
              </a:spcBef>
              <a:spcAft>
                <a:spcPts val="1199"/>
              </a:spcAft>
              <a:tabLst>
                <a:tab algn="l" pos="0"/>
              </a:tabLst>
            </a:pPr>
            <a:endParaRPr b="0" lang="es-AR"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TextShape 1"/>
          <p:cNvSpPr txBox="1"/>
          <p:nvPr/>
        </p:nvSpPr>
        <p:spPr>
          <a:xfrm rot="10800000">
            <a:off x="311760" y="107280"/>
            <a:ext cx="8520120" cy="337320"/>
          </a:xfrm>
          <a:prstGeom prst="rect">
            <a:avLst/>
          </a:prstGeom>
          <a:noFill/>
          <a:ln>
            <a:noFill/>
          </a:ln>
        </p:spPr>
        <p:txBody>
          <a:bodyPr tIns="91440" bIns="91440">
            <a:normAutofit fontScale="8000"/>
          </a:bodyPr>
          <a:p>
            <a:pPr>
              <a:lnSpc>
                <a:spcPct val="100000"/>
              </a:lnSpc>
              <a:tabLst>
                <a:tab algn="l" pos="0"/>
              </a:tabLst>
            </a:pPr>
            <a:r>
              <a:rPr b="0" lang="es" sz="2800" spc="-1" strike="noStrike">
                <a:solidFill>
                  <a:srgbClr val="000000"/>
                </a:solidFill>
                <a:latin typeface="Arial"/>
                <a:ea typeface="Arial"/>
              </a:rPr>
              <a:t>    </a:t>
            </a:r>
            <a:br/>
            <a:endParaRPr b="0" lang="es-AR" sz="2800" spc="-1" strike="noStrike">
              <a:solidFill>
                <a:srgbClr val="000000"/>
              </a:solidFill>
              <a:latin typeface="Arial"/>
            </a:endParaRPr>
          </a:p>
        </p:txBody>
      </p:sp>
      <p:sp>
        <p:nvSpPr>
          <p:cNvPr id="95" name="TextShape 2"/>
          <p:cNvSpPr txBox="1"/>
          <p:nvPr/>
        </p:nvSpPr>
        <p:spPr>
          <a:xfrm>
            <a:off x="311760" y="0"/>
            <a:ext cx="8520120" cy="5143320"/>
          </a:xfrm>
          <a:prstGeom prst="rect">
            <a:avLst/>
          </a:prstGeom>
          <a:noFill/>
          <a:ln>
            <a:noFill/>
          </a:ln>
        </p:spPr>
        <p:txBody>
          <a:bodyPr tIns="91440" bIns="91440">
            <a:normAutofit fontScale="36000"/>
          </a:bodyPr>
          <a:p>
            <a:pPr algn="just">
              <a:lnSpc>
                <a:spcPct val="115000"/>
              </a:lnSpc>
              <a:spcAft>
                <a:spcPts val="1199"/>
              </a:spcAft>
              <a:tabLst>
                <a:tab algn="l" pos="0"/>
              </a:tabLst>
            </a:pPr>
            <a:r>
              <a:rPr b="1" lang="es" sz="1800" spc="-1" strike="noStrike">
                <a:solidFill>
                  <a:srgbClr val="000000"/>
                </a:solidFill>
                <a:latin typeface="Arial"/>
                <a:ea typeface="Arial"/>
              </a:rPr>
              <a:t>La seguridad informática</a:t>
            </a:r>
            <a:r>
              <a:rPr b="0" lang="es" sz="1800" spc="-1" strike="noStrike">
                <a:solidFill>
                  <a:srgbClr val="000000"/>
                </a:solidFill>
                <a:latin typeface="Arial"/>
                <a:ea typeface="Arial"/>
              </a:rPr>
              <a:t>, podemos decir que la misma posee</a:t>
            </a:r>
            <a:r>
              <a:rPr b="0" lang="es" sz="1800" spc="-1" strike="noStrike" u="sng">
                <a:solidFill>
                  <a:srgbClr val="000000"/>
                </a:solidFill>
                <a:uFillTx/>
                <a:latin typeface="Arial"/>
                <a:ea typeface="Arial"/>
              </a:rPr>
              <a:t> una mirada técnico-preventiva</a:t>
            </a:r>
            <a:r>
              <a:rPr b="0" lang="es" sz="1800" spc="-1" strike="noStrike">
                <a:solidFill>
                  <a:srgbClr val="000000"/>
                </a:solidFill>
                <a:latin typeface="Arial"/>
                <a:ea typeface="Arial"/>
              </a:rPr>
              <a:t> acerca del fenómeno del cibercrimen.                                                                                                                            </a:t>
            </a:r>
            <a:endParaRPr b="0" lang="es-AR" sz="1800" spc="-1" strike="noStrike">
              <a:solidFill>
                <a:srgbClr val="000000"/>
              </a:solidFill>
              <a:latin typeface="Arial"/>
            </a:endParaRPr>
          </a:p>
          <a:p>
            <a:pPr algn="just">
              <a:lnSpc>
                <a:spcPct val="115000"/>
              </a:lnSpc>
              <a:spcAft>
                <a:spcPts val="1199"/>
              </a:spcAft>
              <a:tabLst>
                <a:tab algn="l" pos="0"/>
              </a:tabLst>
            </a:pPr>
            <a:r>
              <a:rPr b="0" lang="es" sz="1800" spc="-1" strike="noStrike">
                <a:solidFill>
                  <a:srgbClr val="000000"/>
                </a:solidFill>
                <a:latin typeface="Arial"/>
                <a:ea typeface="Arial"/>
              </a:rPr>
              <a:t>Se aboca a la protección de los dispositivos desde el punto de vista de la seguridad del software y el hardware, tratando de mitigar las amenazas (virus, gusanos y troyanos), vulnerabilidades de los programas, fallos de seguridad e incidentes informáticos de todo tipo. La misma pone el acento en la seguridad de los datos y la información digital y los dispositivos informáticos más que la seguridad de las personas. Este campo surge específicamente para evitar pérdidas económicas de los sistemas informáticos de las organizaciones más que los dispositivos de los usuarios particulares.                         </a:t>
            </a:r>
            <a:endParaRPr b="0" lang="es-AR" sz="1800" spc="-1" strike="noStrike">
              <a:solidFill>
                <a:srgbClr val="000000"/>
              </a:solidFill>
              <a:latin typeface="Arial"/>
            </a:endParaRPr>
          </a:p>
          <a:p>
            <a:pPr algn="just">
              <a:lnSpc>
                <a:spcPct val="115000"/>
              </a:lnSpc>
              <a:spcAft>
                <a:spcPts val="1199"/>
              </a:spcAft>
              <a:tabLst>
                <a:tab algn="l" pos="0"/>
              </a:tabLst>
            </a:pPr>
            <a:r>
              <a:rPr b="0" lang="es" sz="1800" spc="-1" strike="noStrike">
                <a:solidFill>
                  <a:srgbClr val="000000"/>
                </a:solidFill>
                <a:latin typeface="Arial"/>
                <a:ea typeface="Arial"/>
              </a:rPr>
              <a:t>En líneas generales cada país posee un organismo central que oficia como CERT certificado por los Estados Unidos que se encarga de brindar asesoramiento técnico a sus “socios” brindando recomendaciones técnicas y realizando ensayos de ataques a los dispositivos y redes para verificar la solidez de seguridad de los mismos.                                                                                                           </a:t>
            </a:r>
            <a:endParaRPr b="0" lang="es-AR" sz="1800" spc="-1" strike="noStrike">
              <a:solidFill>
                <a:srgbClr val="000000"/>
              </a:solidFill>
              <a:latin typeface="Arial"/>
            </a:endParaRPr>
          </a:p>
          <a:p>
            <a:pPr algn="just">
              <a:lnSpc>
                <a:spcPct val="115000"/>
              </a:lnSpc>
              <a:spcAft>
                <a:spcPts val="1199"/>
              </a:spcAft>
              <a:tabLst>
                <a:tab algn="l" pos="0"/>
              </a:tabLst>
            </a:pPr>
            <a:r>
              <a:rPr b="0" lang="es" sz="1800" spc="-1" strike="noStrike">
                <a:solidFill>
                  <a:srgbClr val="000000"/>
                </a:solidFill>
                <a:latin typeface="Arial"/>
                <a:ea typeface="Arial"/>
              </a:rPr>
              <a:t>En Argentina existe el Programa Nacional de Infraestructuras Críticas de la Información y Ciberseguridad y depende de la Jefatura de Gabinete de Ministros.                                                                                     </a:t>
            </a:r>
            <a:endParaRPr b="0" lang="es-AR" sz="1800" spc="-1" strike="noStrike">
              <a:solidFill>
                <a:srgbClr val="000000"/>
              </a:solidFill>
              <a:latin typeface="Arial"/>
            </a:endParaRPr>
          </a:p>
          <a:p>
            <a:pPr algn="just">
              <a:lnSpc>
                <a:spcPct val="115000"/>
              </a:lnSpc>
              <a:spcAft>
                <a:spcPts val="1199"/>
              </a:spcAft>
              <a:tabLst>
                <a:tab algn="l" pos="0"/>
              </a:tabLst>
            </a:pPr>
            <a:r>
              <a:rPr b="1" lang="es" sz="1800" spc="-1" strike="noStrike">
                <a:solidFill>
                  <a:srgbClr val="000000"/>
                </a:solidFill>
                <a:latin typeface="Arial"/>
                <a:ea typeface="Arial"/>
              </a:rPr>
              <a:t>La responsabilidad última de que una persona no sea víctima de ciberdelito es del propio usuario</a:t>
            </a:r>
            <a:r>
              <a:rPr b="0" lang="es" sz="1800" spc="-1" strike="noStrike">
                <a:solidFill>
                  <a:srgbClr val="000000"/>
                </a:solidFill>
                <a:latin typeface="Arial"/>
                <a:ea typeface="Arial"/>
              </a:rPr>
              <a:t>. Es así que a partir de una serie de recomendaciones de seguridad técnica, información sobre amenazas, divulgación de soluciones a incidentes, entre otros intenta concientizar a los usuarios acerca de un uso seguro y responsable de la tecnología.                                                                                                         </a:t>
            </a:r>
            <a:endParaRPr b="0" lang="es-AR" sz="1800" spc="-1" strike="noStrike">
              <a:solidFill>
                <a:srgbClr val="000000"/>
              </a:solidFill>
              <a:latin typeface="Arial"/>
            </a:endParaRPr>
          </a:p>
          <a:p>
            <a:pPr algn="just">
              <a:lnSpc>
                <a:spcPct val="115000"/>
              </a:lnSpc>
              <a:spcAft>
                <a:spcPts val="1199"/>
              </a:spcAft>
              <a:tabLst>
                <a:tab algn="l" pos="0"/>
              </a:tabLst>
            </a:pPr>
            <a:r>
              <a:rPr b="0" lang="es" sz="1800" spc="-1" strike="noStrike">
                <a:solidFill>
                  <a:srgbClr val="000000"/>
                </a:solidFill>
                <a:latin typeface="Arial"/>
                <a:ea typeface="Arial"/>
              </a:rPr>
              <a:t>Si se establece una analogía con la seguridad ciudadana, es como un programa de seguridad publica basado en blindar las casas y departamentos de las personas con rejas, alarmas, cámaras y el Estado brinde recomendaciones de cómo hacerlo y haga pruebas de penetración para ver si esas medidas de seguridad son seguras.</a:t>
            </a:r>
            <a:endParaRPr b="0" lang="es-AR"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4</TotalTime>
  <Application>LibreOffice/6.4.7.2$Linux_X86_64 LibreOffice_project/40$Build-2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es-AR</dc:language>
  <cp:lastModifiedBy/>
  <dcterms:modified xsi:type="dcterms:W3CDTF">2021-07-01T00:32:08Z</dcterms:modified>
  <cp:revision>1</cp:revision>
  <dc:subject/>
  <dc:title/>
</cp:coreProperties>
</file>