
<file path=[Content_Types].xml><?xml version="1.0" encoding="utf-8"?>
<Types xmlns="http://schemas.openxmlformats.org/package/2006/content-types">
  <Default Extension="fntdata" ContentType="application/x-fontdata"/>
  <Default Extension="m4a" ContentType="audio/mp4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Montserrat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65bef3fb4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65bef3fb4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65bef3fb4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65bef3fb4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65bef3fb4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65bef3fb4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65bef3fb4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65bef3fb4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65bef3fb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65bef3fb4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audio" Target="../media/audio2.wav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audio" Target="../media/audio3.wav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Patrón Visitor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Alumnos:    Soria Gava, Lucas Damian;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                         Marotta, Alejandro Adrián</a:t>
            </a:r>
            <a:endParaRPr dirty="0"/>
          </a:p>
        </p:txBody>
      </p:sp>
      <p:pic>
        <p:nvPicPr>
          <p:cNvPr id="7" name="Sonido grabado">
            <a:hlinkClick r:id="" action="ppaction://media"/>
          </p:cNvPr>
          <p:cNvPicPr>
            <a:picLocks noRot="1" noChangeAspect="1"/>
          </p:cNvPicPr>
          <p:nvPr>
            <a:wavAudioFile r:embed="rId1" name="Sonido grabado"/>
          </p:nvPr>
        </p:nvPicPr>
        <p:blipFill>
          <a:blip r:embed="rId4"/>
          <a:stretch>
            <a:fillRect/>
          </a:stretch>
        </p:blipFill>
        <p:spPr>
          <a:xfrm>
            <a:off x="400334" y="181117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9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Definición</a:t>
            </a:r>
            <a:endParaRPr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130050"/>
            <a:ext cx="7038900" cy="37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dirty="0"/>
              <a:t>Es un patrón de comportamiento, que permite definir una operación sobre objetos de una jerarquía de clases sin modificar las clases sobre las que opera. </a:t>
            </a:r>
            <a:endParaRPr sz="15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500" dirty="0"/>
              <a:t>En ocasiones nos podemos encontrar con estructuras de datos que requieren realizar operaciones sobre ella, pero estas operaciones pueden ser muy variadas e incluso se pueden desarrollar nuevas a medida que la aplicación crece.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500" dirty="0"/>
              <a:t>A medida que las aplicaciones crecen, el número de operaciones que deberá tener la estructura también crecerá haciendo que administrar la estructura sea muy complejo. </a:t>
            </a:r>
            <a:endParaRPr sz="15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500" dirty="0"/>
              <a:t>Por esta razón el patrón de diseño Visitor propone la separación de estas operaciones en clases independientes llamadas Visitantes, las cuales son creadas implementando una interface común y no requiere modificar la estructura inicial para agregar la operación.</a:t>
            </a:r>
            <a:endParaRPr sz="15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5" name="Sonido grabado">
            <a:hlinkClick r:id="" action="ppaction://media"/>
          </p:cNvPr>
          <p:cNvPicPr>
            <a:picLocks noRot="1" noChangeAspect="1"/>
          </p:cNvPicPr>
          <p:nvPr>
            <a:wavAudioFile r:embed="rId1" name="Sonido grabado"/>
          </p:nvPr>
        </p:nvPicPr>
        <p:blipFill>
          <a:blip r:embed="rId4"/>
          <a:stretch>
            <a:fillRect/>
          </a:stretch>
        </p:blipFill>
        <p:spPr>
          <a:xfrm>
            <a:off x="959892" y="269828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43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body" idx="1"/>
          </p:nvPr>
        </p:nvSpPr>
        <p:spPr>
          <a:xfrm>
            <a:off x="1210750" y="1104750"/>
            <a:ext cx="7038900" cy="34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 dirty="0"/>
              <a:t>Este patrón permite añadir funcionalidades (operaciones o métodos) a una clase (o clases de distinto tipo) sin tener que modificarla, siendo usado para manejar algoritmos, relaciones y responsabilidades entre objetos.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 dirty="0"/>
              <a:t>Este patrón es especialmente útil cuando desea centralizar una operación particular en un objeto sin extender el objeto (creando una nueva herencia) o sin modificar el objeto.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Motivación</a:t>
            </a:r>
            <a:endParaRPr/>
          </a:p>
        </p:txBody>
      </p:sp>
      <p:pic>
        <p:nvPicPr>
          <p:cNvPr id="5" name="Sonido grabado">
            <a:hlinkClick r:id="" action="ppaction://media"/>
          </p:cNvPr>
          <p:cNvPicPr>
            <a:picLocks noRot="1" noChangeAspect="1"/>
          </p:cNvPicPr>
          <p:nvPr>
            <a:wavAudioFile r:embed="rId1" name="Sonido grabado"/>
          </p:nvPr>
        </p:nvPicPr>
        <p:blipFill>
          <a:blip r:embed="rId4"/>
          <a:stretch>
            <a:fillRect/>
          </a:stretch>
        </p:blipFill>
        <p:spPr>
          <a:xfrm>
            <a:off x="768824" y="365362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26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Usos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135750"/>
            <a:ext cx="7038900" cy="36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Dado que este patrón separa un algoritmo de la estructura de un objeto, es ampliamente utilizado en :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Intérpretes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Compiladores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Procesadores de lenguajes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Extender comportamientos de clases que no cambian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Atravesar árboles y nodos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Aplicar la misma operación para diferentes tipos de elementos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Cuando tengo que cambiar las operaciones de forma frecuente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2" name="Usos">
            <a:hlinkClick r:id="" action="ppaction://media"/>
            <a:extLst>
              <a:ext uri="{FF2B5EF4-FFF2-40B4-BE49-F238E27FC236}">
                <a16:creationId xmlns:a16="http://schemas.microsoft.com/office/drawing/2014/main" id="{220F2FB2-3B68-4146-8B77-A5E130C7E22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07600" y="527240"/>
            <a:ext cx="351521" cy="3515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04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básica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460250"/>
            <a:ext cx="9144002" cy="299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Diagrama">
            <a:hlinkClick r:id="" action="ppaction://media"/>
            <a:extLst>
              <a:ext uri="{FF2B5EF4-FFF2-40B4-BE49-F238E27FC236}">
                <a16:creationId xmlns:a16="http://schemas.microsoft.com/office/drawing/2014/main" id="{5136474A-2C7C-438D-BCC6-519E4A0ACFD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23067" y="506701"/>
            <a:ext cx="358195" cy="358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00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body" idx="1"/>
          </p:nvPr>
        </p:nvSpPr>
        <p:spPr>
          <a:xfrm>
            <a:off x="1271350" y="0"/>
            <a:ext cx="7038900" cy="5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s" sz="1600" b="1" i="1" dirty="0"/>
              <a:t>Client:</a:t>
            </a:r>
            <a:r>
              <a:rPr lang="es" sz="1600" dirty="0"/>
              <a:t> Componente que interactúa con la estructura element y con el Visitante, éste es responsable de instanciar los visitantes y elementos para su procesamiento.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 b="1" i="1" dirty="0"/>
              <a:t>Element:</a:t>
            </a:r>
            <a:r>
              <a:rPr lang="es" sz="1600" dirty="0"/>
              <a:t>  Este objeto por lo general es una interface que define el método accept, al cual deberán implementar los objetos de la estructura. También es llamado Visitable.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 b="1" i="1" dirty="0"/>
              <a:t>Concrete Element:</a:t>
            </a:r>
            <a:r>
              <a:rPr lang="es" sz="1600" dirty="0"/>
              <a:t> La estructura completa puede estar compuesta de un gran número de estos objetos y cada uno tiene sus propiedades y se encarga de implementar el método accept.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 b="1" i="1" dirty="0"/>
              <a:t>Visitor:</a:t>
            </a:r>
            <a:r>
              <a:rPr lang="es" sz="1600" dirty="0"/>
              <a:t> Interface que define la estructura del visitante, la interface deberá tener un método por cada objeto que se requiera analizar de la estructura element.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 b="1" i="1" dirty="0"/>
              <a:t>Concrete Visitor: </a:t>
            </a:r>
            <a:r>
              <a:rPr lang="es" sz="1600" dirty="0"/>
              <a:t>Representa una implementación del visitante, esta implementación puede realizar una operación sobre un element. Se crean todos los ConcreteVisitor necesarios para realizar las operaciones requeridas.</a:t>
            </a:r>
            <a:endParaRPr sz="1600" dirty="0"/>
          </a:p>
        </p:txBody>
      </p:sp>
      <p:pic>
        <p:nvPicPr>
          <p:cNvPr id="2" name="Componentes">
            <a:hlinkClick r:id="" action="ppaction://media"/>
            <a:extLst>
              <a:ext uri="{FF2B5EF4-FFF2-40B4-BE49-F238E27FC236}">
                <a16:creationId xmlns:a16="http://schemas.microsoft.com/office/drawing/2014/main" id="{4A48639D-C952-4E91-9C37-E0639A9B8A2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9845" y="598338"/>
            <a:ext cx="262667" cy="262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69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418</Words>
  <Application>Microsoft Office PowerPoint</Application>
  <PresentationFormat>Presentación en pantalla (16:9)</PresentationFormat>
  <Paragraphs>30</Paragraphs>
  <Slides>6</Slides>
  <Notes>6</Notes>
  <HiddenSlides>0</HiddenSlides>
  <MMClips>6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Montserrat</vt:lpstr>
      <vt:lpstr>Arial</vt:lpstr>
      <vt:lpstr>Lato</vt:lpstr>
      <vt:lpstr>Focus</vt:lpstr>
      <vt:lpstr>Patrón Visitor</vt:lpstr>
      <vt:lpstr>Definición</vt:lpstr>
      <vt:lpstr>Motivación</vt:lpstr>
      <vt:lpstr>Usos</vt:lpstr>
      <vt:lpstr>Estructura básica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Patrón Visitor</dc:title>
  <cp:lastModifiedBy>lucas soria</cp:lastModifiedBy>
  <cp:revision>5</cp:revision>
  <dcterms:modified xsi:type="dcterms:W3CDTF">2020-11-01T20:47:20Z</dcterms:modified>
</cp:coreProperties>
</file>