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99ca09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a99ca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6a772bdb_0_1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6a772bd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6a772bd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6a772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6a772bdb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6a772b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6a772bdb_0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6a772b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c6a772bdb_0_10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c6a772bd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c6a772bdb_0_1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c6a772bd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6a772bdb_0_1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c6a772bd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6a772bdb_0_1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6a772bd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c6a772bdb_0_1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c6a772bd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6a772bdb_0_1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c6a772bd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 UMCloud.png"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4049" y="157500"/>
            <a:ext cx="865586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60" y="593280"/>
            <a:ext cx="8520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60" y="1536480"/>
            <a:ext cx="85200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79750" y="757575"/>
            <a:ext cx="7908000" cy="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6493" l="4766" r="6644" t="5392"/>
          <a:stretch/>
        </p:blipFill>
        <p:spPr>
          <a:xfrm>
            <a:off x="8330125" y="88988"/>
            <a:ext cx="736332" cy="7100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iego.navarro@um.edu.ar" TargetMode="External"/><Relationship Id="rId4" Type="http://schemas.openxmlformats.org/officeDocument/2006/relationships/hyperlink" Target="mailto:jjo@um.edu.ar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loud.um.edu.ar" TargetMode="External"/><Relationship Id="rId4" Type="http://schemas.openxmlformats.org/officeDocument/2006/relationships/hyperlink" Target="https://my.cloud.um.edu.ar/" TargetMode="External"/><Relationship Id="rId9" Type="http://schemas.openxmlformats.org/officeDocument/2006/relationships/hyperlink" Target="https://slack-redir.net/link?url=http%3A%2F%2Fconsole.cloud.um.edu.ar" TargetMode="External"/><Relationship Id="rId5" Type="http://schemas.openxmlformats.org/officeDocument/2006/relationships/hyperlink" Target="https://www.digitalocean.com/community/tutorials/how-to-set-up-ssh-keys-2" TargetMode="External"/><Relationship Id="rId6" Type="http://schemas.openxmlformats.org/officeDocument/2006/relationships/hyperlink" Target="https://cduser.com/como-generar-llaves-ssh-windows/" TargetMode="External"/><Relationship Id="rId7" Type="http://schemas.openxmlformats.org/officeDocument/2006/relationships/hyperlink" Target="https://console.cloud.um.edu.ar/project/key_pairs/" TargetMode="External"/><Relationship Id="rId8" Type="http://schemas.openxmlformats.org/officeDocument/2006/relationships/hyperlink" Target="https://slack-redir.net/link?url=http%3A%2F%2Fconsole.cloud.um.edu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oud.um.edu.a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y.cloud.um.edu.ar" TargetMode="External"/><Relationship Id="rId4" Type="http://schemas.openxmlformats.org/officeDocument/2006/relationships/hyperlink" Target="https://www.zerotier.com/download/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igitalocean.com/community/tutorials/how-to-set-up-ssh-keys-2" TargetMode="External"/><Relationship Id="rId4" Type="http://schemas.openxmlformats.org/officeDocument/2006/relationships/hyperlink" Target="https://cduser.com/como-generar-llaves-ssh-windows/" TargetMode="External"/><Relationship Id="rId5" Type="http://schemas.openxmlformats.org/officeDocument/2006/relationships/hyperlink" Target="https://console.cloud.um.edu.ar/project/key_pai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43350" y="275975"/>
            <a:ext cx="8425500" cy="572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UM Cloud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Instructivo para Acceso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733900"/>
            <a:ext cx="85206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/>
              <a:t>Mg. Ing. Diego Navarro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diego.navarro@um.edu.ar</a:t>
            </a:r>
            <a:r>
              <a:rPr lang="en" sz="2200"/>
              <a:t>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Mg. Ing. JuanJo Ciarlante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jjo@um.edu.ar</a:t>
            </a:r>
            <a:r>
              <a:rPr lang="en" sz="2200"/>
              <a:t>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Abril 2021</a:t>
            </a:r>
            <a:endParaRPr b="1" sz="22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5">
            <a:alphaModFix/>
          </a:blip>
          <a:srcRect b="6493" l="4766" r="6644" t="5392"/>
          <a:stretch/>
        </p:blipFill>
        <p:spPr>
          <a:xfrm>
            <a:off x="3349913" y="553225"/>
            <a:ext cx="2412375" cy="2326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UM-Cloud: Lanzar Instancia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20550" y="941400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Importar Par de Llaves SSH y asignar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--&gt; [Ejecutar Instancia]   --&gt; ssh ubuntu@&lt;ip_instancia&gt;</a:t>
            </a:r>
            <a:endParaRPr b="1" sz="2000"/>
          </a:p>
        </p:txBody>
      </p:sp>
      <p:sp>
        <p:nvSpPr>
          <p:cNvPr id="131" name="Google Shape;131;p23"/>
          <p:cNvSpPr/>
          <p:nvPr/>
        </p:nvSpPr>
        <p:spPr>
          <a:xfrm>
            <a:off x="4662598" y="3127900"/>
            <a:ext cx="728100" cy="30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3581"/>
            <a:ext cx="9144000" cy="474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RESUMEN: </a:t>
            </a:r>
            <a:r>
              <a:rPr lang="en"/>
              <a:t>Adecuando instancia de Cloud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35500" y="927024"/>
            <a:ext cx="8742600" cy="4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</a:rPr>
              <a:t>Gestionar acceso a UM-Cloud 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https://cloud.um.edu.ar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>
                <a:solidFill>
                  <a:srgbClr val="1D1C1D"/>
                </a:solidFill>
              </a:rPr>
              <a:t>Ir a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https://my.cloud.um.edu.ar/</a:t>
            </a:r>
            <a:r>
              <a:rPr lang="en" sz="1600">
                <a:solidFill>
                  <a:srgbClr val="1D1C1D"/>
                </a:solidFill>
              </a:rPr>
              <a:t> 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>
                <a:solidFill>
                  <a:srgbClr val="1D1C1D"/>
                </a:solidFill>
              </a:rPr>
              <a:t>Usar Credenciales @um.edu.ar para sumar usuario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>
                <a:solidFill>
                  <a:srgbClr val="1D1C1D"/>
                </a:solidFill>
              </a:rPr>
              <a:t>Conectar VPN [Zero-tier]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Gestionar claves ssh 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https://www.digitalocean.com/community/tutorials/how-to-set-up-ssh-keys-2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https://cduser.com/como-generar-llaves-ssh-windows/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b="1" i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>
                <a:solidFill>
                  <a:srgbClr val="1D1C1D"/>
                </a:solidFill>
              </a:rPr>
              <a:t>Subir SSH-Keys en Pares de Claves 	</a:t>
            </a:r>
            <a:endParaRPr sz="1600">
              <a:solidFill>
                <a:srgbClr val="1D1C1D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■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https://console.cloud.um.edu.ar/project/key_pairs/</a:t>
            </a:r>
            <a:r>
              <a:rPr lang="en" sz="1600">
                <a:solidFill>
                  <a:srgbClr val="1D1C1D"/>
                </a:solidFill>
              </a:rPr>
              <a:t> 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Crear instancia desde con imagen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um-tele-vnc [Poner Claves-SSH]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Loguearse a instancia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ssh ubuntu@&lt;ip_instancia&gt;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D1C1D"/>
                </a:solidFill>
              </a:rPr>
              <a:t># Arrancar el vnc server **SIN sudo**:</a:t>
            </a:r>
            <a:endParaRPr b="1" sz="1600">
              <a:solidFill>
                <a:srgbClr val="1D1C1D"/>
              </a:solidFill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</a:rPr>
              <a:t>tigervncserver -localhost no -xstartup /usr/bin/startxfce4</a:t>
            </a:r>
            <a:endParaRPr sz="16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</a:rPr>
              <a:t>2. En tu máquina: instalar un "cliente VNC"</a:t>
            </a:r>
            <a:endParaRPr sz="16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</a:rPr>
              <a:t>3. Desde</a:t>
            </a:r>
            <a:r>
              <a:rPr lang="en" sz="1600">
                <a:solidFill>
                  <a:srgbClr val="1D1C1D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console.cloud.um.edu.ar</a:t>
            </a:r>
            <a:r>
              <a:rPr lang="en" sz="1600">
                <a:solidFill>
                  <a:srgbClr val="1D1C1D"/>
                </a:solidFill>
              </a:rPr>
              <a:t> agregar OTRA regla al </a:t>
            </a:r>
            <a:r>
              <a:rPr lang="en" sz="1600">
                <a:solidFill>
                  <a:srgbClr val="E01E5A"/>
                </a:solidFill>
              </a:rPr>
              <a:t>default</a:t>
            </a:r>
            <a:r>
              <a:rPr lang="en" sz="1600">
                <a:solidFill>
                  <a:srgbClr val="1D1C1D"/>
                </a:solidFill>
              </a:rPr>
              <a:t> security group para abrir </a:t>
            </a:r>
            <a:r>
              <a:rPr b="1" lang="en" sz="1600">
                <a:solidFill>
                  <a:srgbClr val="1D1C1D"/>
                </a:solidFill>
              </a:rPr>
              <a:t>TCP desde port 5900 a port 5910</a:t>
            </a:r>
            <a:endParaRPr b="1" sz="16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UM-Cloud: Acceso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22250" y="1052075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https://cloud.um.edu.ar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Oauth [“apellido um.edu.ar”]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2400"/>
              <a:buAutoNum type="alphaLcPeriod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@um.edu.ar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AutoNum type="alphaLcPeriod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@alumno.um.edu.ar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54693" l="22501" r="26381" t="0"/>
          <a:stretch/>
        </p:blipFill>
        <p:spPr>
          <a:xfrm>
            <a:off x="4354275" y="899675"/>
            <a:ext cx="4674002" cy="2663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/>
          <p:nvPr/>
        </p:nvSpPr>
        <p:spPr>
          <a:xfrm>
            <a:off x="4662598" y="3127900"/>
            <a:ext cx="728100" cy="30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20062" l="33411" r="33818" t="28218"/>
          <a:stretch/>
        </p:blipFill>
        <p:spPr>
          <a:xfrm>
            <a:off x="5131525" y="3614025"/>
            <a:ext cx="2996399" cy="304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UM-Cloud: My UM-Cloud - credenciales y vpn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0550" y="1017600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https://my.cloud.um.edu.ar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 - Configurar VPN [</a:t>
            </a:r>
            <a:r>
              <a:rPr lang="en" sz="2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Zerotier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]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6"/>
          <p:cNvSpPr/>
          <p:nvPr/>
        </p:nvSpPr>
        <p:spPr>
          <a:xfrm>
            <a:off x="4662598" y="3127900"/>
            <a:ext cx="728100" cy="30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5">
            <a:alphaModFix/>
          </a:blip>
          <a:srcRect b="8947" l="0" r="0" t="17894"/>
          <a:stretch/>
        </p:blipFill>
        <p:spPr>
          <a:xfrm>
            <a:off x="344650" y="1796975"/>
            <a:ext cx="8603700" cy="4046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UM-Cloud: Claves SSH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20550" y="1017600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Gestionar claves ssh 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https://www.digitalocean.com/community/tutorials/how-to-set-up-ssh-keys-2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  </a:t>
            </a:r>
            <a:endParaRPr sz="1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https://cduser.com/como-generar-llaves-ssh-windows/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  </a:t>
            </a:r>
            <a:endParaRPr sz="1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Subir SSH-Keys en Pares de Claves 	</a:t>
            </a:r>
            <a:endParaRPr sz="1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https://console.cloud.um.edu.ar/project/key_pairs/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endParaRPr sz="1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UM-Cloud: Lanzar Instancia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20550" y="1017600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1" name="Google Shape;91;p18"/>
          <p:cNvSpPr/>
          <p:nvPr/>
        </p:nvSpPr>
        <p:spPr>
          <a:xfrm>
            <a:off x="4662598" y="3127900"/>
            <a:ext cx="728100" cy="30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0582"/>
            <a:ext cx="9143999" cy="470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UM-Cloud: Lanzar Instancia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20550" y="941400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Nombre de la instancia, ej: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Tele-21</a:t>
            </a:r>
            <a:endParaRPr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Zona de Disponibilidad: workers-az / Número : 1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" name="Google Shape;99;p19"/>
          <p:cNvSpPr/>
          <p:nvPr/>
        </p:nvSpPr>
        <p:spPr>
          <a:xfrm>
            <a:off x="4662598" y="3127900"/>
            <a:ext cx="728100" cy="30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49487"/>
            <a:ext cx="9144001" cy="47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UM-Cloud: Lanzar Instancia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20550" y="941400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Seccionar origen de arranque: Imagen  /    Crear nuevo volumen: No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Disponible: um-tele-vnc (editado)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7" name="Google Shape;107;p20"/>
          <p:cNvSpPr/>
          <p:nvPr/>
        </p:nvSpPr>
        <p:spPr>
          <a:xfrm>
            <a:off x="4662598" y="3127900"/>
            <a:ext cx="728100" cy="30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4789"/>
            <a:ext cx="9144000" cy="503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UM-Cloud: Lanzar Instancia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20550" y="941400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Sabor -&gt; m1.small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5" name="Google Shape;115;p21"/>
          <p:cNvSpPr/>
          <p:nvPr/>
        </p:nvSpPr>
        <p:spPr>
          <a:xfrm>
            <a:off x="4662598" y="3127900"/>
            <a:ext cx="728100" cy="30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9919"/>
            <a:ext cx="9143999" cy="473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831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UM-Cloud: Lanzar Instancia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20550" y="941400"/>
            <a:ext cx="9051900" cy="5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Redes -&gt; net_umstack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3" name="Google Shape;123;p22"/>
          <p:cNvSpPr/>
          <p:nvPr/>
        </p:nvSpPr>
        <p:spPr>
          <a:xfrm>
            <a:off x="4662598" y="3127900"/>
            <a:ext cx="728100" cy="30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6" y="2068717"/>
            <a:ext cx="9144001" cy="473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