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b1f0f9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cb1f0f9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b1f0f9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cb1f0f9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45f40a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45f40a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cb1f0f9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cb1f0f9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45f40ae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d45f40a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45f40ae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45f40ae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45f40ae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45f40ae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45f40ae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45f40ae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45f40a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45f40a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45f40a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45f40a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45f40ae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45f40ae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d45f40a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d45f40a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b1f0f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b1f0f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d45f40a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d45f40a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d45f40a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d45f40a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45f40a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45f40a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444990"/>
            <a:ext cx="82221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TRABAJO PRÁCTICO N°6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ELEMENTOS DE PROTECCIÓN PERSONAL - HIGIENE Y SEGURIDAD EN LOS AMBIENTES DE TRABAJO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Integrantes del GRUPO 2: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Marotta, Alejandro Adrián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Santander, Franco Javier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820"/>
              <a:t>Soria Gava, Lucas Damián</a:t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950" y="0"/>
            <a:ext cx="55121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888050"/>
            <a:ext cx="71437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Protección</a:t>
            </a:r>
            <a:r>
              <a:rPr lang="es"/>
              <a:t> Auditiva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71900" y="1919075"/>
            <a:ext cx="82221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Orejeras o </a:t>
            </a:r>
            <a:r>
              <a:rPr lang="es" sz="1600"/>
              <a:t>Tapones bien ajustados, </a:t>
            </a:r>
            <a:r>
              <a:rPr lang="es" sz="1600"/>
              <a:t>cómodos</a:t>
            </a:r>
            <a:r>
              <a:rPr lang="es" sz="1600"/>
              <a:t> y adaptados a los operarios.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Prestar especial </a:t>
            </a:r>
            <a:r>
              <a:rPr lang="es" sz="1600"/>
              <a:t>atención</a:t>
            </a:r>
            <a:r>
              <a:rPr lang="es" sz="1600"/>
              <a:t> a que no aumenten el riesgo de accidentes debido  a la falta de </a:t>
            </a:r>
            <a:r>
              <a:rPr lang="es" sz="1600"/>
              <a:t>audición</a:t>
            </a:r>
            <a:r>
              <a:rPr lang="es" sz="1600"/>
              <a:t> , por ejemplo por no escuchar alarmas.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equipo de protección auditiva debería estar a disposición de los usuarios a la entrada de la zona de ruido. Los usuarios deberían ponérselos antes de ingresar a dichas zonas las cuales deberían indicarse con una señalización adecuada.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atenuación ofrecida por los protectores auditivos es eficaz sólo si su mantenimiento es adecuado. Un correcto mantenimiento consiste en limpiar el protector, cambiar las partes sustituibles, como las almohadillas, y controlar su buen estado general.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75" y="993338"/>
            <a:ext cx="4743875" cy="31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00" y="1074838"/>
            <a:ext cx="2993825" cy="29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Describir las características especiales del ambiente de trabajo, del operador anterior, que hacen a la higiene y seguridad.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 </a:t>
            </a:r>
            <a:r>
              <a:rPr lang="es"/>
              <a:t>térmica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ontrol de la temperatura del lugar de trabajo del operario, evitando consecuencias en el cuerpo humano.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materiales resistentes a las altas temperaturas para la conformación de la estructura del ambiente de trabajo.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Emisiones: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gases deben: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Ventilarse para que no se acumulen y afecten a los operadores.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Filtrar</a:t>
            </a:r>
            <a:r>
              <a:rPr lang="es"/>
              <a:t> en caso de que sean nocivos para el medio ambiente.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 sustancias contaminantes 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atmósfera.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Al agua.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tierra.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Radiaciones: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</a:t>
            </a:r>
            <a:r>
              <a:rPr lang="es"/>
              <a:t>nfrarroja: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Debe ser neutralizada o disminuida a partir de pantallas absorbentes, cortinas de agua u otros dispositivos.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operadores deben utilizar protección ocular.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Ultravioleta: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Similar al caso de las infrarrojas.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471900" y="861025"/>
            <a:ext cx="82221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 utilizar algún sistema de vallado de zonas peligrosas para evitar accidentes o reducir condiciones inseguras.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Iluminación.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Señalizado: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Cartelería preventiva.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Cartelería</a:t>
            </a:r>
            <a:r>
              <a:rPr lang="es"/>
              <a:t> informativa.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de colores definido y comunicado a todos los trabajadores de la empresa.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Niveles de ruido mínimo posible.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debe proteger a los operarios con el equipo de protección pertinente.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debe disminuir su exposición al mismo.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Consignas: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1 - Describir los elementos de protección personal de un operario calificado que realiza su actividad en el sector de fundición de una acería de una industria siderúrgica de primera línea.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2 - Describir las características especiales del ambiente de trabajo, del operador anterior, que hacen a la higiene y seguridad.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80"/>
              <a:t>1 - Describir los elementos de protección personal de un operario calificado que realiza su actividad en el sector de fundición de una acería de una industria siderúrgica de primera línea. </a:t>
            </a:r>
            <a:endParaRPr sz="218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elementos de </a:t>
            </a:r>
            <a:r>
              <a:rPr lang="es"/>
              <a:t>protección</a:t>
            </a:r>
            <a:r>
              <a:rPr lang="es"/>
              <a:t> personal de un operario del sector de </a:t>
            </a:r>
            <a:r>
              <a:rPr lang="es"/>
              <a:t>fundición</a:t>
            </a:r>
            <a:r>
              <a:rPr lang="es"/>
              <a:t> son: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Protección</a:t>
            </a:r>
            <a:r>
              <a:rPr lang="es"/>
              <a:t> de la cabeza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Protección</a:t>
            </a:r>
            <a:r>
              <a:rPr lang="es"/>
              <a:t> de la cara y los ojos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Protección</a:t>
            </a:r>
            <a:r>
              <a:rPr lang="es"/>
              <a:t> de las extremidades superiores e inferiores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Equipo de </a:t>
            </a:r>
            <a:r>
              <a:rPr lang="es"/>
              <a:t>protección</a:t>
            </a:r>
            <a:r>
              <a:rPr lang="es"/>
              <a:t> respiratoria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Protección</a:t>
            </a:r>
            <a:r>
              <a:rPr lang="es"/>
              <a:t> auditiva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Protección</a:t>
            </a:r>
            <a:r>
              <a:rPr lang="es"/>
              <a:t> de la cabeza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cascos con resistencia a salpicaduras de metal fundido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Desechar aquellos cascos que hayan recibido un golpe fuerte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Desechar aquellos cascos que presenten hendiduras o grietas o indicios de envejecimiento o deterioro del arnés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cascos de materiales no conductores cuando se trabaje con conductores </a:t>
            </a:r>
            <a:r>
              <a:rPr lang="es"/>
              <a:t>eléctricos</a:t>
            </a:r>
            <a:r>
              <a:rPr lang="es"/>
              <a:t> desnudos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Tener en cuenta la comodidad del casco para el usuario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Protección</a:t>
            </a:r>
            <a:r>
              <a:rPr lang="es"/>
              <a:t> de la cara y los ojos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 pantallas faciales o protectores oculares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Usar </a:t>
            </a:r>
            <a:r>
              <a:rPr lang="es"/>
              <a:t>protectores faciales tipo casco o tipo pantalla para el manejo de hornos y en otros trabajos en condiciones de alto calor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Prestar </a:t>
            </a:r>
            <a:r>
              <a:rPr lang="es"/>
              <a:t>atención</a:t>
            </a:r>
            <a:r>
              <a:rPr lang="es"/>
              <a:t> a la </a:t>
            </a:r>
            <a:r>
              <a:rPr lang="es"/>
              <a:t>comodidad</a:t>
            </a:r>
            <a:r>
              <a:rPr lang="es"/>
              <a:t> y eficacia de los protectores oculares y faciales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00" y="867275"/>
            <a:ext cx="2593876" cy="361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925" y="867275"/>
            <a:ext cx="3821800" cy="3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Protección</a:t>
            </a:r>
            <a:r>
              <a:rPr lang="es"/>
              <a:t> de las extremidades superiores e inferiores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600050"/>
            <a:ext cx="82221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guantes de seguridad o guantes largos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</a:t>
            </a:r>
            <a:r>
              <a:rPr lang="es"/>
              <a:t>plicarse cremas de protección adecuadas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Vestir ropa de protección apropiada para proteger las extremidades superiores e inferiores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manos y los pies deberían protegerse contra peligros físicos, químicos o de otro tipo.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altura del calzado de seguridad es hasta el tobillo, la rodilla o el muslo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zapatos o las botas no deberían tener lengüeta, y las piernas de los pantalones deberían ajustarse por fuera de la bota y no encajadas dentro de la misma.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Utilizarse polainas o espinilleras de caucho o metálicas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protectores y trajes aluminizados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75" y="777150"/>
            <a:ext cx="1854300" cy="4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50" y="1376750"/>
            <a:ext cx="3324051" cy="22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425" y="2990675"/>
            <a:ext cx="2033113" cy="20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de </a:t>
            </a:r>
            <a:r>
              <a:rPr lang="es"/>
              <a:t>protección</a:t>
            </a:r>
            <a:r>
              <a:rPr lang="es"/>
              <a:t> Respiratoria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683325"/>
            <a:ext cx="82221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Utilizar </a:t>
            </a:r>
            <a:r>
              <a:rPr lang="es"/>
              <a:t>equipos de protección respiratoria apropiados en función de cada peligro y riesgo.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Utilizar dispositivos de protección respiratoria que funcionan a presión positiva con aporte de aire en caso de no pueda evaluarse el riesgo o peligro.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debería disponer de una gama de tamaños y modelos de equipos de protección respiratoria.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equipos de protección respiratoria deberían limpiarse e higienizarse periódicamente.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Capacitar a los empleados acerca del buen condicionamiento de los equipos respiratorios.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respiradores deberían almacenarse correctamente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Tener en cuenta los </a:t>
            </a:r>
            <a:r>
              <a:rPr lang="es"/>
              <a:t>límites</a:t>
            </a:r>
            <a:r>
              <a:rPr lang="es"/>
              <a:t> de </a:t>
            </a:r>
            <a:r>
              <a:rPr lang="es"/>
              <a:t>utilización</a:t>
            </a:r>
            <a:r>
              <a:rPr lang="es"/>
              <a:t> de los equipos respiratorios.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Evaluar a los empleados </a:t>
            </a:r>
            <a:r>
              <a:rPr lang="es"/>
              <a:t>médicamente</a:t>
            </a:r>
            <a:r>
              <a:rPr lang="es"/>
              <a:t> antes de utilizar los equipos respiratorios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