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10e83117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10e83117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223a6a9c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223a6a9c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23a6a9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223a6a9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1152fa49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1152fa49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223a6a9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223a6a9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24daadb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24daadb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223a6a9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223a6a9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223a6a9c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223a6a9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223a6a9c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223a6a9c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223a6a9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223a6a9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223a6a9c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223a6a9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 sz="3000"/>
              <a:t>HIGIENE Y SEGURIDAD DEL TRABAJO</a:t>
            </a:r>
            <a:endParaRPr sz="3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2429725"/>
            <a:ext cx="85206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TRABAJO PRÁCTICO N°8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SELECCION Y CAPACITACION DEL PERSONAL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/>
              <a:t>Integrantes del GRUPO 2: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Marotta, Alejandro Adrián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Santander, Franco Javier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Soria Gava, Lucas Damián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a ver en la </a:t>
            </a:r>
            <a:r>
              <a:rPr lang="es"/>
              <a:t>capacitación</a:t>
            </a:r>
            <a:endParaRPr/>
          </a:p>
        </p:txBody>
      </p:sp>
      <p:sp>
        <p:nvSpPr>
          <p:cNvPr id="125" name="Google Shape;125;p22"/>
          <p:cNvSpPr txBox="1"/>
          <p:nvPr>
            <p:ph idx="4294967295" type="body"/>
          </p:nvPr>
        </p:nvSpPr>
        <p:spPr>
          <a:xfrm>
            <a:off x="471900" y="806825"/>
            <a:ext cx="8222100" cy="4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Magnitudes eléctricas básicas (tensión, corriente, frecuencia, potencia, etc.).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Mediciones eléctricas, instrumentos, verificación, uso, alcances, clases, limitaciones.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Uso de instrumentos de mediciones físicas (distancias, espesores, etc.).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Efectos fisiológicos de la energía eléctrica y medidas de protección.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Contacto directo e indirecto, definición y medidas de protección correspondientes.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Tensiones y distancias de seguridad, Muy Baja Tensión de Seguridad (MBTS), requerimientos especiales por tensiones.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Capacidad de interpretar planos eléctricos.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Herramientas aisladas y no aisladas, uso, campo de aplicación, limitaciones, conservación.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Procedimientos de consignación (5 reglas de oro, puestas a tierras de seguridad fijas y portátiles).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Seguridad personal</a:t>
            </a:r>
            <a:r>
              <a:rPr lang="es"/>
              <a:t> (EPP) y colectiva, capacitación, uso y conservación.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Protección de los aparatos contra choques eléctricos.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Aparatos eléctricos de maniobra, operación y protección (tipos, usos, aplicaciones, etc.).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Capacidad de interpretar esquemas del sistema de conexión de tierra y las características de sus protecciones.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513125"/>
            <a:ext cx="77229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3. ¿Qué problemas pueden derivarse de una selección y capacitación inadecuada de ese personal?</a:t>
            </a:r>
            <a:endParaRPr sz="2000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71900" y="1919075"/>
            <a:ext cx="8222100" cy="29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181" lvl="0" marL="457200" marR="2546247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" sz="1709"/>
              <a:t>Electrocución propia o de compañeros.</a:t>
            </a:r>
            <a:endParaRPr sz="1709"/>
          </a:p>
          <a:p>
            <a:pPr indent="-337181" lvl="0" marL="457200" marR="2546247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" sz="1709"/>
              <a:t>Mal mantenimiento de los equipos eléctricos, aumentando los riesgos.</a:t>
            </a:r>
            <a:endParaRPr sz="1709"/>
          </a:p>
          <a:p>
            <a:pPr indent="-337181" lvl="0" marL="457200" marR="2546247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" sz="1709"/>
              <a:t>Peligros de incendios por corrientes eléctricas.</a:t>
            </a:r>
            <a:endParaRPr sz="1709"/>
          </a:p>
          <a:p>
            <a:pPr indent="-337181" lvl="0" marL="457200" marR="3905143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" sz="1709"/>
              <a:t>Quema de equipos y herramientas.</a:t>
            </a:r>
            <a:endParaRPr sz="1709"/>
          </a:p>
          <a:p>
            <a:pPr indent="-337181" lvl="0" marL="457200" marR="3905143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" sz="1709"/>
              <a:t>Parada de producción y subsecuente pérdida de ingresos.</a:t>
            </a:r>
            <a:endParaRPr sz="1709"/>
          </a:p>
          <a:p>
            <a:pPr indent="-337181" lvl="0" marL="457200" marR="3905143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" sz="1709"/>
              <a:t>Cortes de suministro eléctrico y accidentes ocasionados por la falta del mismo en el sector de mantenimiento de paneles eléctricos, como en otros.</a:t>
            </a:r>
            <a:endParaRPr sz="350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825" y="2416125"/>
            <a:ext cx="2129175" cy="15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6825" y="3809550"/>
            <a:ext cx="1255975" cy="12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9125" y="3981450"/>
            <a:ext cx="9048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0350" y="-12"/>
            <a:ext cx="1675175" cy="16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Consignas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¿</a:t>
            </a:r>
            <a:r>
              <a:rPr lang="es"/>
              <a:t>Cómo</a:t>
            </a:r>
            <a:r>
              <a:rPr lang="es"/>
              <a:t> seleccionaría personal </a:t>
            </a:r>
            <a:r>
              <a:rPr lang="es"/>
              <a:t>técnico</a:t>
            </a:r>
            <a:r>
              <a:rPr lang="es"/>
              <a:t> (5 personas) para un taller de mantenimiento de tableros </a:t>
            </a:r>
            <a:r>
              <a:rPr lang="es"/>
              <a:t>eléctricos</a:t>
            </a:r>
            <a:r>
              <a:rPr lang="es"/>
              <a:t> de una empresa </a:t>
            </a:r>
            <a:r>
              <a:rPr lang="es"/>
              <a:t>hidrometalúrgica</a:t>
            </a:r>
            <a:r>
              <a:rPr lang="es"/>
              <a:t> de primer nivel?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¿</a:t>
            </a:r>
            <a:r>
              <a:rPr lang="es"/>
              <a:t>Cuál</a:t>
            </a:r>
            <a:r>
              <a:rPr lang="es"/>
              <a:t> </a:t>
            </a:r>
            <a:r>
              <a:rPr lang="es"/>
              <a:t>sería</a:t>
            </a:r>
            <a:r>
              <a:rPr lang="es"/>
              <a:t> el plan de </a:t>
            </a:r>
            <a:r>
              <a:rPr lang="es"/>
              <a:t>capacitación</a:t>
            </a:r>
            <a:r>
              <a:rPr lang="es"/>
              <a:t> de los empleados incorporados </a:t>
            </a:r>
            <a:r>
              <a:rPr lang="es"/>
              <a:t>según</a:t>
            </a:r>
            <a:r>
              <a:rPr lang="es"/>
              <a:t> la </a:t>
            </a:r>
            <a:r>
              <a:rPr lang="es"/>
              <a:t>selección</a:t>
            </a:r>
            <a:r>
              <a:rPr lang="es"/>
              <a:t> realizada en el caso del punto anterior?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¿Qué problemas pueden derivarse de una selección y capacitación inadecuada de ese personal?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725775"/>
            <a:ext cx="4395000" cy="3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</a:t>
            </a:r>
            <a:r>
              <a:rPr lang="es"/>
              <a:t> es una industria h</a:t>
            </a:r>
            <a:r>
              <a:rPr lang="es"/>
              <a:t>idrometalúrgica?</a:t>
            </a:r>
            <a:endParaRPr/>
          </a:p>
          <a:p>
            <a:pPr indent="-342900" lvl="0" marL="457200" marR="450949" rtl="0" algn="just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hidrometalurgia es la rama de la metalurgia extractiva que cubre la extracción y recuperación de metales usando soluciones líquidas, acuosas y orgánicas.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775" y="2147238"/>
            <a:ext cx="4452674" cy="25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471900" y="830050"/>
            <a:ext cx="4366500" cy="4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son los tableros eléctricos?</a:t>
            </a:r>
            <a:endParaRPr/>
          </a:p>
          <a:p>
            <a:pPr indent="-325755" lvl="0" marL="457200" marR="405744" rtl="0" algn="just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Son gabinetes en los que se concentran los dispositivos de conexión, protección, distribución, control, medición y maniobra eléctrica de cualquier mina.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¿Qué elementos componen un tablero eléctrico?</a:t>
            </a:r>
            <a:endParaRPr/>
          </a:p>
          <a:p>
            <a:pPr indent="-325755" lvl="0" marL="457200" marR="405744" rtl="0" algn="just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Los elementos que lo componen (interruptores, fusibles, llaves, medidores, amperímetros, transformadores, entre muchos otros componentes) permiten que la instalación eléctrica funcione correctamente, haciendo necesario que su armado y montaje sean lo más seguros posible.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550" y="1399188"/>
            <a:ext cx="4138475" cy="31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1. </a:t>
            </a:r>
            <a:r>
              <a:rPr lang="es" sz="1800"/>
              <a:t>¿Cómo seleccionaría personal técnico (5 personas) para un taller de mantenimiento de tableros eléctricos de una empresa hidrometalúrgica de primer nivel?</a:t>
            </a:r>
            <a:endParaRPr sz="18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la </a:t>
            </a:r>
            <a:r>
              <a:rPr lang="es"/>
              <a:t>selección</a:t>
            </a:r>
            <a:r>
              <a:rPr lang="es"/>
              <a:t> del personal se </a:t>
            </a:r>
            <a:r>
              <a:rPr lang="es"/>
              <a:t>tendrán</a:t>
            </a:r>
            <a:r>
              <a:rPr lang="es"/>
              <a:t> en cuenta los siguientes aspectos:</a:t>
            </a:r>
            <a:endParaRPr/>
          </a:p>
          <a:p>
            <a:pPr indent="-33432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Formación, habilidades y conocimientos adecuados para desempeñar la tarea sin que sufran lesiones.</a:t>
            </a:r>
            <a:endParaRPr/>
          </a:p>
          <a:p>
            <a:pPr indent="-334327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Título habilitante de nivel superior.</a:t>
            </a:r>
            <a:endParaRPr/>
          </a:p>
          <a:p>
            <a:pPr indent="-334327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Contar con </a:t>
            </a:r>
            <a:r>
              <a:rPr lang="es"/>
              <a:t>años</a:t>
            </a:r>
            <a:r>
              <a:rPr lang="es"/>
              <a:t> de experiencia</a:t>
            </a:r>
            <a:r>
              <a:rPr lang="es"/>
              <a:t> para demostrar que se cuenta con las competencias técnicas solicitadas</a:t>
            </a:r>
            <a:r>
              <a:rPr lang="es"/>
              <a:t>.</a:t>
            </a:r>
            <a:endParaRPr/>
          </a:p>
          <a:p>
            <a:pPr indent="-334327" lvl="0" marL="457200" rtl="0" algn="just">
              <a:spcBef>
                <a:spcPts val="1000"/>
              </a:spcBef>
              <a:spcAft>
                <a:spcPts val="1000"/>
              </a:spcAft>
              <a:buSzPct val="100000"/>
              <a:buChar char="-"/>
            </a:pPr>
            <a:r>
              <a:rPr lang="es"/>
              <a:t>Seguir los artículos 204 al 207 del Decreto 351/79 y realizar </a:t>
            </a:r>
            <a:r>
              <a:rPr lang="es"/>
              <a:t>exámenes</a:t>
            </a:r>
            <a:r>
              <a:rPr lang="es"/>
              <a:t> de salud preocupacionales y en el cambio de responsabilidades.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body"/>
          </p:nvPr>
        </p:nvSpPr>
        <p:spPr>
          <a:xfrm>
            <a:off x="460950" y="942900"/>
            <a:ext cx="82221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Instruir y verificar que los trabajadores conozcan y cumplan con los estándares de seguridad y usen el EPP adecuado para trabajos eléctricos.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Asegurar el orden y la limpieza de las diferentes áreas de trabajo, bajo su responsabilidad.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Mantener al alcance de su personal todos los documentos necesarios.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Verificar cumplimiento continuo de los procedimientos, a fin de eliminar o minimizar los riesgos.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Informar a los trabajadores acerca de los peligros. 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Ver que los trabajadores usen máquinas con las guardas de protección.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Actuar inmediatamente frente a peligros informados en el lugar de trabajo.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Ser responsable de seguridad.</a:t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del supervisor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</a:t>
            </a:r>
            <a:r>
              <a:rPr lang="es"/>
              <a:t>técnico</a:t>
            </a:r>
            <a:r>
              <a:rPr lang="es"/>
              <a:t> electricista/instrumentista</a:t>
            </a:r>
            <a:endParaRPr/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400500" y="808900"/>
            <a:ext cx="82221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Mantener el orden y limpieza del lugar de trabajo. 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Manipulación y  mantener los tableros de control.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Cumplir con los estándares, procedimientos y prácticas de trabajo seguro establecidos dentro </a:t>
            </a:r>
            <a:r>
              <a:rPr lang="es"/>
              <a:t>de</a:t>
            </a:r>
            <a:r>
              <a:rPr lang="es"/>
              <a:t>l Sistema de Gestión de Seguridad y Salud Ocupacional. 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Ser responsables por su seguridad personal y la de sus compañeros de trabajo. 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manipular u operar máquinas, válvulas, tuberías, conductores eléctricos, si no se encuentran capacitados y no hayan sido debidamente autorizados. 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Reportar de forma inmediata cualquier incidente. 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correctamente las máquinas, equipos, herramientas y unidades de transporte.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Participar obligatoriamente en toda capacitación programada.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 sz="1800"/>
              <a:t>¿Cuál sería el plan de capacitación de los empleados incorporados según la selección realizada en el caso del punto anterior</a:t>
            </a:r>
            <a:r>
              <a:rPr lang="es" sz="1800"/>
              <a:t>?</a:t>
            </a:r>
            <a:endParaRPr sz="1800"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60694"/>
            <a:ext cx="9144001" cy="262775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4294967295" type="body"/>
          </p:nvPr>
        </p:nvSpPr>
        <p:spPr>
          <a:xfrm>
            <a:off x="460950" y="808800"/>
            <a:ext cx="82221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Capacitación</a:t>
            </a:r>
            <a:r>
              <a:rPr lang="es"/>
              <a:t> realizada por lo menos 1 vez al año en temas de seguridad, higiene y medicina del trabajo en el sector, a cargo del Servicio de Medicina, Higiene y Seguridad en el Trabajo (artículos 208 a 214 del Decreto 351/79).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Características de los usuarios de los tableros eléctricos</a:t>
            </a:r>
            <a:endParaRPr sz="18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acuerdo al tablero a operar será la capacidad que tendrá el empleado: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60439-1. </a:t>
            </a:r>
            <a:r>
              <a:rPr lang="es"/>
              <a:t>Para los tableros eléctricos que serán operados y mantenidos sólo por personal calificado como BA4 y BA5.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60493-3. </a:t>
            </a:r>
            <a:r>
              <a:rPr lang="es"/>
              <a:t>Para tableros eléctricos que se instalarán en lugares accesibles a las personas comunes o no calificadas (BA1).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60439-4. </a:t>
            </a:r>
            <a:r>
              <a:rPr lang="es"/>
              <a:t>Para tableros eléctricos destinados a ser operados por usuarios BA4 o BA5 en obradores o sitios similares.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