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326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864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49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396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94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88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534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38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161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365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974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92C1-12B9-4B81-9445-1659736A4EE4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1ECF-6D94-420B-96A0-B411737F22F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578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237" y="609363"/>
            <a:ext cx="2311587" cy="230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168588" y="2918012"/>
            <a:ext cx="4450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Facultad de Ingeniería</a:t>
            </a:r>
          </a:p>
          <a:p>
            <a:pPr algn="ctr"/>
            <a:r>
              <a:rPr lang="es-AR" sz="2400" dirty="0" smtClean="0"/>
              <a:t>Ciclo Lectivo 2022</a:t>
            </a:r>
          </a:p>
          <a:p>
            <a:pPr algn="ctr"/>
            <a:r>
              <a:rPr lang="es-AR" sz="2400" dirty="0" smtClean="0"/>
              <a:t>Cátedra: Trabajo Final Integrador</a:t>
            </a:r>
          </a:p>
          <a:p>
            <a:pPr algn="ctr"/>
            <a:r>
              <a:rPr lang="es-AR" sz="2400" dirty="0" smtClean="0"/>
              <a:t>-TIF-1-</a:t>
            </a:r>
          </a:p>
          <a:p>
            <a:pPr algn="ctr"/>
            <a:endParaRPr lang="es-AR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24435" y="5435228"/>
            <a:ext cx="11537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Apellido y nombre del alumno/a</a:t>
            </a:r>
            <a:endParaRPr lang="es-AR" sz="2000" dirty="0"/>
          </a:p>
          <a:p>
            <a:pPr algn="ctr"/>
            <a:r>
              <a:rPr lang="es-AR" sz="2000" dirty="0" smtClean="0"/>
              <a:t>Carrera</a:t>
            </a:r>
          </a:p>
          <a:p>
            <a:pPr algn="ctr"/>
            <a:r>
              <a:rPr lang="es-AR" sz="2000" dirty="0" smtClean="0"/>
              <a:t>Año que cursa</a:t>
            </a:r>
          </a:p>
          <a:p>
            <a:pPr algn="ctr"/>
            <a:r>
              <a:rPr lang="es-AR" sz="2000" dirty="0" smtClean="0"/>
              <a:t>Sede</a:t>
            </a:r>
            <a:endParaRPr lang="es-AR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54741" y="4684450"/>
            <a:ext cx="1087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chemeClr val="accent1">
                    <a:lumMod val="75000"/>
                  </a:schemeClr>
                </a:solidFill>
              </a:rPr>
              <a:t>APROXIMACIÓN A LA PREGUNTA PROBLEMA Y POSICIONAMIENTO PERSONAL 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9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313" y="114298"/>
            <a:ext cx="599158" cy="59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76517" y="401759"/>
            <a:ext cx="10945906" cy="2554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PREGUNTA GÚIA: </a:t>
            </a:r>
          </a:p>
          <a:p>
            <a:endParaRPr lang="es-AR" sz="2000" b="1" dirty="0"/>
          </a:p>
          <a:p>
            <a:endParaRPr lang="es-AR" sz="2000" b="1" dirty="0" smtClean="0"/>
          </a:p>
          <a:p>
            <a:endParaRPr lang="es-AR" sz="2000" b="1" dirty="0"/>
          </a:p>
          <a:p>
            <a:endParaRPr lang="es-AR" sz="2000" b="1" dirty="0" smtClean="0"/>
          </a:p>
          <a:p>
            <a:endParaRPr lang="es-AR" sz="2000" b="1" dirty="0"/>
          </a:p>
          <a:p>
            <a:endParaRPr lang="es-AR" sz="2000" b="1" dirty="0" smtClean="0"/>
          </a:p>
          <a:p>
            <a:endParaRPr lang="es-AR" sz="20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76517" y="3275927"/>
            <a:ext cx="10945906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LÍNEA EN LA QUE SE INSCRIBE: </a:t>
            </a:r>
            <a:endParaRPr lang="es-AR" sz="20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76517" y="4050395"/>
            <a:ext cx="10945906" cy="2554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POSICIONAMIENTO: </a:t>
            </a:r>
          </a:p>
          <a:p>
            <a:endParaRPr lang="es-AR" sz="2000" b="1" dirty="0"/>
          </a:p>
          <a:p>
            <a:endParaRPr lang="es-AR" sz="2000" b="1" dirty="0" smtClean="0"/>
          </a:p>
          <a:p>
            <a:endParaRPr lang="es-AR" sz="2000" b="1" dirty="0"/>
          </a:p>
          <a:p>
            <a:endParaRPr lang="es-AR" sz="2000" b="1" dirty="0" smtClean="0"/>
          </a:p>
          <a:p>
            <a:endParaRPr lang="es-AR" sz="2000" b="1" dirty="0"/>
          </a:p>
          <a:p>
            <a:endParaRPr lang="es-AR" sz="2000" b="1" dirty="0" smtClean="0"/>
          </a:p>
          <a:p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3870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892" y="42774"/>
            <a:ext cx="599158" cy="59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6517" y="401759"/>
            <a:ext cx="11060796" cy="1077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200" b="1" dirty="0" smtClean="0"/>
              <a:t>SUGERENCIA DE EVALUACIÓN PARA EL ESPECIALISTA</a:t>
            </a:r>
          </a:p>
          <a:p>
            <a:r>
              <a:rPr lang="es-AR" sz="2200" b="1" dirty="0" smtClean="0"/>
              <a:t>Evaluado por: ……………………………..……………………………………………………………………………………….</a:t>
            </a:r>
          </a:p>
          <a:p>
            <a:endParaRPr lang="es-AR" sz="20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69310"/>
              </p:ext>
            </p:extLst>
          </p:nvPr>
        </p:nvGraphicFramePr>
        <p:xfrm>
          <a:off x="392045" y="1674188"/>
          <a:ext cx="11045268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3577371469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764332479"/>
                    </a:ext>
                  </a:extLst>
                </a:gridCol>
                <a:gridCol w="1314871">
                  <a:extLst>
                    <a:ext uri="{9D8B030D-6E8A-4147-A177-3AD203B41FA5}">
                      <a16:colId xmlns:a16="http://schemas.microsoft.com/office/drawing/2014/main" val="1672646243"/>
                    </a:ext>
                  </a:extLst>
                </a:gridCol>
                <a:gridCol w="1137582">
                  <a:extLst>
                    <a:ext uri="{9D8B030D-6E8A-4147-A177-3AD203B41FA5}">
                      <a16:colId xmlns:a16="http://schemas.microsoft.com/office/drawing/2014/main" val="3337402040"/>
                    </a:ext>
                  </a:extLst>
                </a:gridCol>
                <a:gridCol w="1688719">
                  <a:extLst>
                    <a:ext uri="{9D8B030D-6E8A-4147-A177-3AD203B41FA5}">
                      <a16:colId xmlns:a16="http://schemas.microsoft.com/office/drawing/2014/main" val="1814478434"/>
                    </a:ext>
                  </a:extLst>
                </a:gridCol>
                <a:gridCol w="3703694">
                  <a:extLst>
                    <a:ext uri="{9D8B030D-6E8A-4147-A177-3AD203B41FA5}">
                      <a16:colId xmlns:a16="http://schemas.microsoft.com/office/drawing/2014/main" val="2541676917"/>
                    </a:ext>
                  </a:extLst>
                </a:gridCol>
              </a:tblGrid>
              <a:tr h="423782">
                <a:tc gridSpan="2">
                  <a:txBody>
                    <a:bodyPr/>
                    <a:lstStyle/>
                    <a:p>
                      <a:endParaRPr lang="es-AR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AR" sz="2200" dirty="0" smtClean="0"/>
                        <a:t> RESULTA VIABLE Y PERTINENTE </a:t>
                      </a:r>
                      <a:endParaRPr lang="es-AR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93441"/>
                  </a:ext>
                </a:extLst>
              </a:tr>
              <a:tr h="594360">
                <a:tc gridSpan="2">
                  <a:txBody>
                    <a:bodyPr/>
                    <a:lstStyle/>
                    <a:p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SÍ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Con </a:t>
                      </a:r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modificaciones 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tx1"/>
                          </a:solidFill>
                        </a:rPr>
                        <a:t>OBSERVACIONES </a:t>
                      </a: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109459"/>
                  </a:ext>
                </a:extLst>
              </a:tr>
              <a:tr h="5943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 smtClean="0"/>
                        <a:t>1. PREGUNTA GÚIA</a:t>
                      </a:r>
                    </a:p>
                    <a:p>
                      <a:endParaRPr lang="es-A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165173"/>
                  </a:ext>
                </a:extLst>
              </a:tr>
              <a:tr h="256142">
                <a:tc gridSpan="6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65601"/>
                  </a:ext>
                </a:extLst>
              </a:tr>
              <a:tr h="256142">
                <a:tc gridSpan="2">
                  <a:txBody>
                    <a:bodyPr/>
                    <a:lstStyle/>
                    <a:p>
                      <a:endParaRPr lang="es-A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CORRECTA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INCORRECTA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OBSERVACIONES 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611002"/>
                  </a:ext>
                </a:extLst>
              </a:tr>
              <a:tr h="51228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 smtClean="0"/>
                        <a:t>2. LÍNEA A</a:t>
                      </a:r>
                      <a:r>
                        <a:rPr lang="es-AR" b="1" baseline="0" dirty="0" smtClean="0"/>
                        <a:t> LA CUAL SE ASOCIA</a:t>
                      </a:r>
                      <a:endParaRPr lang="es-AR" b="1" dirty="0" smtClean="0"/>
                    </a:p>
                    <a:p>
                      <a:endParaRPr lang="es-A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57385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CORRECTO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INCORRECTO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OBSERVACIONES 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546340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s-AR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AR" b="1" dirty="0" smtClean="0"/>
                        <a:t>3. POSICIONAMIENTO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endParaRPr lang="es-A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51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80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84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10</cp:revision>
  <dcterms:created xsi:type="dcterms:W3CDTF">2022-04-22T14:02:44Z</dcterms:created>
  <dcterms:modified xsi:type="dcterms:W3CDTF">2022-04-22T14:53:33Z</dcterms:modified>
</cp:coreProperties>
</file>