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4610100" cy="3460750"/>
  <p:notesSz cx="4610100" cy="34607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>
      <p:cViewPr>
        <p:scale>
          <a:sx n="322" d="100"/>
          <a:sy n="322" d="100"/>
        </p:scale>
        <p:origin x="184" y="-2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F</a:t>
            </a:r>
            <a:r>
              <a:rPr spc="-5" dirty="0"/>
              <a:t>abio </a:t>
            </a:r>
            <a:r>
              <a:rPr spc="-20" dirty="0"/>
              <a:t>R</a:t>
            </a:r>
            <a:r>
              <a:rPr spc="-5" dirty="0"/>
              <a:t>os</a:t>
            </a:r>
            <a:r>
              <a:rPr spc="-15" dirty="0"/>
              <a:t>at</a:t>
            </a:r>
            <a:r>
              <a:rPr spc="-5" dirty="0"/>
              <a:t>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10" dirty="0"/>
              <a:t>‹N›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10" dirty="0"/>
              <a:t>‹N›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  <p:sp>
        <p:nvSpPr>
          <p:cNvPr id="9" name="object 21">
            <a:extLst>
              <a:ext uri="{FF2B5EF4-FFF2-40B4-BE49-F238E27FC236}">
                <a16:creationId xmlns:a16="http://schemas.microsoft.com/office/drawing/2014/main" id="{F87DBF93-1487-9046-B959-91B6DEE9AF3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F</a:t>
            </a:r>
            <a:r>
              <a:rPr spc="-5" dirty="0"/>
              <a:t>abio </a:t>
            </a:r>
            <a:r>
              <a:rPr spc="-20" dirty="0"/>
              <a:t>R</a:t>
            </a:r>
            <a:r>
              <a:rPr spc="-5" dirty="0"/>
              <a:t>os</a:t>
            </a:r>
            <a:r>
              <a:rPr spc="-15" dirty="0"/>
              <a:t>at</a:t>
            </a:r>
            <a:r>
              <a:rPr spc="-5" dirty="0"/>
              <a:t>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10" dirty="0"/>
              <a:t>‹N›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F</a:t>
            </a:r>
            <a:r>
              <a:rPr spc="-5" dirty="0"/>
              <a:t>abio </a:t>
            </a:r>
            <a:r>
              <a:rPr spc="-20" dirty="0"/>
              <a:t>R</a:t>
            </a:r>
            <a:r>
              <a:rPr spc="-5" dirty="0"/>
              <a:t>os</a:t>
            </a:r>
            <a:r>
              <a:rPr spc="-15" dirty="0"/>
              <a:t>at</a:t>
            </a:r>
            <a:r>
              <a:rPr spc="-5" dirty="0"/>
              <a:t>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10" dirty="0"/>
              <a:t>‹N›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F</a:t>
            </a:r>
            <a:r>
              <a:rPr spc="-5" dirty="0"/>
              <a:t>abio </a:t>
            </a:r>
            <a:r>
              <a:rPr spc="-20" dirty="0"/>
              <a:t>R</a:t>
            </a:r>
            <a:r>
              <a:rPr spc="-5" dirty="0"/>
              <a:t>os</a:t>
            </a:r>
            <a:r>
              <a:rPr spc="-15" dirty="0"/>
              <a:t>at</a:t>
            </a:r>
            <a:r>
              <a:rPr spc="-5" dirty="0"/>
              <a:t>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10" dirty="0"/>
              <a:t>‹N›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845" y="1159215"/>
            <a:ext cx="3226409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656527"/>
            <a:ext cx="3915511" cy="2151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2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F</a:t>
            </a:r>
            <a:r>
              <a:rPr spc="-5" dirty="0"/>
              <a:t>abio </a:t>
            </a:r>
            <a:r>
              <a:rPr spc="-20" dirty="0"/>
              <a:t>R</a:t>
            </a:r>
            <a:r>
              <a:rPr spc="-5" dirty="0"/>
              <a:t>os</a:t>
            </a:r>
            <a:r>
              <a:rPr spc="-15" dirty="0"/>
              <a:t>at</a:t>
            </a:r>
            <a:r>
              <a:rPr spc="-5" dirty="0"/>
              <a:t>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9900" y="3324487"/>
            <a:ext cx="227965" cy="12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10" dirty="0"/>
              <a:t>‹N›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37.xml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11" Type="http://schemas.openxmlformats.org/officeDocument/2006/relationships/image" Target="../media/image4.png"/><Relationship Id="rId5" Type="http://schemas.openxmlformats.org/officeDocument/2006/relationships/slide" Target="slide28.xml"/><Relationship Id="rId10" Type="http://schemas.openxmlformats.org/officeDocument/2006/relationships/image" Target="../media/image3.png"/><Relationship Id="rId4" Type="http://schemas.openxmlformats.org/officeDocument/2006/relationships/slide" Target="slide22.xml"/><Relationship Id="rId9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1.xml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4.xml"/><Relationship Id="rId11" Type="http://schemas.openxmlformats.org/officeDocument/2006/relationships/image" Target="../media/image16.png"/><Relationship Id="rId5" Type="http://schemas.openxmlformats.org/officeDocument/2006/relationships/slide" Target="slide28.xml"/><Relationship Id="rId10" Type="http://schemas.openxmlformats.org/officeDocument/2006/relationships/image" Target="../media/image6.png"/><Relationship Id="rId4" Type="http://schemas.openxmlformats.org/officeDocument/2006/relationships/slide" Target="slide22.xml"/><Relationship Id="rId9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9.png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4.xml"/><Relationship Id="rId11" Type="http://schemas.openxmlformats.org/officeDocument/2006/relationships/image" Target="../media/image16.png"/><Relationship Id="rId5" Type="http://schemas.openxmlformats.org/officeDocument/2006/relationships/slide" Target="slide28.xml"/><Relationship Id="rId10" Type="http://schemas.openxmlformats.org/officeDocument/2006/relationships/image" Target="../media/image6.png"/><Relationship Id="rId4" Type="http://schemas.openxmlformats.org/officeDocument/2006/relationships/slide" Target="slide22.xml"/><Relationship Id="rId9" Type="http://schemas.openxmlformats.org/officeDocument/2006/relationships/slide" Target="slide4.xml"/><Relationship Id="rId1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9.png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4.xml"/><Relationship Id="rId11" Type="http://schemas.openxmlformats.org/officeDocument/2006/relationships/image" Target="../media/image16.png"/><Relationship Id="rId5" Type="http://schemas.openxmlformats.org/officeDocument/2006/relationships/slide" Target="slide28.xml"/><Relationship Id="rId15" Type="http://schemas.openxmlformats.org/officeDocument/2006/relationships/slide" Target="slide1.xml"/><Relationship Id="rId10" Type="http://schemas.openxmlformats.org/officeDocument/2006/relationships/image" Target="../media/image6.png"/><Relationship Id="rId4" Type="http://schemas.openxmlformats.org/officeDocument/2006/relationships/slide" Target="slide22.xml"/><Relationship Id="rId9" Type="http://schemas.openxmlformats.org/officeDocument/2006/relationships/slide" Target="slide4.xml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23.png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22.png"/><Relationship Id="rId2" Type="http://schemas.openxmlformats.org/officeDocument/2006/relationships/slide" Target="slide2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11" Type="http://schemas.openxmlformats.org/officeDocument/2006/relationships/image" Target="../media/image21.png"/><Relationship Id="rId5" Type="http://schemas.openxmlformats.org/officeDocument/2006/relationships/slide" Target="slide28.xml"/><Relationship Id="rId15" Type="http://schemas.openxmlformats.org/officeDocument/2006/relationships/image" Target="../media/image25.png"/><Relationship Id="rId10" Type="http://schemas.openxmlformats.org/officeDocument/2006/relationships/image" Target="../media/image6.png"/><Relationship Id="rId4" Type="http://schemas.openxmlformats.org/officeDocument/2006/relationships/slide" Target="slide22.xml"/><Relationship Id="rId9" Type="http://schemas.openxmlformats.org/officeDocument/2006/relationships/slide" Target="slide4.xml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28.png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4.xml"/><Relationship Id="rId11" Type="http://schemas.openxmlformats.org/officeDocument/2006/relationships/image" Target="../media/image27.png"/><Relationship Id="rId5" Type="http://schemas.openxmlformats.org/officeDocument/2006/relationships/slide" Target="slide28.xml"/><Relationship Id="rId15" Type="http://schemas.openxmlformats.org/officeDocument/2006/relationships/slide" Target="slide1.xml"/><Relationship Id="rId10" Type="http://schemas.openxmlformats.org/officeDocument/2006/relationships/image" Target="../media/image26.png"/><Relationship Id="rId4" Type="http://schemas.openxmlformats.org/officeDocument/2006/relationships/slide" Target="slide22.xml"/><Relationship Id="rId9" Type="http://schemas.openxmlformats.org/officeDocument/2006/relationships/image" Target="../media/image6.png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1.xml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3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4.xml"/><Relationship Id="rId11" Type="http://schemas.openxmlformats.org/officeDocument/2006/relationships/image" Target="../media/image31.png"/><Relationship Id="rId5" Type="http://schemas.openxmlformats.org/officeDocument/2006/relationships/slide" Target="slide28.xml"/><Relationship Id="rId10" Type="http://schemas.openxmlformats.org/officeDocument/2006/relationships/image" Target="../media/image30.png"/><Relationship Id="rId4" Type="http://schemas.openxmlformats.org/officeDocument/2006/relationships/slide" Target="slide22.xml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image" Target="../media/image33.png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3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4.xml"/><Relationship Id="rId11" Type="http://schemas.openxmlformats.org/officeDocument/2006/relationships/image" Target="../media/image31.png"/><Relationship Id="rId5" Type="http://schemas.openxmlformats.org/officeDocument/2006/relationships/slide" Target="slide28.xml"/><Relationship Id="rId10" Type="http://schemas.openxmlformats.org/officeDocument/2006/relationships/image" Target="../media/image30.png"/><Relationship Id="rId4" Type="http://schemas.openxmlformats.org/officeDocument/2006/relationships/slide" Target="slide22.xml"/><Relationship Id="rId9" Type="http://schemas.openxmlformats.org/officeDocument/2006/relationships/image" Target="../media/image6.png"/><Relationship Id="rId1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image" Target="../media/image33.png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3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4.xml"/><Relationship Id="rId11" Type="http://schemas.openxmlformats.org/officeDocument/2006/relationships/image" Target="../media/image31.png"/><Relationship Id="rId5" Type="http://schemas.openxmlformats.org/officeDocument/2006/relationships/slide" Target="slide28.xml"/><Relationship Id="rId10" Type="http://schemas.openxmlformats.org/officeDocument/2006/relationships/image" Target="../media/image30.png"/><Relationship Id="rId4" Type="http://schemas.openxmlformats.org/officeDocument/2006/relationships/slide" Target="slide22.xml"/><Relationship Id="rId9" Type="http://schemas.openxmlformats.org/officeDocument/2006/relationships/image" Target="../media/image6.png"/><Relationship Id="rId1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image" Target="../media/image33.png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32.png"/><Relationship Id="rId2" Type="http://schemas.openxmlformats.org/officeDocument/2006/relationships/slide" Target="slide2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4.xml"/><Relationship Id="rId11" Type="http://schemas.openxmlformats.org/officeDocument/2006/relationships/image" Target="../media/image31.png"/><Relationship Id="rId5" Type="http://schemas.openxmlformats.org/officeDocument/2006/relationships/slide" Target="slide28.xml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slide" Target="slide22.xml"/><Relationship Id="rId9" Type="http://schemas.openxmlformats.org/officeDocument/2006/relationships/image" Target="../media/image6.png"/><Relationship Id="rId1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image" Target="../media/image36.png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3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11" Type="http://schemas.openxmlformats.org/officeDocument/2006/relationships/image" Target="../media/image31.png"/><Relationship Id="rId5" Type="http://schemas.openxmlformats.org/officeDocument/2006/relationships/slide" Target="slide28.xml"/><Relationship Id="rId10" Type="http://schemas.openxmlformats.org/officeDocument/2006/relationships/image" Target="../media/image30.png"/><Relationship Id="rId4" Type="http://schemas.openxmlformats.org/officeDocument/2006/relationships/slide" Target="slide22.xml"/><Relationship Id="rId9" Type="http://schemas.openxmlformats.org/officeDocument/2006/relationships/image" Target="../media/image6.png"/><Relationship Id="rId1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4.xml"/><Relationship Id="rId11" Type="http://schemas.openxmlformats.org/officeDocument/2006/relationships/image" Target="../media/image7.png"/><Relationship Id="rId5" Type="http://schemas.openxmlformats.org/officeDocument/2006/relationships/slide" Target="slide28.xml"/><Relationship Id="rId10" Type="http://schemas.openxmlformats.org/officeDocument/2006/relationships/image" Target="../media/image6.png"/><Relationship Id="rId4" Type="http://schemas.openxmlformats.org/officeDocument/2006/relationships/slide" Target="slide22.xml"/><Relationship Id="rId9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image" Target="../media/image37.png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3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11" Type="http://schemas.openxmlformats.org/officeDocument/2006/relationships/image" Target="../media/image31.png"/><Relationship Id="rId5" Type="http://schemas.openxmlformats.org/officeDocument/2006/relationships/slide" Target="slide28.xml"/><Relationship Id="rId10" Type="http://schemas.openxmlformats.org/officeDocument/2006/relationships/image" Target="../media/image30.png"/><Relationship Id="rId4" Type="http://schemas.openxmlformats.org/officeDocument/2006/relationships/slide" Target="slide22.xml"/><Relationship Id="rId9" Type="http://schemas.openxmlformats.org/officeDocument/2006/relationships/image" Target="../media/image6.png"/><Relationship Id="rId14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38.png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3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11" Type="http://schemas.openxmlformats.org/officeDocument/2006/relationships/image" Target="../media/image31.png"/><Relationship Id="rId5" Type="http://schemas.openxmlformats.org/officeDocument/2006/relationships/slide" Target="slide28.xml"/><Relationship Id="rId10" Type="http://schemas.openxmlformats.org/officeDocument/2006/relationships/image" Target="../media/image30.png"/><Relationship Id="rId4" Type="http://schemas.openxmlformats.org/officeDocument/2006/relationships/slide" Target="slide22.xml"/><Relationship Id="rId9" Type="http://schemas.openxmlformats.org/officeDocument/2006/relationships/image" Target="../media/image6.png"/><Relationship Id="rId14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4.xml"/><Relationship Id="rId7" Type="http://schemas.openxmlformats.org/officeDocument/2006/relationships/slide" Target="slide3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28.xml"/><Relationship Id="rId10" Type="http://schemas.openxmlformats.org/officeDocument/2006/relationships/slide" Target="slide1.xml"/><Relationship Id="rId4" Type="http://schemas.openxmlformats.org/officeDocument/2006/relationships/slide" Target="slide22.xml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4.xml"/><Relationship Id="rId7" Type="http://schemas.openxmlformats.org/officeDocument/2006/relationships/slide" Target="slide3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28.xml"/><Relationship Id="rId10" Type="http://schemas.openxmlformats.org/officeDocument/2006/relationships/slide" Target="slide1.xml"/><Relationship Id="rId4" Type="http://schemas.openxmlformats.org/officeDocument/2006/relationships/slide" Target="slide22.xml"/><Relationship Id="rId9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4.xml"/><Relationship Id="rId7" Type="http://schemas.openxmlformats.org/officeDocument/2006/relationships/slide" Target="slide3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28.xml"/><Relationship Id="rId10" Type="http://schemas.openxmlformats.org/officeDocument/2006/relationships/slide" Target="slide1.xml"/><Relationship Id="rId4" Type="http://schemas.openxmlformats.org/officeDocument/2006/relationships/slide" Target="slide22.xml"/><Relationship Id="rId9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4.xml"/><Relationship Id="rId7" Type="http://schemas.openxmlformats.org/officeDocument/2006/relationships/slide" Target="slide3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28.xml"/><Relationship Id="rId10" Type="http://schemas.openxmlformats.org/officeDocument/2006/relationships/slide" Target="slide1.xml"/><Relationship Id="rId4" Type="http://schemas.openxmlformats.org/officeDocument/2006/relationships/slide" Target="slide22.xml"/><Relationship Id="rId9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4.xml"/><Relationship Id="rId7" Type="http://schemas.openxmlformats.org/officeDocument/2006/relationships/slide" Target="slide3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28.xml"/><Relationship Id="rId10" Type="http://schemas.openxmlformats.org/officeDocument/2006/relationships/slide" Target="slide1.xml"/><Relationship Id="rId4" Type="http://schemas.openxmlformats.org/officeDocument/2006/relationships/slide" Target="slide22.xml"/><Relationship Id="rId9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4.xml"/><Relationship Id="rId7" Type="http://schemas.openxmlformats.org/officeDocument/2006/relationships/slide" Target="slide3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28.xml"/><Relationship Id="rId10" Type="http://schemas.openxmlformats.org/officeDocument/2006/relationships/slide" Target="slide1.xml"/><Relationship Id="rId4" Type="http://schemas.openxmlformats.org/officeDocument/2006/relationships/slide" Target="slide22.xml"/><Relationship Id="rId9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4.xml"/><Relationship Id="rId7" Type="http://schemas.openxmlformats.org/officeDocument/2006/relationships/slide" Target="slide3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4.xml"/><Relationship Id="rId11" Type="http://schemas.openxmlformats.org/officeDocument/2006/relationships/slide" Target="slide1.xml"/><Relationship Id="rId5" Type="http://schemas.openxmlformats.org/officeDocument/2006/relationships/slide" Target="slide28.xml"/><Relationship Id="rId10" Type="http://schemas.openxmlformats.org/officeDocument/2006/relationships/image" Target="../media/image39.png"/><Relationship Id="rId4" Type="http://schemas.openxmlformats.org/officeDocument/2006/relationships/slide" Target="slide22.xml"/><Relationship Id="rId9" Type="http://schemas.openxmlformats.org/officeDocument/2006/relationships/hyperlink" Target="http://angr.io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4.xml"/><Relationship Id="rId11" Type="http://schemas.openxmlformats.org/officeDocument/2006/relationships/image" Target="../media/image41.png"/><Relationship Id="rId5" Type="http://schemas.openxmlformats.org/officeDocument/2006/relationships/slide" Target="slide28.xml"/><Relationship Id="rId10" Type="http://schemas.openxmlformats.org/officeDocument/2006/relationships/image" Target="../media/image40.png"/><Relationship Id="rId4" Type="http://schemas.openxmlformats.org/officeDocument/2006/relationships/slide" Target="slide22.xml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slide" Target="slide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4.xml"/><Relationship Id="rId11" Type="http://schemas.openxmlformats.org/officeDocument/2006/relationships/image" Target="../media/image8.png"/><Relationship Id="rId5" Type="http://schemas.openxmlformats.org/officeDocument/2006/relationships/slide" Target="slide28.xml"/><Relationship Id="rId15" Type="http://schemas.openxmlformats.org/officeDocument/2006/relationships/image" Target="../media/image12.png"/><Relationship Id="rId10" Type="http://schemas.openxmlformats.org/officeDocument/2006/relationships/image" Target="../media/image6.png"/><Relationship Id="rId19" Type="http://schemas.openxmlformats.org/officeDocument/2006/relationships/slide" Target="slide37.xml"/><Relationship Id="rId4" Type="http://schemas.openxmlformats.org/officeDocument/2006/relationships/slide" Target="slide22.xml"/><Relationship Id="rId9" Type="http://schemas.openxmlformats.org/officeDocument/2006/relationships/slide" Target="slide4.xml"/><Relationship Id="rId1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1.xml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3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4.xml"/><Relationship Id="rId11" Type="http://schemas.openxmlformats.org/officeDocument/2006/relationships/image" Target="../media/image41.png"/><Relationship Id="rId5" Type="http://schemas.openxmlformats.org/officeDocument/2006/relationships/slide" Target="slide28.xml"/><Relationship Id="rId10" Type="http://schemas.openxmlformats.org/officeDocument/2006/relationships/image" Target="../media/image40.png"/><Relationship Id="rId4" Type="http://schemas.openxmlformats.org/officeDocument/2006/relationships/slide" Target="slide22.xml"/><Relationship Id="rId9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1.xml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3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4.xml"/><Relationship Id="rId11" Type="http://schemas.openxmlformats.org/officeDocument/2006/relationships/image" Target="../media/image41.png"/><Relationship Id="rId5" Type="http://schemas.openxmlformats.org/officeDocument/2006/relationships/slide" Target="slide28.xml"/><Relationship Id="rId10" Type="http://schemas.openxmlformats.org/officeDocument/2006/relationships/image" Target="../media/image40.png"/><Relationship Id="rId4" Type="http://schemas.openxmlformats.org/officeDocument/2006/relationships/slide" Target="slide22.xml"/><Relationship Id="rId9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2.png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3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4.xml"/><Relationship Id="rId11" Type="http://schemas.openxmlformats.org/officeDocument/2006/relationships/image" Target="../media/image41.png"/><Relationship Id="rId5" Type="http://schemas.openxmlformats.org/officeDocument/2006/relationships/slide" Target="slide28.xml"/><Relationship Id="rId10" Type="http://schemas.openxmlformats.org/officeDocument/2006/relationships/image" Target="../media/image40.png"/><Relationship Id="rId4" Type="http://schemas.openxmlformats.org/officeDocument/2006/relationships/slide" Target="slide22.xml"/><Relationship Id="rId9" Type="http://schemas.openxmlformats.org/officeDocument/2006/relationships/image" Target="../media/image30.png"/><Relationship Id="rId14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1.xml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4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11" Type="http://schemas.openxmlformats.org/officeDocument/2006/relationships/image" Target="../media/image41.png"/><Relationship Id="rId5" Type="http://schemas.openxmlformats.org/officeDocument/2006/relationships/slide" Target="slide28.xml"/><Relationship Id="rId10" Type="http://schemas.openxmlformats.org/officeDocument/2006/relationships/image" Target="../media/image40.png"/><Relationship Id="rId4" Type="http://schemas.openxmlformats.org/officeDocument/2006/relationships/slide" Target="slide22.xml"/><Relationship Id="rId9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1.xml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4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11" Type="http://schemas.openxmlformats.org/officeDocument/2006/relationships/image" Target="../media/image45.png"/><Relationship Id="rId5" Type="http://schemas.openxmlformats.org/officeDocument/2006/relationships/slide" Target="slide28.xml"/><Relationship Id="rId10" Type="http://schemas.openxmlformats.org/officeDocument/2006/relationships/image" Target="../media/image44.png"/><Relationship Id="rId4" Type="http://schemas.openxmlformats.org/officeDocument/2006/relationships/slide" Target="slide22.xml"/><Relationship Id="rId9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image" Target="../media/image50.png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49.png"/><Relationship Id="rId2" Type="http://schemas.openxmlformats.org/officeDocument/2006/relationships/slide" Target="slide2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4.xml"/><Relationship Id="rId11" Type="http://schemas.openxmlformats.org/officeDocument/2006/relationships/image" Target="../media/image48.png"/><Relationship Id="rId5" Type="http://schemas.openxmlformats.org/officeDocument/2006/relationships/slide" Target="slide28.xml"/><Relationship Id="rId1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slide" Target="slide22.xml"/><Relationship Id="rId9" Type="http://schemas.openxmlformats.org/officeDocument/2006/relationships/image" Target="../media/image6.png"/><Relationship Id="rId1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4.xml"/><Relationship Id="rId7" Type="http://schemas.openxmlformats.org/officeDocument/2006/relationships/slide" Target="slide3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11" Type="http://schemas.openxmlformats.org/officeDocument/2006/relationships/slide" Target="slide1.xml"/><Relationship Id="rId5" Type="http://schemas.openxmlformats.org/officeDocument/2006/relationships/slide" Target="slide28.xml"/><Relationship Id="rId10" Type="http://schemas.openxmlformats.org/officeDocument/2006/relationships/image" Target="../media/image53.png"/><Relationship Id="rId4" Type="http://schemas.openxmlformats.org/officeDocument/2006/relationships/slide" Target="slide22.xml"/><Relationship Id="rId9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14.xml"/><Relationship Id="rId7" Type="http://schemas.openxmlformats.org/officeDocument/2006/relationships/slide" Target="slide3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11" Type="http://schemas.openxmlformats.org/officeDocument/2006/relationships/slide" Target="slide1.xml"/><Relationship Id="rId5" Type="http://schemas.openxmlformats.org/officeDocument/2006/relationships/slide" Target="slide28.xml"/><Relationship Id="rId10" Type="http://schemas.openxmlformats.org/officeDocument/2006/relationships/hyperlink" Target="mailto:Tomei.1759275@studenti.uniroma1.it" TargetMode="External"/><Relationship Id="rId4" Type="http://schemas.openxmlformats.org/officeDocument/2006/relationships/slide" Target="slide22.xml"/><Relationship Id="rId9" Type="http://schemas.openxmlformats.org/officeDocument/2006/relationships/hyperlink" Target="https://github.com/LucaTomei/angr-antievasi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4.xml"/><Relationship Id="rId7" Type="http://schemas.openxmlformats.org/officeDocument/2006/relationships/slide" Target="slide3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4.xml"/><Relationship Id="rId11" Type="http://schemas.openxmlformats.org/officeDocument/2006/relationships/slide" Target="slide37.xml"/><Relationship Id="rId5" Type="http://schemas.openxmlformats.org/officeDocument/2006/relationships/slide" Target="slide28.xml"/><Relationship Id="rId10" Type="http://schemas.openxmlformats.org/officeDocument/2006/relationships/image" Target="../media/image6.png"/><Relationship Id="rId4" Type="http://schemas.openxmlformats.org/officeDocument/2006/relationships/slide" Target="slide22.xml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4.xml"/><Relationship Id="rId11" Type="http://schemas.openxmlformats.org/officeDocument/2006/relationships/image" Target="../media/image16.png"/><Relationship Id="rId5" Type="http://schemas.openxmlformats.org/officeDocument/2006/relationships/slide" Target="slide28.xml"/><Relationship Id="rId10" Type="http://schemas.openxmlformats.org/officeDocument/2006/relationships/image" Target="../media/image6.png"/><Relationship Id="rId4" Type="http://schemas.openxmlformats.org/officeDocument/2006/relationships/slide" Target="slide22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1.xml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4.xml"/><Relationship Id="rId11" Type="http://schemas.openxmlformats.org/officeDocument/2006/relationships/image" Target="../media/image16.png"/><Relationship Id="rId5" Type="http://schemas.openxmlformats.org/officeDocument/2006/relationships/slide" Target="slide28.xml"/><Relationship Id="rId10" Type="http://schemas.openxmlformats.org/officeDocument/2006/relationships/image" Target="../media/image6.png"/><Relationship Id="rId4" Type="http://schemas.openxmlformats.org/officeDocument/2006/relationships/slide" Target="slide22.xml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8.png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4.xml"/><Relationship Id="rId11" Type="http://schemas.openxmlformats.org/officeDocument/2006/relationships/image" Target="../media/image16.png"/><Relationship Id="rId5" Type="http://schemas.openxmlformats.org/officeDocument/2006/relationships/slide" Target="slide28.xml"/><Relationship Id="rId10" Type="http://schemas.openxmlformats.org/officeDocument/2006/relationships/image" Target="../media/image6.png"/><Relationship Id="rId4" Type="http://schemas.openxmlformats.org/officeDocument/2006/relationships/slide" Target="slide22.xml"/><Relationship Id="rId9" Type="http://schemas.openxmlformats.org/officeDocument/2006/relationships/slide" Target="slide4.xml"/><Relationship Id="rId1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4.xml"/><Relationship Id="rId7" Type="http://schemas.openxmlformats.org/officeDocument/2006/relationships/slide" Target="slide3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4.xml"/><Relationship Id="rId11" Type="http://schemas.openxmlformats.org/officeDocument/2006/relationships/slide" Target="slide1.xml"/><Relationship Id="rId5" Type="http://schemas.openxmlformats.org/officeDocument/2006/relationships/slide" Target="slide28.xml"/><Relationship Id="rId10" Type="http://schemas.openxmlformats.org/officeDocument/2006/relationships/image" Target="../media/image6.png"/><Relationship Id="rId4" Type="http://schemas.openxmlformats.org/officeDocument/2006/relationships/slide" Target="slide22.xml"/><Relationship Id="rId9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4.xml"/><Relationship Id="rId7" Type="http://schemas.openxmlformats.org/officeDocument/2006/relationships/slide" Target="slide36.xml"/><Relationship Id="rId12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4.xml"/><Relationship Id="rId11" Type="http://schemas.openxmlformats.org/officeDocument/2006/relationships/image" Target="../media/image16.png"/><Relationship Id="rId5" Type="http://schemas.openxmlformats.org/officeDocument/2006/relationships/slide" Target="slide28.xml"/><Relationship Id="rId10" Type="http://schemas.openxmlformats.org/officeDocument/2006/relationships/image" Target="../media/image6.png"/><Relationship Id="rId4" Type="http://schemas.openxmlformats.org/officeDocument/2006/relationships/slide" Target="slide22.xml"/><Relationship Id="rId9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181610"/>
            <a:chOff x="0" y="0"/>
            <a:chExt cx="4608195" cy="181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131445"/>
            </a:xfrm>
            <a:custGeom>
              <a:avLst/>
              <a:gdLst/>
              <a:ahLst/>
              <a:cxnLst/>
              <a:rect l="l" t="t" r="r" b="b"/>
              <a:pathLst>
                <a:path w="2304415" h="131445">
                  <a:moveTo>
                    <a:pt x="0" y="130911"/>
                  </a:moveTo>
                  <a:lnTo>
                    <a:pt x="2303995" y="130911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30911"/>
                  </a:lnTo>
                  <a:close/>
                </a:path>
              </a:pathLst>
            </a:custGeom>
            <a:solidFill>
              <a:srgbClr val="812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30911"/>
              <a:ext cx="4608004" cy="5060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59686" y="398526"/>
            <a:ext cx="1499616" cy="45841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09193" y="1104036"/>
            <a:ext cx="4040504" cy="654685"/>
            <a:chOff x="309193" y="1104036"/>
            <a:chExt cx="4040504" cy="654685"/>
          </a:xfrm>
        </p:grpSpPr>
        <p:sp>
          <p:nvSpPr>
            <p:cNvPr id="8" name="object 8"/>
            <p:cNvSpPr/>
            <p:nvPr/>
          </p:nvSpPr>
          <p:spPr>
            <a:xfrm>
              <a:off x="309193" y="1104036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812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994" y="1656651"/>
              <a:ext cx="101600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0794" y="1643951"/>
              <a:ext cx="3938802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98846" y="1154595"/>
              <a:ext cx="50751" cy="5020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9193" y="1148456"/>
              <a:ext cx="3989704" cy="559435"/>
            </a:xfrm>
            <a:custGeom>
              <a:avLst/>
              <a:gdLst/>
              <a:ahLst/>
              <a:cxnLst/>
              <a:rect l="l" t="t" r="r" b="b"/>
              <a:pathLst>
                <a:path w="3989704" h="559435">
                  <a:moveTo>
                    <a:pt x="3989652" y="0"/>
                  </a:moveTo>
                  <a:lnTo>
                    <a:pt x="0" y="0"/>
                  </a:lnTo>
                  <a:lnTo>
                    <a:pt x="0" y="508194"/>
                  </a:lnTo>
                  <a:lnTo>
                    <a:pt x="4008" y="527919"/>
                  </a:lnTo>
                  <a:lnTo>
                    <a:pt x="14922" y="544072"/>
                  </a:lnTo>
                  <a:lnTo>
                    <a:pt x="31075" y="554986"/>
                  </a:lnTo>
                  <a:lnTo>
                    <a:pt x="50800" y="558995"/>
                  </a:lnTo>
                  <a:lnTo>
                    <a:pt x="3938852" y="558995"/>
                  </a:lnTo>
                  <a:lnTo>
                    <a:pt x="3958576" y="554986"/>
                  </a:lnTo>
                  <a:lnTo>
                    <a:pt x="3974729" y="544072"/>
                  </a:lnTo>
                  <a:lnTo>
                    <a:pt x="3985644" y="527919"/>
                  </a:lnTo>
                  <a:lnTo>
                    <a:pt x="3989652" y="508194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812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6" y="1192694"/>
              <a:ext cx="0" cy="483234"/>
            </a:xfrm>
            <a:custGeom>
              <a:avLst/>
              <a:gdLst/>
              <a:ahLst/>
              <a:cxnLst/>
              <a:rect l="l" t="t" r="r" b="b"/>
              <a:pathLst>
                <a:path h="483235">
                  <a:moveTo>
                    <a:pt x="0" y="4830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6" y="11799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98846" y="11672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98846" y="11545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02235" marR="5080" indent="-90170">
              <a:lnSpc>
                <a:spcPct val="106700"/>
              </a:lnSpc>
              <a:spcBef>
                <a:spcPts val="20"/>
              </a:spcBef>
            </a:pPr>
            <a:r>
              <a:rPr spc="10" dirty="0"/>
              <a:t>Symbolic</a:t>
            </a:r>
            <a:r>
              <a:rPr spc="-5" dirty="0"/>
              <a:t> </a:t>
            </a:r>
            <a:r>
              <a:rPr spc="10" dirty="0"/>
              <a:t>Execution</a:t>
            </a:r>
            <a:r>
              <a:rPr dirty="0"/>
              <a:t> </a:t>
            </a:r>
            <a:r>
              <a:rPr spc="10" dirty="0"/>
              <a:t>of</a:t>
            </a:r>
            <a:r>
              <a:rPr dirty="0"/>
              <a:t> </a:t>
            </a:r>
            <a:r>
              <a:rPr spc="15" dirty="0"/>
              <a:t>Malicious</a:t>
            </a:r>
            <a:r>
              <a:rPr spc="-5" dirty="0"/>
              <a:t> </a:t>
            </a:r>
            <a:r>
              <a:rPr spc="10" dirty="0"/>
              <a:t>Software: </a:t>
            </a:r>
            <a:r>
              <a:rPr spc="-300" dirty="0"/>
              <a:t> </a:t>
            </a:r>
            <a:r>
              <a:rPr spc="10" dirty="0"/>
              <a:t>Countering</a:t>
            </a:r>
            <a:r>
              <a:rPr dirty="0"/>
              <a:t> </a:t>
            </a:r>
            <a:r>
              <a:rPr spc="10" dirty="0"/>
              <a:t>Sandbox</a:t>
            </a:r>
            <a:r>
              <a:rPr spc="5" dirty="0"/>
              <a:t> Evasion </a:t>
            </a:r>
            <a:r>
              <a:rPr dirty="0"/>
              <a:t>Techniques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80503" y="1916313"/>
            <a:ext cx="3047365" cy="1202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 algn="ctr">
              <a:lnSpc>
                <a:spcPct val="100000"/>
              </a:lnSpc>
              <a:spcBef>
                <a:spcPts val="95"/>
              </a:spcBef>
            </a:pPr>
            <a:r>
              <a:rPr lang="it-IT" sz="1200" b="1" spc="-10" dirty="0">
                <a:solidFill>
                  <a:srgbClr val="812433"/>
                </a:solidFill>
                <a:latin typeface="Calibri"/>
                <a:cs typeface="Calibri"/>
              </a:rPr>
              <a:t>Luca </a:t>
            </a:r>
            <a:r>
              <a:rPr lang="it-IT" sz="1200" b="1" spc="-10" dirty="0" err="1">
                <a:solidFill>
                  <a:srgbClr val="812433"/>
                </a:solidFill>
                <a:latin typeface="Calibri"/>
                <a:cs typeface="Calibri"/>
              </a:rPr>
              <a:t>Tomei</a:t>
            </a:r>
            <a:endParaRPr sz="1200" dirty="0">
              <a:latin typeface="Calibri"/>
              <a:cs typeface="Calibri"/>
            </a:endParaRPr>
          </a:p>
          <a:p>
            <a:pPr marR="26670" algn="ctr">
              <a:lnSpc>
                <a:spcPct val="100000"/>
              </a:lnSpc>
              <a:spcBef>
                <a:spcPts val="750"/>
              </a:spcBef>
            </a:pPr>
            <a:r>
              <a:rPr sz="900" spc="-5" dirty="0">
                <a:latin typeface="Calibri"/>
                <a:cs typeface="Calibri"/>
              </a:rPr>
              <a:t>Advisors: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lang="it-IT" sz="900" spc="-5" dirty="0">
                <a:latin typeface="Calibri"/>
                <a:cs typeface="Calibri"/>
              </a:rPr>
              <a:t>Andrea </a:t>
            </a:r>
            <a:r>
              <a:rPr lang="it-IT" sz="900" spc="-5" dirty="0" err="1">
                <a:latin typeface="Calibri"/>
                <a:cs typeface="Calibri"/>
              </a:rPr>
              <a:t>Vitaletti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October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24,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20</a:t>
            </a:r>
            <a:r>
              <a:rPr lang="it-IT" sz="1100" spc="-50" dirty="0">
                <a:latin typeface="Calibri"/>
                <a:cs typeface="Calibri"/>
              </a:rPr>
              <a:t>20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Master </a:t>
            </a:r>
            <a:r>
              <a:rPr sz="1100" spc="-5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Science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Engineering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Computer</a:t>
            </a:r>
            <a:r>
              <a:rPr sz="1100" spc="-5" dirty="0">
                <a:latin typeface="Calibri"/>
                <a:cs typeface="Calibri"/>
              </a:rPr>
              <a:t> Science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10" dirty="0"/>
              <a:t>1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Science</a:t>
            </a:r>
            <a:endParaRPr sz="6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3408"/>
            <a:ext cx="12484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Malware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analysis</a:t>
            </a:r>
            <a:r>
              <a:rPr sz="600" b="1" spc="125" dirty="0">
                <a:solidFill>
                  <a:srgbClr val="C09198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Symbolic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execution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499" y="123809"/>
            <a:ext cx="2212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Symbolic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214" y="599158"/>
            <a:ext cx="1698625" cy="23488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solidFill>
                  <a:srgbClr val="0000FF"/>
                </a:solidFill>
                <a:latin typeface="Palatino Linotype"/>
                <a:cs typeface="Palatino Linotype"/>
              </a:rPr>
              <a:t>foo</a:t>
            </a:r>
            <a:r>
              <a:rPr sz="1100" spc="110" dirty="0">
                <a:latin typeface="Palatino Linotype"/>
                <a:cs typeface="Palatino Linotype"/>
              </a:rPr>
              <a:t>()</a:t>
            </a:r>
            <a:r>
              <a:rPr sz="1100" spc="270" dirty="0"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509"/>
              </a:spcBef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5" dirty="0">
                <a:latin typeface="Palatino Linotype"/>
                <a:cs typeface="Palatino Linotype"/>
              </a:rPr>
              <a:t>x</a:t>
            </a:r>
            <a:r>
              <a:rPr sz="1100" spc="270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11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16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1100" spc="160" dirty="0">
                <a:latin typeface="Palatino Linotype"/>
                <a:cs typeface="Palatino Linotype"/>
              </a:rPr>
              <a:t>;</a:t>
            </a:r>
            <a:endParaRPr sz="1100">
              <a:latin typeface="Palatino Linotype"/>
              <a:cs typeface="Palatino Linotype"/>
            </a:endParaRPr>
          </a:p>
          <a:p>
            <a:pPr marL="303530" marR="5080">
              <a:lnSpc>
                <a:spcPct val="138600"/>
              </a:lnSpc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y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11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latin typeface="Palatino Linotype"/>
                <a:cs typeface="Palatino Linotype"/>
              </a:rPr>
              <a:t>read_int(); </a:t>
            </a:r>
            <a:r>
              <a:rPr sz="1100" spc="-260" dirty="0">
                <a:latin typeface="Palatino Linotype"/>
                <a:cs typeface="Palatino Linotype"/>
              </a:rPr>
              <a:t> </a:t>
            </a: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  </a:t>
            </a:r>
            <a:r>
              <a:rPr sz="1100" spc="20" dirty="0">
                <a:latin typeface="Palatino Linotype"/>
                <a:cs typeface="Palatino Linotype"/>
              </a:rPr>
              <a:t>z 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  </a:t>
            </a:r>
            <a:r>
              <a:rPr sz="1100" spc="-40" dirty="0">
                <a:latin typeface="Palatino Linotype"/>
                <a:cs typeface="Palatino Linotype"/>
              </a:rPr>
              <a:t>y</a:t>
            </a:r>
            <a:r>
              <a:rPr sz="1100" spc="430" dirty="0">
                <a:latin typeface="Palatino Linotype"/>
                <a:cs typeface="Palatino Linotype"/>
              </a:rPr>
              <a:t> </a:t>
            </a:r>
            <a:r>
              <a:rPr sz="11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*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2  +  </a:t>
            </a:r>
            <a:r>
              <a:rPr sz="1100" spc="5" dirty="0">
                <a:latin typeface="Palatino Linotype"/>
                <a:cs typeface="Palatino Linotype"/>
              </a:rPr>
              <a:t>x 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sz="11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latin typeface="Palatino Linotype"/>
                <a:cs typeface="Palatino Linotype"/>
              </a:rPr>
              <a:t>(z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11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13</a:t>
            </a:r>
            <a:r>
              <a:rPr sz="1100" spc="80" dirty="0">
                <a:latin typeface="Palatino Linotype"/>
                <a:cs typeface="Palatino Linotype"/>
              </a:rPr>
              <a:t>)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594360">
              <a:lnSpc>
                <a:spcPct val="100000"/>
              </a:lnSpc>
              <a:spcBef>
                <a:spcPts val="505"/>
              </a:spcBef>
            </a:pP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11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100" dirty="0">
                <a:latin typeface="Palatino Linotype"/>
                <a:cs typeface="Palatino Linotype"/>
              </a:rPr>
              <a:t>ERROR;</a:t>
            </a:r>
            <a:endParaRPr sz="110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r>
              <a:rPr sz="1100" spc="260" dirty="0">
                <a:latin typeface="Palatino Linotype"/>
                <a:cs typeface="Palatino Linotype"/>
              </a:rPr>
              <a:t> </a:t>
            </a:r>
            <a:r>
              <a:rPr sz="11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sz="11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594360">
              <a:lnSpc>
                <a:spcPct val="100000"/>
              </a:lnSpc>
              <a:spcBef>
                <a:spcPts val="509"/>
              </a:spcBef>
            </a:pP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1100" b="1" spc="229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65" dirty="0">
                <a:latin typeface="Palatino Linotype"/>
                <a:cs typeface="Palatino Linotype"/>
              </a:rPr>
              <a:t>SUCCESS;</a:t>
            </a:r>
            <a:endParaRPr sz="110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92003" y="1187635"/>
            <a:ext cx="233930" cy="1067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66682" y="1076005"/>
            <a:ext cx="692150" cy="4781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000" i="1" spc="185" dirty="0">
                <a:solidFill>
                  <a:srgbClr val="0000FF"/>
                </a:solidFill>
                <a:latin typeface="Calibri"/>
                <a:cs typeface="Calibri"/>
              </a:rPr>
              <a:t>λ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000" i="1" spc="185" dirty="0">
                <a:solidFill>
                  <a:srgbClr val="0000FF"/>
                </a:solidFill>
                <a:latin typeface="Calibri"/>
                <a:cs typeface="Calibri"/>
              </a:rPr>
              <a:t>λ</a:t>
            </a:r>
            <a:r>
              <a:rPr sz="1000" i="1" spc="3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00" spc="140" dirty="0">
                <a:latin typeface="Palatino Linotype"/>
                <a:cs typeface="Palatino Linotype"/>
              </a:rPr>
              <a:t>*</a:t>
            </a:r>
            <a:r>
              <a:rPr sz="1100" spc="27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latin typeface="Palatino Linotype"/>
                <a:cs typeface="Palatino Linotype"/>
              </a:rPr>
              <a:t>2</a:t>
            </a:r>
            <a:r>
              <a:rPr sz="1100" spc="27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latin typeface="Palatino Linotype"/>
                <a:cs typeface="Palatino Linotype"/>
              </a:rPr>
              <a:t>+</a:t>
            </a:r>
            <a:r>
              <a:rPr sz="1100" spc="27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latin typeface="Palatino Linotype"/>
                <a:cs typeface="Palatino Linotype"/>
              </a:rPr>
              <a:t>1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92003" y="1419943"/>
            <a:ext cx="233930" cy="1067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5300" y="3325970"/>
            <a:ext cx="2025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15" dirty="0">
                <a:latin typeface="Calibri"/>
                <a:cs typeface="Calibri"/>
              </a:rPr>
              <a:t>5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99296" y="3325970"/>
            <a:ext cx="12534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91AC6CCA-9971-A540-B8BB-284315980C7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3408"/>
            <a:ext cx="12484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Malware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analysis</a:t>
            </a:r>
            <a:r>
              <a:rPr sz="600" b="1" spc="125" dirty="0">
                <a:solidFill>
                  <a:srgbClr val="C09198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Symbolic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execution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499" y="123809"/>
            <a:ext cx="2212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Symbolic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214" y="599158"/>
            <a:ext cx="1698625" cy="23488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solidFill>
                  <a:srgbClr val="0000FF"/>
                </a:solidFill>
                <a:latin typeface="Palatino Linotype"/>
                <a:cs typeface="Palatino Linotype"/>
              </a:rPr>
              <a:t>foo</a:t>
            </a:r>
            <a:r>
              <a:rPr sz="1100" spc="110" dirty="0">
                <a:latin typeface="Palatino Linotype"/>
                <a:cs typeface="Palatino Linotype"/>
              </a:rPr>
              <a:t>()</a:t>
            </a:r>
            <a:r>
              <a:rPr sz="1100" spc="270" dirty="0"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509"/>
              </a:spcBef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5" dirty="0">
                <a:latin typeface="Palatino Linotype"/>
                <a:cs typeface="Palatino Linotype"/>
              </a:rPr>
              <a:t>x</a:t>
            </a:r>
            <a:r>
              <a:rPr sz="1100" spc="270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11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16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1100" spc="160" dirty="0">
                <a:latin typeface="Palatino Linotype"/>
                <a:cs typeface="Palatino Linotype"/>
              </a:rPr>
              <a:t>;</a:t>
            </a:r>
            <a:endParaRPr sz="1100">
              <a:latin typeface="Palatino Linotype"/>
              <a:cs typeface="Palatino Linotype"/>
            </a:endParaRPr>
          </a:p>
          <a:p>
            <a:pPr marL="303530" marR="5080">
              <a:lnSpc>
                <a:spcPct val="138600"/>
              </a:lnSpc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y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11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latin typeface="Palatino Linotype"/>
                <a:cs typeface="Palatino Linotype"/>
              </a:rPr>
              <a:t>read_int(); </a:t>
            </a:r>
            <a:r>
              <a:rPr sz="1100" spc="-260" dirty="0">
                <a:latin typeface="Palatino Linotype"/>
                <a:cs typeface="Palatino Linotype"/>
              </a:rPr>
              <a:t> </a:t>
            </a: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  </a:t>
            </a:r>
            <a:r>
              <a:rPr sz="1100" spc="20" dirty="0">
                <a:latin typeface="Palatino Linotype"/>
                <a:cs typeface="Palatino Linotype"/>
              </a:rPr>
              <a:t>z 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  </a:t>
            </a:r>
            <a:r>
              <a:rPr sz="1100" spc="-40" dirty="0">
                <a:latin typeface="Palatino Linotype"/>
                <a:cs typeface="Palatino Linotype"/>
              </a:rPr>
              <a:t>y</a:t>
            </a:r>
            <a:r>
              <a:rPr sz="1100" spc="430" dirty="0">
                <a:latin typeface="Palatino Linotype"/>
                <a:cs typeface="Palatino Linotype"/>
              </a:rPr>
              <a:t> </a:t>
            </a:r>
            <a:r>
              <a:rPr sz="11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*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2  +  </a:t>
            </a:r>
            <a:r>
              <a:rPr sz="1100" spc="5" dirty="0">
                <a:latin typeface="Palatino Linotype"/>
                <a:cs typeface="Palatino Linotype"/>
              </a:rPr>
              <a:t>x 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sz="11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latin typeface="Palatino Linotype"/>
                <a:cs typeface="Palatino Linotype"/>
              </a:rPr>
              <a:t>(z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11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13</a:t>
            </a:r>
            <a:r>
              <a:rPr sz="1100" spc="80" dirty="0">
                <a:latin typeface="Palatino Linotype"/>
                <a:cs typeface="Palatino Linotype"/>
              </a:rPr>
              <a:t>)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594360">
              <a:lnSpc>
                <a:spcPct val="100000"/>
              </a:lnSpc>
              <a:spcBef>
                <a:spcPts val="505"/>
              </a:spcBef>
            </a:pP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11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100" dirty="0">
                <a:latin typeface="Palatino Linotype"/>
                <a:cs typeface="Palatino Linotype"/>
              </a:rPr>
              <a:t>ERROR;</a:t>
            </a:r>
            <a:endParaRPr sz="110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r>
              <a:rPr sz="1100" spc="260" dirty="0">
                <a:latin typeface="Palatino Linotype"/>
                <a:cs typeface="Palatino Linotype"/>
              </a:rPr>
              <a:t> </a:t>
            </a:r>
            <a:r>
              <a:rPr sz="11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sz="11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594360">
              <a:lnSpc>
                <a:spcPct val="100000"/>
              </a:lnSpc>
              <a:spcBef>
                <a:spcPts val="509"/>
              </a:spcBef>
            </a:pP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1100" b="1" spc="229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65" dirty="0">
                <a:latin typeface="Palatino Linotype"/>
                <a:cs typeface="Palatino Linotype"/>
              </a:rPr>
              <a:t>SUCCESS;</a:t>
            </a:r>
            <a:endParaRPr sz="110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92003" y="1187635"/>
            <a:ext cx="233930" cy="1067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65069" y="1076005"/>
            <a:ext cx="693420" cy="71056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615"/>
              </a:spcBef>
            </a:pPr>
            <a:r>
              <a:rPr sz="1000" i="1" spc="185" dirty="0">
                <a:solidFill>
                  <a:srgbClr val="0000FF"/>
                </a:solidFill>
                <a:latin typeface="Calibri"/>
                <a:cs typeface="Calibri"/>
              </a:rPr>
              <a:t>λ</a:t>
            </a:r>
            <a:endParaRPr sz="10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525"/>
              </a:spcBef>
            </a:pPr>
            <a:r>
              <a:rPr sz="1000" i="1" spc="185" dirty="0">
                <a:solidFill>
                  <a:srgbClr val="0000FF"/>
                </a:solidFill>
                <a:latin typeface="Calibri"/>
                <a:cs typeface="Calibri"/>
              </a:rPr>
              <a:t>λ</a:t>
            </a:r>
            <a:r>
              <a:rPr sz="1000" i="1" spc="3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00" spc="140" dirty="0">
                <a:latin typeface="Palatino Linotype"/>
                <a:cs typeface="Palatino Linotype"/>
              </a:rPr>
              <a:t>*</a:t>
            </a:r>
            <a:r>
              <a:rPr sz="1100" spc="27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latin typeface="Palatino Linotype"/>
                <a:cs typeface="Palatino Linotype"/>
              </a:rPr>
              <a:t>2</a:t>
            </a:r>
            <a:r>
              <a:rPr sz="1100" spc="27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latin typeface="Palatino Linotype"/>
                <a:cs typeface="Palatino Linotype"/>
              </a:rPr>
              <a:t>+</a:t>
            </a:r>
            <a:r>
              <a:rPr sz="1100" spc="27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latin typeface="Palatino Linotype"/>
                <a:cs typeface="Palatino Linotype"/>
              </a:rPr>
              <a:t>1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100" b="1" spc="35" dirty="0">
                <a:solidFill>
                  <a:srgbClr val="812433"/>
                </a:solidFill>
                <a:latin typeface="Palatino Linotype"/>
                <a:cs typeface="Palatino Linotype"/>
              </a:rPr>
              <a:t>Forking!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92003" y="1419943"/>
            <a:ext cx="233930" cy="1067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04219" y="1617745"/>
            <a:ext cx="209513" cy="17573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5300" y="3325970"/>
            <a:ext cx="2025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15" dirty="0">
                <a:latin typeface="Calibri"/>
                <a:cs typeface="Calibri"/>
              </a:rPr>
              <a:t>5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99296" y="3325970"/>
            <a:ext cx="12534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817921E3-0907-5C4F-BE2B-A2D6E8D779D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3408"/>
            <a:ext cx="12484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Malware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analysis</a:t>
            </a:r>
            <a:r>
              <a:rPr sz="600" b="1" spc="125" dirty="0">
                <a:solidFill>
                  <a:srgbClr val="C09198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Symbolic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execution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499" y="123809"/>
            <a:ext cx="2212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Symbolic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214" y="599158"/>
            <a:ext cx="1698625" cy="23488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solidFill>
                  <a:srgbClr val="0000FF"/>
                </a:solidFill>
                <a:latin typeface="Palatino Linotype"/>
                <a:cs typeface="Palatino Linotype"/>
              </a:rPr>
              <a:t>foo</a:t>
            </a:r>
            <a:r>
              <a:rPr sz="1100" spc="110" dirty="0">
                <a:latin typeface="Palatino Linotype"/>
                <a:cs typeface="Palatino Linotype"/>
              </a:rPr>
              <a:t>()</a:t>
            </a:r>
            <a:r>
              <a:rPr sz="1100" spc="270" dirty="0"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509"/>
              </a:spcBef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5" dirty="0">
                <a:latin typeface="Palatino Linotype"/>
                <a:cs typeface="Palatino Linotype"/>
              </a:rPr>
              <a:t>x</a:t>
            </a:r>
            <a:r>
              <a:rPr sz="1100" spc="270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11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16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1100" spc="160" dirty="0">
                <a:latin typeface="Palatino Linotype"/>
                <a:cs typeface="Palatino Linotype"/>
              </a:rPr>
              <a:t>;</a:t>
            </a:r>
            <a:endParaRPr sz="1100">
              <a:latin typeface="Palatino Linotype"/>
              <a:cs typeface="Palatino Linotype"/>
            </a:endParaRPr>
          </a:p>
          <a:p>
            <a:pPr marL="303530" marR="5080">
              <a:lnSpc>
                <a:spcPct val="138600"/>
              </a:lnSpc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y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11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latin typeface="Palatino Linotype"/>
                <a:cs typeface="Palatino Linotype"/>
              </a:rPr>
              <a:t>read_int(); </a:t>
            </a:r>
            <a:r>
              <a:rPr sz="1100" spc="-260" dirty="0">
                <a:latin typeface="Palatino Linotype"/>
                <a:cs typeface="Palatino Linotype"/>
              </a:rPr>
              <a:t> </a:t>
            </a: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  </a:t>
            </a:r>
            <a:r>
              <a:rPr sz="1100" spc="20" dirty="0">
                <a:latin typeface="Palatino Linotype"/>
                <a:cs typeface="Palatino Linotype"/>
              </a:rPr>
              <a:t>z 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  </a:t>
            </a:r>
            <a:r>
              <a:rPr sz="1100" spc="-40" dirty="0">
                <a:latin typeface="Palatino Linotype"/>
                <a:cs typeface="Palatino Linotype"/>
              </a:rPr>
              <a:t>y</a:t>
            </a:r>
            <a:r>
              <a:rPr sz="1100" spc="430" dirty="0">
                <a:latin typeface="Palatino Linotype"/>
                <a:cs typeface="Palatino Linotype"/>
              </a:rPr>
              <a:t> </a:t>
            </a:r>
            <a:r>
              <a:rPr sz="11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*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2  +  </a:t>
            </a:r>
            <a:r>
              <a:rPr sz="1100" spc="5" dirty="0">
                <a:latin typeface="Palatino Linotype"/>
                <a:cs typeface="Palatino Linotype"/>
              </a:rPr>
              <a:t>x 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sz="11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latin typeface="Palatino Linotype"/>
                <a:cs typeface="Palatino Linotype"/>
              </a:rPr>
              <a:t>(z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11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13</a:t>
            </a:r>
            <a:r>
              <a:rPr sz="1100" spc="80" dirty="0">
                <a:latin typeface="Palatino Linotype"/>
                <a:cs typeface="Palatino Linotype"/>
              </a:rPr>
              <a:t>)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594360">
              <a:lnSpc>
                <a:spcPct val="100000"/>
              </a:lnSpc>
              <a:spcBef>
                <a:spcPts val="505"/>
              </a:spcBef>
            </a:pP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11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100" dirty="0">
                <a:latin typeface="Palatino Linotype"/>
                <a:cs typeface="Palatino Linotype"/>
              </a:rPr>
              <a:t>ERROR;</a:t>
            </a:r>
            <a:endParaRPr sz="110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r>
              <a:rPr sz="1100" spc="260" dirty="0">
                <a:latin typeface="Palatino Linotype"/>
                <a:cs typeface="Palatino Linotype"/>
              </a:rPr>
              <a:t> </a:t>
            </a:r>
            <a:r>
              <a:rPr sz="11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sz="11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594360">
              <a:lnSpc>
                <a:spcPct val="100000"/>
              </a:lnSpc>
              <a:spcBef>
                <a:spcPts val="509"/>
              </a:spcBef>
            </a:pP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1100" b="1" spc="229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65" dirty="0">
                <a:latin typeface="Palatino Linotype"/>
                <a:cs typeface="Palatino Linotype"/>
              </a:rPr>
              <a:t>SUCCESS;</a:t>
            </a:r>
            <a:endParaRPr sz="110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92003" y="1187635"/>
            <a:ext cx="233930" cy="1067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66682" y="1076005"/>
            <a:ext cx="692150" cy="4781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000" i="1" spc="185" dirty="0">
                <a:solidFill>
                  <a:srgbClr val="0000FF"/>
                </a:solidFill>
                <a:latin typeface="Calibri"/>
                <a:cs typeface="Calibri"/>
              </a:rPr>
              <a:t>λ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000" i="1" spc="185" dirty="0">
                <a:solidFill>
                  <a:srgbClr val="0000FF"/>
                </a:solidFill>
                <a:latin typeface="Calibri"/>
                <a:cs typeface="Calibri"/>
              </a:rPr>
              <a:t>λ</a:t>
            </a:r>
            <a:r>
              <a:rPr sz="1000" i="1" spc="3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00" spc="140" dirty="0">
                <a:latin typeface="Palatino Linotype"/>
                <a:cs typeface="Palatino Linotype"/>
              </a:rPr>
              <a:t>*</a:t>
            </a:r>
            <a:r>
              <a:rPr sz="1100" spc="27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latin typeface="Palatino Linotype"/>
                <a:cs typeface="Palatino Linotype"/>
              </a:rPr>
              <a:t>2</a:t>
            </a:r>
            <a:r>
              <a:rPr sz="1100" spc="27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latin typeface="Palatino Linotype"/>
                <a:cs typeface="Palatino Linotype"/>
              </a:rPr>
              <a:t>+</a:t>
            </a:r>
            <a:r>
              <a:rPr sz="1100" spc="27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latin typeface="Palatino Linotype"/>
                <a:cs typeface="Palatino Linotype"/>
              </a:rPr>
              <a:t>1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92003" y="1419943"/>
            <a:ext cx="233930" cy="1067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04219" y="1617745"/>
            <a:ext cx="209513" cy="17573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665069" y="1594407"/>
            <a:ext cx="607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35" dirty="0">
                <a:solidFill>
                  <a:srgbClr val="812433"/>
                </a:solidFill>
                <a:latin typeface="Palatino Linotype"/>
                <a:cs typeface="Palatino Linotype"/>
              </a:rPr>
              <a:t>Forking!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92007" y="1884547"/>
            <a:ext cx="233929" cy="106725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677769" y="1867852"/>
            <a:ext cx="1409065" cy="153670"/>
            <a:chOff x="2677769" y="1867852"/>
            <a:chExt cx="1409065" cy="153670"/>
          </a:xfrm>
        </p:grpSpPr>
        <p:sp>
          <p:nvSpPr>
            <p:cNvPr id="15" name="object 15"/>
            <p:cNvSpPr/>
            <p:nvPr/>
          </p:nvSpPr>
          <p:spPr>
            <a:xfrm>
              <a:off x="2680296" y="1867852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h="125730">
                  <a:moveTo>
                    <a:pt x="0" y="12528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83735" y="1867852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h="125730">
                  <a:moveTo>
                    <a:pt x="0" y="12528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05595" y="2018436"/>
              <a:ext cx="1353185" cy="0"/>
            </a:xfrm>
            <a:custGeom>
              <a:avLst/>
              <a:gdLst/>
              <a:ahLst/>
              <a:cxnLst/>
              <a:rect l="l" t="t" r="r" b="b"/>
              <a:pathLst>
                <a:path w="1353185">
                  <a:moveTo>
                    <a:pt x="0" y="0"/>
                  </a:moveTo>
                  <a:lnTo>
                    <a:pt x="13528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39669" y="1705843"/>
            <a:ext cx="1530350" cy="31305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 marR="30480">
              <a:lnSpc>
                <a:spcPct val="80500"/>
              </a:lnSpc>
              <a:spcBef>
                <a:spcPts val="330"/>
              </a:spcBef>
              <a:tabLst>
                <a:tab pos="1441450" algn="l"/>
              </a:tabLst>
            </a:pPr>
            <a:r>
              <a:rPr sz="1000" spc="-150" dirty="0">
                <a:latin typeface="Trebuchet MS"/>
                <a:cs typeface="Trebuchet MS"/>
              </a:rPr>
              <a:t>,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00" spc="25" dirty="0">
                <a:latin typeface="Trebuchet MS"/>
                <a:cs typeface="Trebuchet MS"/>
              </a:rPr>
              <a:t>,  </a:t>
            </a:r>
            <a:r>
              <a:rPr sz="1500" spc="157" baseline="-19444" dirty="0">
                <a:latin typeface="Trebuchet MS"/>
                <a:cs typeface="Trebuchet MS"/>
              </a:rPr>
              <a:t>z</a:t>
            </a:r>
            <a:r>
              <a:rPr sz="1100" spc="105" dirty="0">
                <a:latin typeface="Palatino Linotype"/>
                <a:cs typeface="Palatino Linotype"/>
              </a:rPr>
              <a:t>if</a:t>
            </a:r>
            <a:r>
              <a:rPr sz="1100" spc="300" dirty="0">
                <a:latin typeface="Palatino Linotype"/>
                <a:cs typeface="Palatino Linotype"/>
              </a:rPr>
              <a:t> </a:t>
            </a:r>
            <a:r>
              <a:rPr sz="1000" i="1" spc="185" dirty="0">
                <a:solidFill>
                  <a:srgbClr val="0000FF"/>
                </a:solidFill>
                <a:latin typeface="Calibri"/>
                <a:cs typeface="Calibri"/>
              </a:rPr>
              <a:t>λ</a:t>
            </a:r>
            <a:r>
              <a:rPr sz="1000" i="1" spc="3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00" spc="140" dirty="0">
                <a:latin typeface="Palatino Linotype"/>
                <a:cs typeface="Palatino Linotype"/>
              </a:rPr>
              <a:t>*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latin typeface="Palatino Linotype"/>
                <a:cs typeface="Palatino Linotype"/>
              </a:rPr>
              <a:t>2</a:t>
            </a:r>
            <a:r>
              <a:rPr sz="1100" spc="290" dirty="0">
                <a:latin typeface="Palatino Linotype"/>
                <a:cs typeface="Palatino Linotype"/>
              </a:rPr>
              <a:t> </a:t>
            </a:r>
            <a:r>
              <a:rPr sz="1100" spc="20" dirty="0">
                <a:latin typeface="Palatino Linotype"/>
                <a:cs typeface="Palatino Linotype"/>
              </a:rPr>
              <a:t>+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latin typeface="Palatino Linotype"/>
                <a:cs typeface="Palatino Linotype"/>
              </a:rPr>
              <a:t>1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latin typeface="Palatino Linotype"/>
                <a:cs typeface="Palatino Linotype"/>
              </a:rPr>
              <a:t>==</a:t>
            </a:r>
            <a:r>
              <a:rPr sz="1100" spc="290" dirty="0">
                <a:latin typeface="Palatino Linotype"/>
                <a:cs typeface="Palatino Linotype"/>
              </a:rPr>
              <a:t> </a:t>
            </a:r>
            <a:r>
              <a:rPr sz="1100" spc="20" dirty="0">
                <a:latin typeface="Palatino Linotype"/>
                <a:cs typeface="Palatino Linotype"/>
              </a:rPr>
              <a:t>13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500" spc="7" baseline="-19444" dirty="0">
                <a:latin typeface="Trebuchet MS"/>
                <a:cs typeface="Trebuchet MS"/>
              </a:rPr>
              <a:t>r</a:t>
            </a:r>
            <a:endParaRPr sz="1500" baseline="-19444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92007" y="2349151"/>
            <a:ext cx="233929" cy="106725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2677769" y="2304618"/>
            <a:ext cx="1409065" cy="180975"/>
            <a:chOff x="2677769" y="2304618"/>
            <a:chExt cx="1409065" cy="180975"/>
          </a:xfrm>
        </p:grpSpPr>
        <p:sp>
          <p:nvSpPr>
            <p:cNvPr id="21" name="object 21"/>
            <p:cNvSpPr/>
            <p:nvPr/>
          </p:nvSpPr>
          <p:spPr>
            <a:xfrm>
              <a:off x="2680296" y="2332456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h="125730">
                  <a:moveTo>
                    <a:pt x="0" y="12528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83735" y="2332456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h="125730">
                  <a:moveTo>
                    <a:pt x="0" y="12528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05595" y="2483040"/>
              <a:ext cx="1353185" cy="0"/>
            </a:xfrm>
            <a:custGeom>
              <a:avLst/>
              <a:gdLst/>
              <a:ahLst/>
              <a:cxnLst/>
              <a:rect l="l" t="t" r="r" b="b"/>
              <a:pathLst>
                <a:path w="1353185">
                  <a:moveTo>
                    <a:pt x="0" y="0"/>
                  </a:moveTo>
                  <a:lnTo>
                    <a:pt x="13528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05595" y="2307145"/>
              <a:ext cx="1353185" cy="0"/>
            </a:xfrm>
            <a:custGeom>
              <a:avLst/>
              <a:gdLst/>
              <a:ahLst/>
              <a:cxnLst/>
              <a:rect l="l" t="t" r="r" b="b"/>
              <a:pathLst>
                <a:path w="1353185">
                  <a:moveTo>
                    <a:pt x="0" y="0"/>
                  </a:moveTo>
                  <a:lnTo>
                    <a:pt x="13528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626969" y="2170447"/>
            <a:ext cx="1555750" cy="313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1075"/>
              </a:lnSpc>
              <a:spcBef>
                <a:spcPts val="95"/>
              </a:spcBef>
              <a:tabLst>
                <a:tab pos="1454150" algn="l"/>
              </a:tabLst>
            </a:pPr>
            <a:r>
              <a:rPr sz="1000" spc="30" dirty="0">
                <a:latin typeface="Trebuchet MS"/>
                <a:cs typeface="Trebuchet MS"/>
              </a:rPr>
              <a:t>,	,</a:t>
            </a:r>
            <a:endParaRPr sz="1000">
              <a:latin typeface="Trebuchet MS"/>
              <a:cs typeface="Trebuchet MS"/>
            </a:endParaRPr>
          </a:p>
          <a:p>
            <a:pPr marL="50800">
              <a:lnSpc>
                <a:spcPts val="1195"/>
              </a:lnSpc>
            </a:pPr>
            <a:r>
              <a:rPr sz="1500" spc="157" baseline="-19444" dirty="0">
                <a:latin typeface="Trebuchet MS"/>
                <a:cs typeface="Trebuchet MS"/>
              </a:rPr>
              <a:t>z</a:t>
            </a:r>
            <a:r>
              <a:rPr sz="1100" spc="105" dirty="0">
                <a:latin typeface="Palatino Linotype"/>
                <a:cs typeface="Palatino Linotype"/>
              </a:rPr>
              <a:t>if</a:t>
            </a:r>
            <a:r>
              <a:rPr sz="1100" spc="300" dirty="0">
                <a:latin typeface="Palatino Linotype"/>
                <a:cs typeface="Palatino Linotype"/>
              </a:rPr>
              <a:t> </a:t>
            </a:r>
            <a:r>
              <a:rPr sz="1000" i="1" spc="185" dirty="0">
                <a:solidFill>
                  <a:srgbClr val="0000FF"/>
                </a:solidFill>
                <a:latin typeface="Calibri"/>
                <a:cs typeface="Calibri"/>
              </a:rPr>
              <a:t>λ</a:t>
            </a:r>
            <a:r>
              <a:rPr sz="1000" i="1" spc="3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00" spc="140" dirty="0">
                <a:latin typeface="Palatino Linotype"/>
                <a:cs typeface="Palatino Linotype"/>
              </a:rPr>
              <a:t>*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latin typeface="Palatino Linotype"/>
                <a:cs typeface="Palatino Linotype"/>
              </a:rPr>
              <a:t>2</a:t>
            </a:r>
            <a:r>
              <a:rPr sz="1100" spc="290" dirty="0">
                <a:latin typeface="Palatino Linotype"/>
                <a:cs typeface="Palatino Linotype"/>
              </a:rPr>
              <a:t> </a:t>
            </a:r>
            <a:r>
              <a:rPr sz="1100" spc="20" dirty="0">
                <a:latin typeface="Palatino Linotype"/>
                <a:cs typeface="Palatino Linotype"/>
              </a:rPr>
              <a:t>+</a:t>
            </a:r>
            <a:r>
              <a:rPr sz="1100" spc="290" dirty="0">
                <a:latin typeface="Palatino Linotype"/>
                <a:cs typeface="Palatino Linotype"/>
              </a:rPr>
              <a:t> </a:t>
            </a:r>
            <a:r>
              <a:rPr sz="1100" spc="20" dirty="0">
                <a:latin typeface="Palatino Linotype"/>
                <a:cs typeface="Palatino Linotype"/>
              </a:rPr>
              <a:t>1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140" dirty="0">
                <a:latin typeface="Palatino Linotype"/>
                <a:cs typeface="Palatino Linotype"/>
              </a:rPr>
              <a:t>!=</a:t>
            </a:r>
            <a:r>
              <a:rPr sz="1100" spc="290" dirty="0">
                <a:latin typeface="Palatino Linotype"/>
                <a:cs typeface="Palatino Linotype"/>
              </a:rPr>
              <a:t> </a:t>
            </a:r>
            <a:r>
              <a:rPr sz="1100" spc="20" dirty="0">
                <a:latin typeface="Palatino Linotype"/>
                <a:cs typeface="Palatino Linotype"/>
              </a:rPr>
              <a:t>13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500" spc="7" baseline="-19444" dirty="0">
                <a:latin typeface="Trebuchet MS"/>
                <a:cs typeface="Trebuchet MS"/>
              </a:rPr>
              <a:t>r</a:t>
            </a:r>
            <a:endParaRPr sz="1500" baseline="-19444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5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0" name="object 21">
            <a:extLst>
              <a:ext uri="{FF2B5EF4-FFF2-40B4-BE49-F238E27FC236}">
                <a16:creationId xmlns:a16="http://schemas.microsoft.com/office/drawing/2014/main" id="{DC383323-4A7E-C748-B630-0F8242B0F13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33909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Malware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analysis</a:t>
            </a:r>
            <a:r>
              <a:rPr sz="600" b="1" spc="125" dirty="0">
                <a:solidFill>
                  <a:srgbClr val="C09198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Symbolic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execution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2324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5" dirty="0">
                <a:latin typeface="Calibri"/>
                <a:cs typeface="Calibri"/>
              </a:rPr>
              <a:t>Symbolic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execution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of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malware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294" y="910791"/>
            <a:ext cx="242887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Calibri"/>
                <a:cs typeface="Calibri"/>
              </a:rPr>
              <a:t>Symbolic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execution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applications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have</a:t>
            </a:r>
            <a:r>
              <a:rPr sz="1100" spc="-5" dirty="0">
                <a:latin typeface="Calibri"/>
                <a:cs typeface="Calibri"/>
              </a:rPr>
              <a:t> been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practically exclusively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confined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general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software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testing</a:t>
            </a:r>
            <a:r>
              <a:rPr sz="1100" spc="-10" dirty="0">
                <a:latin typeface="Calibri"/>
                <a:cs typeface="Calibri"/>
              </a:rPr>
              <a:t>,</a:t>
            </a:r>
            <a:r>
              <a:rPr sz="1100" spc="-5" dirty="0">
                <a:latin typeface="Calibri"/>
                <a:cs typeface="Calibri"/>
              </a:rPr>
              <a:t> with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excellent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results.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87179" y="741180"/>
            <a:ext cx="1384300" cy="915035"/>
            <a:chOff x="2887179" y="741180"/>
            <a:chExt cx="1384300" cy="915035"/>
          </a:xfrm>
        </p:grpSpPr>
        <p:sp>
          <p:nvSpPr>
            <p:cNvPr id="7" name="object 7"/>
            <p:cNvSpPr/>
            <p:nvPr/>
          </p:nvSpPr>
          <p:spPr>
            <a:xfrm>
              <a:off x="2887179" y="741180"/>
              <a:ext cx="826135" cy="732155"/>
            </a:xfrm>
            <a:custGeom>
              <a:avLst/>
              <a:gdLst/>
              <a:ahLst/>
              <a:cxnLst/>
              <a:rect l="l" t="t" r="r" b="b"/>
              <a:pathLst>
                <a:path w="826135" h="732155">
                  <a:moveTo>
                    <a:pt x="115370" y="641303"/>
                  </a:moveTo>
                  <a:lnTo>
                    <a:pt x="0" y="641303"/>
                  </a:lnTo>
                  <a:lnTo>
                    <a:pt x="0" y="731565"/>
                  </a:lnTo>
                  <a:lnTo>
                    <a:pt x="115370" y="731565"/>
                  </a:lnTo>
                  <a:lnTo>
                    <a:pt x="115370" y="718009"/>
                  </a:lnTo>
                  <a:lnTo>
                    <a:pt x="13544" y="718009"/>
                  </a:lnTo>
                  <a:lnTo>
                    <a:pt x="13544" y="654832"/>
                  </a:lnTo>
                  <a:lnTo>
                    <a:pt x="115370" y="654832"/>
                  </a:lnTo>
                  <a:lnTo>
                    <a:pt x="115370" y="641303"/>
                  </a:lnTo>
                  <a:close/>
                </a:path>
                <a:path w="826135" h="732155">
                  <a:moveTo>
                    <a:pt x="255136" y="641303"/>
                  </a:moveTo>
                  <a:lnTo>
                    <a:pt x="139766" y="641303"/>
                  </a:lnTo>
                  <a:lnTo>
                    <a:pt x="139766" y="731565"/>
                  </a:lnTo>
                  <a:lnTo>
                    <a:pt x="255136" y="731565"/>
                  </a:lnTo>
                  <a:lnTo>
                    <a:pt x="255136" y="718009"/>
                  </a:lnTo>
                  <a:lnTo>
                    <a:pt x="153276" y="718009"/>
                  </a:lnTo>
                  <a:lnTo>
                    <a:pt x="153276" y="654832"/>
                  </a:lnTo>
                  <a:lnTo>
                    <a:pt x="255136" y="654832"/>
                  </a:lnTo>
                  <a:lnTo>
                    <a:pt x="255136" y="641303"/>
                  </a:lnTo>
                  <a:close/>
                </a:path>
                <a:path w="826135" h="732155">
                  <a:moveTo>
                    <a:pt x="400301" y="641287"/>
                  </a:moveTo>
                  <a:lnTo>
                    <a:pt x="284930" y="641287"/>
                  </a:lnTo>
                  <a:lnTo>
                    <a:pt x="284930" y="731550"/>
                  </a:lnTo>
                  <a:lnTo>
                    <a:pt x="400301" y="731550"/>
                  </a:lnTo>
                  <a:lnTo>
                    <a:pt x="400301" y="718009"/>
                  </a:lnTo>
                  <a:lnTo>
                    <a:pt x="298460" y="718009"/>
                  </a:lnTo>
                  <a:lnTo>
                    <a:pt x="298460" y="654832"/>
                  </a:lnTo>
                  <a:lnTo>
                    <a:pt x="400301" y="654832"/>
                  </a:lnTo>
                  <a:lnTo>
                    <a:pt x="400301" y="641287"/>
                  </a:lnTo>
                  <a:close/>
                </a:path>
                <a:path w="826135" h="732155">
                  <a:moveTo>
                    <a:pt x="540037" y="641287"/>
                  </a:moveTo>
                  <a:lnTo>
                    <a:pt x="424666" y="641287"/>
                  </a:lnTo>
                  <a:lnTo>
                    <a:pt x="424681" y="731550"/>
                  </a:lnTo>
                  <a:lnTo>
                    <a:pt x="540037" y="731550"/>
                  </a:lnTo>
                  <a:lnTo>
                    <a:pt x="540037" y="718009"/>
                  </a:lnTo>
                  <a:lnTo>
                    <a:pt x="438237" y="718009"/>
                  </a:lnTo>
                  <a:lnTo>
                    <a:pt x="438226" y="654832"/>
                  </a:lnTo>
                  <a:lnTo>
                    <a:pt x="540037" y="654832"/>
                  </a:lnTo>
                  <a:lnTo>
                    <a:pt x="540037" y="641287"/>
                  </a:lnTo>
                  <a:close/>
                </a:path>
                <a:path w="826135" h="732155">
                  <a:moveTo>
                    <a:pt x="685918" y="641287"/>
                  </a:moveTo>
                  <a:lnTo>
                    <a:pt x="570547" y="641287"/>
                  </a:lnTo>
                  <a:lnTo>
                    <a:pt x="570547" y="731550"/>
                  </a:lnTo>
                  <a:lnTo>
                    <a:pt x="685918" y="731550"/>
                  </a:lnTo>
                  <a:lnTo>
                    <a:pt x="685918" y="718009"/>
                  </a:lnTo>
                  <a:lnTo>
                    <a:pt x="584046" y="718009"/>
                  </a:lnTo>
                  <a:lnTo>
                    <a:pt x="584046" y="654832"/>
                  </a:lnTo>
                  <a:lnTo>
                    <a:pt x="685918" y="654832"/>
                  </a:lnTo>
                  <a:lnTo>
                    <a:pt x="685918" y="641287"/>
                  </a:lnTo>
                  <a:close/>
                </a:path>
                <a:path w="826135" h="732155">
                  <a:moveTo>
                    <a:pt x="825638" y="641287"/>
                  </a:moveTo>
                  <a:lnTo>
                    <a:pt x="710267" y="641287"/>
                  </a:lnTo>
                  <a:lnTo>
                    <a:pt x="710283" y="731550"/>
                  </a:lnTo>
                  <a:lnTo>
                    <a:pt x="825638" y="731550"/>
                  </a:lnTo>
                  <a:lnTo>
                    <a:pt x="825638" y="718009"/>
                  </a:lnTo>
                  <a:lnTo>
                    <a:pt x="723812" y="718009"/>
                  </a:lnTo>
                  <a:lnTo>
                    <a:pt x="723797" y="654832"/>
                  </a:lnTo>
                  <a:lnTo>
                    <a:pt x="825638" y="654832"/>
                  </a:lnTo>
                  <a:lnTo>
                    <a:pt x="825638" y="641287"/>
                  </a:lnTo>
                  <a:close/>
                </a:path>
                <a:path w="826135" h="732155">
                  <a:moveTo>
                    <a:pt x="115370" y="654832"/>
                  </a:moveTo>
                  <a:lnTo>
                    <a:pt x="101841" y="654832"/>
                  </a:lnTo>
                  <a:lnTo>
                    <a:pt x="101841" y="718009"/>
                  </a:lnTo>
                  <a:lnTo>
                    <a:pt x="115370" y="718009"/>
                  </a:lnTo>
                  <a:lnTo>
                    <a:pt x="115370" y="654832"/>
                  </a:lnTo>
                  <a:close/>
                </a:path>
                <a:path w="826135" h="732155">
                  <a:moveTo>
                    <a:pt x="255136" y="654832"/>
                  </a:moveTo>
                  <a:lnTo>
                    <a:pt x="241576" y="654832"/>
                  </a:lnTo>
                  <a:lnTo>
                    <a:pt x="241576" y="718009"/>
                  </a:lnTo>
                  <a:lnTo>
                    <a:pt x="255136" y="718009"/>
                  </a:lnTo>
                  <a:lnTo>
                    <a:pt x="255136" y="654832"/>
                  </a:lnTo>
                  <a:close/>
                </a:path>
                <a:path w="826135" h="732155">
                  <a:moveTo>
                    <a:pt x="400301" y="654832"/>
                  </a:moveTo>
                  <a:lnTo>
                    <a:pt x="386760" y="654832"/>
                  </a:lnTo>
                  <a:lnTo>
                    <a:pt x="386760" y="718009"/>
                  </a:lnTo>
                  <a:lnTo>
                    <a:pt x="400301" y="718009"/>
                  </a:lnTo>
                  <a:lnTo>
                    <a:pt x="400301" y="654832"/>
                  </a:lnTo>
                  <a:close/>
                </a:path>
                <a:path w="826135" h="732155">
                  <a:moveTo>
                    <a:pt x="540037" y="654832"/>
                  </a:moveTo>
                  <a:lnTo>
                    <a:pt x="526507" y="654832"/>
                  </a:lnTo>
                  <a:lnTo>
                    <a:pt x="526507" y="718009"/>
                  </a:lnTo>
                  <a:lnTo>
                    <a:pt x="540037" y="718009"/>
                  </a:lnTo>
                  <a:lnTo>
                    <a:pt x="540037" y="654832"/>
                  </a:lnTo>
                  <a:close/>
                </a:path>
                <a:path w="826135" h="732155">
                  <a:moveTo>
                    <a:pt x="685918" y="654832"/>
                  </a:moveTo>
                  <a:lnTo>
                    <a:pt x="672362" y="654832"/>
                  </a:lnTo>
                  <a:lnTo>
                    <a:pt x="672362" y="718009"/>
                  </a:lnTo>
                  <a:lnTo>
                    <a:pt x="685918" y="718009"/>
                  </a:lnTo>
                  <a:lnTo>
                    <a:pt x="685918" y="654832"/>
                  </a:lnTo>
                  <a:close/>
                </a:path>
                <a:path w="826135" h="732155">
                  <a:moveTo>
                    <a:pt x="825638" y="654832"/>
                  </a:moveTo>
                  <a:lnTo>
                    <a:pt x="812093" y="654832"/>
                  </a:lnTo>
                  <a:lnTo>
                    <a:pt x="812093" y="718009"/>
                  </a:lnTo>
                  <a:lnTo>
                    <a:pt x="825638" y="718009"/>
                  </a:lnTo>
                  <a:lnTo>
                    <a:pt x="825638" y="654832"/>
                  </a:lnTo>
                  <a:close/>
                </a:path>
                <a:path w="826135" h="732155">
                  <a:moveTo>
                    <a:pt x="171880" y="582678"/>
                  </a:moveTo>
                  <a:lnTo>
                    <a:pt x="86841" y="582678"/>
                  </a:lnTo>
                  <a:lnTo>
                    <a:pt x="73856" y="585307"/>
                  </a:lnTo>
                  <a:lnTo>
                    <a:pt x="63238" y="592472"/>
                  </a:lnTo>
                  <a:lnTo>
                    <a:pt x="56072" y="603085"/>
                  </a:lnTo>
                  <a:lnTo>
                    <a:pt x="53445" y="616046"/>
                  </a:lnTo>
                  <a:lnTo>
                    <a:pt x="53442" y="641303"/>
                  </a:lnTo>
                  <a:lnTo>
                    <a:pt x="67002" y="641303"/>
                  </a:lnTo>
                  <a:lnTo>
                    <a:pt x="67005" y="616046"/>
                  </a:lnTo>
                  <a:lnTo>
                    <a:pt x="68573" y="608332"/>
                  </a:lnTo>
                  <a:lnTo>
                    <a:pt x="72833" y="602025"/>
                  </a:lnTo>
                  <a:lnTo>
                    <a:pt x="79145" y="597769"/>
                  </a:lnTo>
                  <a:lnTo>
                    <a:pt x="86856" y="596207"/>
                  </a:lnTo>
                  <a:lnTo>
                    <a:pt x="198019" y="596207"/>
                  </a:lnTo>
                  <a:lnTo>
                    <a:pt x="195474" y="592456"/>
                  </a:lnTo>
                  <a:lnTo>
                    <a:pt x="184874" y="585307"/>
                  </a:lnTo>
                  <a:lnTo>
                    <a:pt x="171880" y="582678"/>
                  </a:lnTo>
                  <a:close/>
                </a:path>
                <a:path w="826135" h="732155">
                  <a:moveTo>
                    <a:pt x="198019" y="596207"/>
                  </a:moveTo>
                  <a:lnTo>
                    <a:pt x="171880" y="596207"/>
                  </a:lnTo>
                  <a:lnTo>
                    <a:pt x="179608" y="597771"/>
                  </a:lnTo>
                  <a:lnTo>
                    <a:pt x="185930" y="602032"/>
                  </a:lnTo>
                  <a:lnTo>
                    <a:pt x="190198" y="608344"/>
                  </a:lnTo>
                  <a:lnTo>
                    <a:pt x="191761" y="616046"/>
                  </a:lnTo>
                  <a:lnTo>
                    <a:pt x="191764" y="641303"/>
                  </a:lnTo>
                  <a:lnTo>
                    <a:pt x="205294" y="641303"/>
                  </a:lnTo>
                  <a:lnTo>
                    <a:pt x="205291" y="616046"/>
                  </a:lnTo>
                  <a:lnTo>
                    <a:pt x="202654" y="603070"/>
                  </a:lnTo>
                  <a:lnTo>
                    <a:pt x="198019" y="596207"/>
                  </a:lnTo>
                  <a:close/>
                </a:path>
                <a:path w="826135" h="732155">
                  <a:moveTo>
                    <a:pt x="456811" y="582663"/>
                  </a:moveTo>
                  <a:lnTo>
                    <a:pt x="371772" y="582663"/>
                  </a:lnTo>
                  <a:lnTo>
                    <a:pt x="358757" y="585307"/>
                  </a:lnTo>
                  <a:lnTo>
                    <a:pt x="348153" y="592472"/>
                  </a:lnTo>
                  <a:lnTo>
                    <a:pt x="340998" y="603085"/>
                  </a:lnTo>
                  <a:lnTo>
                    <a:pt x="338373" y="616046"/>
                  </a:lnTo>
                  <a:lnTo>
                    <a:pt x="338373" y="641287"/>
                  </a:lnTo>
                  <a:lnTo>
                    <a:pt x="351918" y="641287"/>
                  </a:lnTo>
                  <a:lnTo>
                    <a:pt x="351918" y="616046"/>
                  </a:lnTo>
                  <a:lnTo>
                    <a:pt x="353480" y="608332"/>
                  </a:lnTo>
                  <a:lnTo>
                    <a:pt x="357737" y="602025"/>
                  </a:lnTo>
                  <a:lnTo>
                    <a:pt x="364048" y="597769"/>
                  </a:lnTo>
                  <a:lnTo>
                    <a:pt x="371772" y="596207"/>
                  </a:lnTo>
                  <a:lnTo>
                    <a:pt x="482951" y="596207"/>
                  </a:lnTo>
                  <a:lnTo>
                    <a:pt x="480420" y="592456"/>
                  </a:lnTo>
                  <a:lnTo>
                    <a:pt x="469803" y="585292"/>
                  </a:lnTo>
                  <a:lnTo>
                    <a:pt x="456811" y="582663"/>
                  </a:lnTo>
                  <a:close/>
                </a:path>
                <a:path w="826135" h="732155">
                  <a:moveTo>
                    <a:pt x="482951" y="596207"/>
                  </a:moveTo>
                  <a:lnTo>
                    <a:pt x="456799" y="596207"/>
                  </a:lnTo>
                  <a:lnTo>
                    <a:pt x="464526" y="597771"/>
                  </a:lnTo>
                  <a:lnTo>
                    <a:pt x="470837" y="602032"/>
                  </a:lnTo>
                  <a:lnTo>
                    <a:pt x="475091" y="608344"/>
                  </a:lnTo>
                  <a:lnTo>
                    <a:pt x="476650" y="616046"/>
                  </a:lnTo>
                  <a:lnTo>
                    <a:pt x="476650" y="641287"/>
                  </a:lnTo>
                  <a:lnTo>
                    <a:pt x="490209" y="641287"/>
                  </a:lnTo>
                  <a:lnTo>
                    <a:pt x="490209" y="616046"/>
                  </a:lnTo>
                  <a:lnTo>
                    <a:pt x="487582" y="603070"/>
                  </a:lnTo>
                  <a:lnTo>
                    <a:pt x="482951" y="596207"/>
                  </a:lnTo>
                  <a:close/>
                </a:path>
                <a:path w="826135" h="732155">
                  <a:moveTo>
                    <a:pt x="742397" y="582663"/>
                  </a:moveTo>
                  <a:lnTo>
                    <a:pt x="657404" y="582663"/>
                  </a:lnTo>
                  <a:lnTo>
                    <a:pt x="644387" y="585307"/>
                  </a:lnTo>
                  <a:lnTo>
                    <a:pt x="633777" y="592472"/>
                  </a:lnTo>
                  <a:lnTo>
                    <a:pt x="626617" y="603085"/>
                  </a:lnTo>
                  <a:lnTo>
                    <a:pt x="623990" y="616046"/>
                  </a:lnTo>
                  <a:lnTo>
                    <a:pt x="623990" y="641287"/>
                  </a:lnTo>
                  <a:lnTo>
                    <a:pt x="637504" y="641287"/>
                  </a:lnTo>
                  <a:lnTo>
                    <a:pt x="637504" y="616046"/>
                  </a:lnTo>
                  <a:lnTo>
                    <a:pt x="639066" y="608332"/>
                  </a:lnTo>
                  <a:lnTo>
                    <a:pt x="643325" y="602025"/>
                  </a:lnTo>
                  <a:lnTo>
                    <a:pt x="649641" y="597769"/>
                  </a:lnTo>
                  <a:lnTo>
                    <a:pt x="657373" y="596207"/>
                  </a:lnTo>
                  <a:lnTo>
                    <a:pt x="768534" y="596207"/>
                  </a:lnTo>
                  <a:lnTo>
                    <a:pt x="766001" y="592456"/>
                  </a:lnTo>
                  <a:lnTo>
                    <a:pt x="755384" y="585292"/>
                  </a:lnTo>
                  <a:lnTo>
                    <a:pt x="742397" y="582663"/>
                  </a:lnTo>
                  <a:close/>
                </a:path>
                <a:path w="826135" h="732155">
                  <a:moveTo>
                    <a:pt x="768534" y="596207"/>
                  </a:moveTo>
                  <a:lnTo>
                    <a:pt x="742412" y="596207"/>
                  </a:lnTo>
                  <a:lnTo>
                    <a:pt x="750133" y="597771"/>
                  </a:lnTo>
                  <a:lnTo>
                    <a:pt x="756446" y="602032"/>
                  </a:lnTo>
                  <a:lnTo>
                    <a:pt x="760705" y="608344"/>
                  </a:lnTo>
                  <a:lnTo>
                    <a:pt x="762266" y="616046"/>
                  </a:lnTo>
                  <a:lnTo>
                    <a:pt x="762266" y="641287"/>
                  </a:lnTo>
                  <a:lnTo>
                    <a:pt x="775796" y="641287"/>
                  </a:lnTo>
                  <a:lnTo>
                    <a:pt x="775796" y="616046"/>
                  </a:lnTo>
                  <a:lnTo>
                    <a:pt x="773166" y="603070"/>
                  </a:lnTo>
                  <a:lnTo>
                    <a:pt x="768534" y="596207"/>
                  </a:lnTo>
                  <a:close/>
                </a:path>
                <a:path w="826135" h="732155">
                  <a:moveTo>
                    <a:pt x="135536" y="528580"/>
                  </a:moveTo>
                  <a:lnTo>
                    <a:pt x="121996" y="528580"/>
                  </a:lnTo>
                  <a:lnTo>
                    <a:pt x="121996" y="582678"/>
                  </a:lnTo>
                  <a:lnTo>
                    <a:pt x="135536" y="582678"/>
                  </a:lnTo>
                  <a:lnTo>
                    <a:pt x="135536" y="528580"/>
                  </a:lnTo>
                  <a:close/>
                </a:path>
                <a:path w="826135" h="732155">
                  <a:moveTo>
                    <a:pt x="420483" y="528580"/>
                  </a:moveTo>
                  <a:lnTo>
                    <a:pt x="406927" y="528580"/>
                  </a:lnTo>
                  <a:lnTo>
                    <a:pt x="406927" y="582663"/>
                  </a:lnTo>
                  <a:lnTo>
                    <a:pt x="420483" y="582663"/>
                  </a:lnTo>
                  <a:lnTo>
                    <a:pt x="420483" y="528580"/>
                  </a:lnTo>
                  <a:close/>
                </a:path>
                <a:path w="826135" h="732155">
                  <a:moveTo>
                    <a:pt x="706053" y="528580"/>
                  </a:moveTo>
                  <a:lnTo>
                    <a:pt x="692555" y="528580"/>
                  </a:lnTo>
                  <a:lnTo>
                    <a:pt x="692555" y="582663"/>
                  </a:lnTo>
                  <a:lnTo>
                    <a:pt x="706053" y="582663"/>
                  </a:lnTo>
                  <a:lnTo>
                    <a:pt x="706053" y="528580"/>
                  </a:lnTo>
                  <a:close/>
                </a:path>
                <a:path w="826135" h="732155">
                  <a:moveTo>
                    <a:pt x="216933" y="392551"/>
                  </a:moveTo>
                  <a:lnTo>
                    <a:pt x="40808" y="392551"/>
                  </a:lnTo>
                  <a:lnTo>
                    <a:pt x="40808" y="528580"/>
                  </a:lnTo>
                  <a:lnTo>
                    <a:pt x="216933" y="528580"/>
                  </a:lnTo>
                  <a:lnTo>
                    <a:pt x="216933" y="515035"/>
                  </a:lnTo>
                  <a:lnTo>
                    <a:pt x="54353" y="515035"/>
                  </a:lnTo>
                  <a:lnTo>
                    <a:pt x="54353" y="406077"/>
                  </a:lnTo>
                  <a:lnTo>
                    <a:pt x="216933" y="406077"/>
                  </a:lnTo>
                  <a:lnTo>
                    <a:pt x="216933" y="392551"/>
                  </a:lnTo>
                  <a:close/>
                </a:path>
                <a:path w="826135" h="732155">
                  <a:moveTo>
                    <a:pt x="501757" y="392551"/>
                  </a:moveTo>
                  <a:lnTo>
                    <a:pt x="325636" y="392551"/>
                  </a:lnTo>
                  <a:lnTo>
                    <a:pt x="325636" y="528580"/>
                  </a:lnTo>
                  <a:lnTo>
                    <a:pt x="501757" y="528580"/>
                  </a:lnTo>
                  <a:lnTo>
                    <a:pt x="501757" y="515035"/>
                  </a:lnTo>
                  <a:lnTo>
                    <a:pt x="339166" y="515035"/>
                  </a:lnTo>
                  <a:lnTo>
                    <a:pt x="339166" y="406092"/>
                  </a:lnTo>
                  <a:lnTo>
                    <a:pt x="501757" y="406092"/>
                  </a:lnTo>
                  <a:lnTo>
                    <a:pt x="501757" y="392551"/>
                  </a:lnTo>
                  <a:close/>
                </a:path>
                <a:path w="826135" h="732155">
                  <a:moveTo>
                    <a:pt x="787046" y="392551"/>
                  </a:moveTo>
                  <a:lnTo>
                    <a:pt x="610952" y="392551"/>
                  </a:lnTo>
                  <a:lnTo>
                    <a:pt x="610967" y="528580"/>
                  </a:lnTo>
                  <a:lnTo>
                    <a:pt x="787046" y="528580"/>
                  </a:lnTo>
                  <a:lnTo>
                    <a:pt x="787046" y="515035"/>
                  </a:lnTo>
                  <a:lnTo>
                    <a:pt x="624466" y="515035"/>
                  </a:lnTo>
                  <a:lnTo>
                    <a:pt x="624451" y="406077"/>
                  </a:lnTo>
                  <a:lnTo>
                    <a:pt x="787046" y="406077"/>
                  </a:lnTo>
                  <a:lnTo>
                    <a:pt x="787046" y="392551"/>
                  </a:lnTo>
                  <a:close/>
                </a:path>
                <a:path w="826135" h="732155">
                  <a:moveTo>
                    <a:pt x="216933" y="406077"/>
                  </a:moveTo>
                  <a:lnTo>
                    <a:pt x="203389" y="406077"/>
                  </a:lnTo>
                  <a:lnTo>
                    <a:pt x="203389" y="515035"/>
                  </a:lnTo>
                  <a:lnTo>
                    <a:pt x="216933" y="515035"/>
                  </a:lnTo>
                  <a:lnTo>
                    <a:pt x="216933" y="406077"/>
                  </a:lnTo>
                  <a:close/>
                </a:path>
                <a:path w="826135" h="732155">
                  <a:moveTo>
                    <a:pt x="501757" y="406092"/>
                  </a:moveTo>
                  <a:lnTo>
                    <a:pt x="488217" y="406092"/>
                  </a:lnTo>
                  <a:lnTo>
                    <a:pt x="488217" y="515035"/>
                  </a:lnTo>
                  <a:lnTo>
                    <a:pt x="501757" y="515035"/>
                  </a:lnTo>
                  <a:lnTo>
                    <a:pt x="501757" y="406092"/>
                  </a:lnTo>
                  <a:close/>
                </a:path>
                <a:path w="826135" h="732155">
                  <a:moveTo>
                    <a:pt x="787046" y="406077"/>
                  </a:moveTo>
                  <a:lnTo>
                    <a:pt x="773506" y="406077"/>
                  </a:lnTo>
                  <a:lnTo>
                    <a:pt x="773506" y="515035"/>
                  </a:lnTo>
                  <a:lnTo>
                    <a:pt x="787046" y="515035"/>
                  </a:lnTo>
                  <a:lnTo>
                    <a:pt x="787046" y="406077"/>
                  </a:lnTo>
                  <a:close/>
                </a:path>
                <a:path w="826135" h="732155">
                  <a:moveTo>
                    <a:pt x="534101" y="0"/>
                  </a:moveTo>
                  <a:lnTo>
                    <a:pt x="293282" y="0"/>
                  </a:lnTo>
                  <a:lnTo>
                    <a:pt x="293282" y="184785"/>
                  </a:lnTo>
                  <a:lnTo>
                    <a:pt x="406927" y="184785"/>
                  </a:lnTo>
                  <a:lnTo>
                    <a:pt x="406927" y="269008"/>
                  </a:lnTo>
                  <a:lnTo>
                    <a:pt x="187760" y="269008"/>
                  </a:lnTo>
                  <a:lnTo>
                    <a:pt x="162273" y="274168"/>
                  </a:lnTo>
                  <a:lnTo>
                    <a:pt x="141431" y="288230"/>
                  </a:lnTo>
                  <a:lnTo>
                    <a:pt x="127364" y="309067"/>
                  </a:lnTo>
                  <a:lnTo>
                    <a:pt x="122201" y="334552"/>
                  </a:lnTo>
                  <a:lnTo>
                    <a:pt x="122201" y="392551"/>
                  </a:lnTo>
                  <a:lnTo>
                    <a:pt x="135746" y="392551"/>
                  </a:lnTo>
                  <a:lnTo>
                    <a:pt x="135746" y="334552"/>
                  </a:lnTo>
                  <a:lnTo>
                    <a:pt x="139838" y="314326"/>
                  </a:lnTo>
                  <a:lnTo>
                    <a:pt x="150993" y="297791"/>
                  </a:lnTo>
                  <a:lnTo>
                    <a:pt x="167528" y="286632"/>
                  </a:lnTo>
                  <a:lnTo>
                    <a:pt x="187760" y="282538"/>
                  </a:lnTo>
                  <a:lnTo>
                    <a:pt x="677516" y="282538"/>
                  </a:lnTo>
                  <a:lnTo>
                    <a:pt x="665097" y="274155"/>
                  </a:lnTo>
                  <a:lnTo>
                    <a:pt x="639603" y="268993"/>
                  </a:lnTo>
                  <a:lnTo>
                    <a:pt x="420467" y="268993"/>
                  </a:lnTo>
                  <a:lnTo>
                    <a:pt x="420467" y="184773"/>
                  </a:lnTo>
                  <a:lnTo>
                    <a:pt x="534101" y="184773"/>
                  </a:lnTo>
                  <a:lnTo>
                    <a:pt x="534101" y="171244"/>
                  </a:lnTo>
                  <a:lnTo>
                    <a:pt x="306807" y="171244"/>
                  </a:lnTo>
                  <a:lnTo>
                    <a:pt x="306807" y="13544"/>
                  </a:lnTo>
                  <a:lnTo>
                    <a:pt x="534101" y="13544"/>
                  </a:lnTo>
                  <a:lnTo>
                    <a:pt x="534101" y="0"/>
                  </a:lnTo>
                  <a:close/>
                </a:path>
                <a:path w="826135" h="732155">
                  <a:moveTo>
                    <a:pt x="420483" y="282538"/>
                  </a:moveTo>
                  <a:lnTo>
                    <a:pt x="406927" y="282538"/>
                  </a:lnTo>
                  <a:lnTo>
                    <a:pt x="406927" y="392551"/>
                  </a:lnTo>
                  <a:lnTo>
                    <a:pt x="420483" y="392551"/>
                  </a:lnTo>
                  <a:lnTo>
                    <a:pt x="420483" y="282538"/>
                  </a:lnTo>
                  <a:close/>
                </a:path>
                <a:path w="826135" h="732155">
                  <a:moveTo>
                    <a:pt x="677516" y="282538"/>
                  </a:moveTo>
                  <a:lnTo>
                    <a:pt x="639649" y="282538"/>
                  </a:lnTo>
                  <a:lnTo>
                    <a:pt x="659883" y="286632"/>
                  </a:lnTo>
                  <a:lnTo>
                    <a:pt x="676424" y="297791"/>
                  </a:lnTo>
                  <a:lnTo>
                    <a:pt x="687584" y="314326"/>
                  </a:lnTo>
                  <a:lnTo>
                    <a:pt x="691678" y="334552"/>
                  </a:lnTo>
                  <a:lnTo>
                    <a:pt x="691678" y="392551"/>
                  </a:lnTo>
                  <a:lnTo>
                    <a:pt x="705162" y="392551"/>
                  </a:lnTo>
                  <a:lnTo>
                    <a:pt x="705162" y="334552"/>
                  </a:lnTo>
                  <a:lnTo>
                    <a:pt x="700002" y="309064"/>
                  </a:lnTo>
                  <a:lnTo>
                    <a:pt x="685939" y="288222"/>
                  </a:lnTo>
                  <a:lnTo>
                    <a:pt x="677516" y="282538"/>
                  </a:lnTo>
                  <a:close/>
                </a:path>
                <a:path w="826135" h="732155">
                  <a:moveTo>
                    <a:pt x="534101" y="13544"/>
                  </a:moveTo>
                  <a:lnTo>
                    <a:pt x="520571" y="13544"/>
                  </a:lnTo>
                  <a:lnTo>
                    <a:pt x="520571" y="171244"/>
                  </a:lnTo>
                  <a:lnTo>
                    <a:pt x="534101" y="171244"/>
                  </a:lnTo>
                  <a:lnTo>
                    <a:pt x="534101" y="1354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9718" y="971362"/>
              <a:ext cx="329565" cy="550545"/>
            </a:xfrm>
            <a:custGeom>
              <a:avLst/>
              <a:gdLst/>
              <a:ahLst/>
              <a:cxnLst/>
              <a:rect l="l" t="t" r="r" b="b"/>
              <a:pathLst>
                <a:path w="329564" h="550544">
                  <a:moveTo>
                    <a:pt x="329340" y="0"/>
                  </a:moveTo>
                  <a:lnTo>
                    <a:pt x="0" y="0"/>
                  </a:lnTo>
                  <a:lnTo>
                    <a:pt x="0" y="550186"/>
                  </a:lnTo>
                  <a:lnTo>
                    <a:pt x="329340" y="550186"/>
                  </a:lnTo>
                  <a:lnTo>
                    <a:pt x="3293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5886" y="916139"/>
              <a:ext cx="765810" cy="739775"/>
            </a:xfrm>
            <a:custGeom>
              <a:avLst/>
              <a:gdLst/>
              <a:ahLst/>
              <a:cxnLst/>
              <a:rect l="l" t="t" r="r" b="b"/>
              <a:pathLst>
                <a:path w="765810" h="739775">
                  <a:moveTo>
                    <a:pt x="541528" y="230187"/>
                  </a:moveTo>
                  <a:lnTo>
                    <a:pt x="539445" y="224447"/>
                  </a:lnTo>
                  <a:lnTo>
                    <a:pt x="533184" y="221843"/>
                  </a:lnTo>
                  <a:lnTo>
                    <a:pt x="328307" y="221843"/>
                  </a:lnTo>
                  <a:lnTo>
                    <a:pt x="322059" y="224447"/>
                  </a:lnTo>
                  <a:lnTo>
                    <a:pt x="319976" y="230187"/>
                  </a:lnTo>
                  <a:lnTo>
                    <a:pt x="322059" y="235927"/>
                  </a:lnTo>
                  <a:lnTo>
                    <a:pt x="328307" y="238544"/>
                  </a:lnTo>
                  <a:lnTo>
                    <a:pt x="533184" y="238544"/>
                  </a:lnTo>
                  <a:lnTo>
                    <a:pt x="539445" y="235927"/>
                  </a:lnTo>
                  <a:lnTo>
                    <a:pt x="541528" y="230187"/>
                  </a:lnTo>
                  <a:close/>
                </a:path>
                <a:path w="765810" h="739775">
                  <a:moveTo>
                    <a:pt x="765517" y="557961"/>
                  </a:moveTo>
                  <a:lnTo>
                    <a:pt x="764844" y="551243"/>
                  </a:lnTo>
                  <a:lnTo>
                    <a:pt x="760374" y="506806"/>
                  </a:lnTo>
                  <a:lnTo>
                    <a:pt x="748995" y="477672"/>
                  </a:lnTo>
                  <a:lnTo>
                    <a:pt x="748995" y="551281"/>
                  </a:lnTo>
                  <a:lnTo>
                    <a:pt x="741438" y="601865"/>
                  </a:lnTo>
                  <a:lnTo>
                    <a:pt x="719937" y="647166"/>
                  </a:lnTo>
                  <a:lnTo>
                    <a:pt x="686346" y="684403"/>
                  </a:lnTo>
                  <a:lnTo>
                    <a:pt x="642480" y="710793"/>
                  </a:lnTo>
                  <a:lnTo>
                    <a:pt x="592823" y="723188"/>
                  </a:lnTo>
                  <a:lnTo>
                    <a:pt x="542747" y="720648"/>
                  </a:lnTo>
                  <a:lnTo>
                    <a:pt x="495490" y="703859"/>
                  </a:lnTo>
                  <a:lnTo>
                    <a:pt x="454329" y="673430"/>
                  </a:lnTo>
                  <a:lnTo>
                    <a:pt x="423875" y="632282"/>
                  </a:lnTo>
                  <a:lnTo>
                    <a:pt x="407047" y="585038"/>
                  </a:lnTo>
                  <a:lnTo>
                    <a:pt x="405765" y="559676"/>
                  </a:lnTo>
                  <a:lnTo>
                    <a:pt x="404495" y="534949"/>
                  </a:lnTo>
                  <a:lnTo>
                    <a:pt x="416864" y="485279"/>
                  </a:lnTo>
                  <a:lnTo>
                    <a:pt x="443230" y="441401"/>
                  </a:lnTo>
                  <a:lnTo>
                    <a:pt x="480441" y="407784"/>
                  </a:lnTo>
                  <a:lnTo>
                    <a:pt x="525741" y="386270"/>
                  </a:lnTo>
                  <a:lnTo>
                    <a:pt x="576364" y="378688"/>
                  </a:lnTo>
                  <a:lnTo>
                    <a:pt x="622236" y="384886"/>
                  </a:lnTo>
                  <a:lnTo>
                    <a:pt x="663460" y="402310"/>
                  </a:lnTo>
                  <a:lnTo>
                    <a:pt x="698385" y="429298"/>
                  </a:lnTo>
                  <a:lnTo>
                    <a:pt x="725385" y="464223"/>
                  </a:lnTo>
                  <a:lnTo>
                    <a:pt x="742797" y="505447"/>
                  </a:lnTo>
                  <a:lnTo>
                    <a:pt x="748995" y="551281"/>
                  </a:lnTo>
                  <a:lnTo>
                    <a:pt x="748995" y="477672"/>
                  </a:lnTo>
                  <a:lnTo>
                    <a:pt x="711365" y="418452"/>
                  </a:lnTo>
                  <a:lnTo>
                    <a:pt x="671449" y="387464"/>
                  </a:lnTo>
                  <a:lnTo>
                    <a:pt x="623887" y="367919"/>
                  </a:lnTo>
                  <a:lnTo>
                    <a:pt x="623887" y="364566"/>
                  </a:lnTo>
                  <a:lnTo>
                    <a:pt x="623811" y="110248"/>
                  </a:lnTo>
                  <a:lnTo>
                    <a:pt x="623811" y="93548"/>
                  </a:lnTo>
                  <a:lnTo>
                    <a:pt x="623811" y="91871"/>
                  </a:lnTo>
                  <a:lnTo>
                    <a:pt x="616585" y="56108"/>
                  </a:lnTo>
                  <a:lnTo>
                    <a:pt x="607098" y="42037"/>
                  </a:lnTo>
                  <a:lnTo>
                    <a:pt x="607098" y="91871"/>
                  </a:lnTo>
                  <a:lnTo>
                    <a:pt x="607098" y="93548"/>
                  </a:lnTo>
                  <a:lnTo>
                    <a:pt x="607098" y="110248"/>
                  </a:lnTo>
                  <a:lnTo>
                    <a:pt x="607098" y="364566"/>
                  </a:lnTo>
                  <a:lnTo>
                    <a:pt x="599452" y="363448"/>
                  </a:lnTo>
                  <a:lnTo>
                    <a:pt x="591781" y="362648"/>
                  </a:lnTo>
                  <a:lnTo>
                    <a:pt x="584085" y="362153"/>
                  </a:lnTo>
                  <a:lnTo>
                    <a:pt x="576364" y="361975"/>
                  </a:lnTo>
                  <a:lnTo>
                    <a:pt x="554113" y="363283"/>
                  </a:lnTo>
                  <a:lnTo>
                    <a:pt x="532244" y="367195"/>
                  </a:lnTo>
                  <a:lnTo>
                    <a:pt x="510997" y="373646"/>
                  </a:lnTo>
                  <a:lnTo>
                    <a:pt x="490588" y="382600"/>
                  </a:lnTo>
                  <a:lnTo>
                    <a:pt x="328307" y="382600"/>
                  </a:lnTo>
                  <a:lnTo>
                    <a:pt x="322046" y="385216"/>
                  </a:lnTo>
                  <a:lnTo>
                    <a:pt x="319963" y="390956"/>
                  </a:lnTo>
                  <a:lnTo>
                    <a:pt x="322046" y="396709"/>
                  </a:lnTo>
                  <a:lnTo>
                    <a:pt x="328307" y="399313"/>
                  </a:lnTo>
                  <a:lnTo>
                    <a:pt x="463702" y="399313"/>
                  </a:lnTo>
                  <a:lnTo>
                    <a:pt x="431406" y="429691"/>
                  </a:lnTo>
                  <a:lnTo>
                    <a:pt x="407339" y="466217"/>
                  </a:lnTo>
                  <a:lnTo>
                    <a:pt x="392303" y="507301"/>
                  </a:lnTo>
                  <a:lnTo>
                    <a:pt x="387121" y="551243"/>
                  </a:lnTo>
                  <a:lnTo>
                    <a:pt x="387108" y="559676"/>
                  </a:lnTo>
                  <a:lnTo>
                    <a:pt x="91871" y="559676"/>
                  </a:lnTo>
                  <a:lnTo>
                    <a:pt x="38709" y="537654"/>
                  </a:lnTo>
                  <a:lnTo>
                    <a:pt x="16764" y="484835"/>
                  </a:lnTo>
                  <a:lnTo>
                    <a:pt x="16687" y="110248"/>
                  </a:lnTo>
                  <a:lnTo>
                    <a:pt x="607098" y="110248"/>
                  </a:lnTo>
                  <a:lnTo>
                    <a:pt x="607098" y="93548"/>
                  </a:lnTo>
                  <a:lnTo>
                    <a:pt x="16687" y="93548"/>
                  </a:lnTo>
                  <a:lnTo>
                    <a:pt x="16687" y="91871"/>
                  </a:lnTo>
                  <a:lnTo>
                    <a:pt x="22593" y="62611"/>
                  </a:lnTo>
                  <a:lnTo>
                    <a:pt x="38709" y="38722"/>
                  </a:lnTo>
                  <a:lnTo>
                    <a:pt x="62598" y="22618"/>
                  </a:lnTo>
                  <a:lnTo>
                    <a:pt x="91871" y="16713"/>
                  </a:lnTo>
                  <a:lnTo>
                    <a:pt x="531939" y="16713"/>
                  </a:lnTo>
                  <a:lnTo>
                    <a:pt x="573633" y="29337"/>
                  </a:lnTo>
                  <a:lnTo>
                    <a:pt x="601370" y="63106"/>
                  </a:lnTo>
                  <a:lnTo>
                    <a:pt x="607098" y="91871"/>
                  </a:lnTo>
                  <a:lnTo>
                    <a:pt x="607098" y="42037"/>
                  </a:lnTo>
                  <a:lnTo>
                    <a:pt x="596900" y="26898"/>
                  </a:lnTo>
                  <a:lnTo>
                    <a:pt x="581774" y="16713"/>
                  </a:lnTo>
                  <a:lnTo>
                    <a:pt x="567702" y="7213"/>
                  </a:lnTo>
                  <a:lnTo>
                    <a:pt x="531939" y="0"/>
                  </a:lnTo>
                  <a:lnTo>
                    <a:pt x="91871" y="0"/>
                  </a:lnTo>
                  <a:lnTo>
                    <a:pt x="40894" y="15430"/>
                  </a:lnTo>
                  <a:lnTo>
                    <a:pt x="6985" y="56718"/>
                  </a:lnTo>
                  <a:lnTo>
                    <a:pt x="0" y="91871"/>
                  </a:lnTo>
                  <a:lnTo>
                    <a:pt x="88" y="485279"/>
                  </a:lnTo>
                  <a:lnTo>
                    <a:pt x="7213" y="520598"/>
                  </a:lnTo>
                  <a:lnTo>
                    <a:pt x="26898" y="549808"/>
                  </a:lnTo>
                  <a:lnTo>
                    <a:pt x="56108" y="569493"/>
                  </a:lnTo>
                  <a:lnTo>
                    <a:pt x="91871" y="576707"/>
                  </a:lnTo>
                  <a:lnTo>
                    <a:pt x="388848" y="576707"/>
                  </a:lnTo>
                  <a:lnTo>
                    <a:pt x="402666" y="626249"/>
                  </a:lnTo>
                  <a:lnTo>
                    <a:pt x="428752" y="669531"/>
                  </a:lnTo>
                  <a:lnTo>
                    <a:pt x="465353" y="704380"/>
                  </a:lnTo>
                  <a:lnTo>
                    <a:pt x="510717" y="728599"/>
                  </a:lnTo>
                  <a:lnTo>
                    <a:pt x="560920" y="739736"/>
                  </a:lnTo>
                  <a:lnTo>
                    <a:pt x="611378" y="737108"/>
                  </a:lnTo>
                  <a:lnTo>
                    <a:pt x="653415" y="723188"/>
                  </a:lnTo>
                  <a:lnTo>
                    <a:pt x="702081" y="692594"/>
                  </a:lnTo>
                  <a:lnTo>
                    <a:pt x="735533" y="653542"/>
                  </a:lnTo>
                  <a:lnTo>
                    <a:pt x="756958" y="607771"/>
                  </a:lnTo>
                  <a:lnTo>
                    <a:pt x="765517" y="5579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8782" y="1101858"/>
              <a:ext cx="138648" cy="9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98782" y="1260590"/>
              <a:ext cx="140302" cy="1003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89712" y="1376247"/>
              <a:ext cx="185086" cy="185083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87641" y="1985453"/>
            <a:ext cx="639445" cy="860425"/>
            <a:chOff x="487641" y="1985453"/>
            <a:chExt cx="639445" cy="860425"/>
          </a:xfrm>
        </p:grpSpPr>
        <p:sp>
          <p:nvSpPr>
            <p:cNvPr id="14" name="object 14"/>
            <p:cNvSpPr/>
            <p:nvPr/>
          </p:nvSpPr>
          <p:spPr>
            <a:xfrm>
              <a:off x="487641" y="1985453"/>
              <a:ext cx="639445" cy="860425"/>
            </a:xfrm>
            <a:custGeom>
              <a:avLst/>
              <a:gdLst/>
              <a:ahLst/>
              <a:cxnLst/>
              <a:rect l="l" t="t" r="r" b="b"/>
              <a:pathLst>
                <a:path w="639444" h="860425">
                  <a:moveTo>
                    <a:pt x="319457" y="0"/>
                  </a:moveTo>
                  <a:lnTo>
                    <a:pt x="7280" y="74432"/>
                  </a:lnTo>
                  <a:lnTo>
                    <a:pt x="6143" y="121314"/>
                  </a:lnTo>
                  <a:lnTo>
                    <a:pt x="3640" y="235755"/>
                  </a:lnTo>
                  <a:lnTo>
                    <a:pt x="1137" y="378441"/>
                  </a:lnTo>
                  <a:lnTo>
                    <a:pt x="0" y="510063"/>
                  </a:lnTo>
                  <a:lnTo>
                    <a:pt x="6179" y="564369"/>
                  </a:lnTo>
                  <a:lnTo>
                    <a:pt x="22888" y="614061"/>
                  </a:lnTo>
                  <a:lnTo>
                    <a:pt x="47383" y="658776"/>
                  </a:lnTo>
                  <a:lnTo>
                    <a:pt x="76919" y="698154"/>
                  </a:lnTo>
                  <a:lnTo>
                    <a:pt x="108754" y="731833"/>
                  </a:lnTo>
                  <a:lnTo>
                    <a:pt x="140142" y="759451"/>
                  </a:lnTo>
                  <a:lnTo>
                    <a:pt x="190606" y="795059"/>
                  </a:lnTo>
                  <a:lnTo>
                    <a:pt x="231401" y="816750"/>
                  </a:lnTo>
                  <a:lnTo>
                    <a:pt x="273398" y="837924"/>
                  </a:lnTo>
                  <a:lnTo>
                    <a:pt x="319457" y="860370"/>
                  </a:lnTo>
                  <a:lnTo>
                    <a:pt x="332704" y="854246"/>
                  </a:lnTo>
                  <a:lnTo>
                    <a:pt x="365527" y="838597"/>
                  </a:lnTo>
                  <a:lnTo>
                    <a:pt x="407541" y="817507"/>
                  </a:lnTo>
                  <a:lnTo>
                    <a:pt x="438470" y="800500"/>
                  </a:lnTo>
                  <a:lnTo>
                    <a:pt x="321285" y="800500"/>
                  </a:lnTo>
                  <a:lnTo>
                    <a:pt x="298253" y="789458"/>
                  </a:lnTo>
                  <a:lnTo>
                    <a:pt x="244697" y="761947"/>
                  </a:lnTo>
                  <a:lnTo>
                    <a:pt x="210016" y="741642"/>
                  </a:lnTo>
                  <a:lnTo>
                    <a:pt x="154579" y="698657"/>
                  </a:lnTo>
                  <a:lnTo>
                    <a:pt x="119996" y="663291"/>
                  </a:lnTo>
                  <a:lnTo>
                    <a:pt x="88334" y="619604"/>
                  </a:lnTo>
                  <a:lnTo>
                    <a:pt x="65214" y="568296"/>
                  </a:lnTo>
                  <a:lnTo>
                    <a:pt x="56258" y="510063"/>
                  </a:lnTo>
                  <a:lnTo>
                    <a:pt x="56495" y="463812"/>
                  </a:lnTo>
                  <a:lnTo>
                    <a:pt x="57137" y="412306"/>
                  </a:lnTo>
                  <a:lnTo>
                    <a:pt x="58076" y="357779"/>
                  </a:lnTo>
                  <a:lnTo>
                    <a:pt x="59208" y="302464"/>
                  </a:lnTo>
                  <a:lnTo>
                    <a:pt x="60426" y="248596"/>
                  </a:lnTo>
                  <a:lnTo>
                    <a:pt x="62698" y="154132"/>
                  </a:lnTo>
                  <a:lnTo>
                    <a:pt x="63539" y="118003"/>
                  </a:lnTo>
                  <a:lnTo>
                    <a:pt x="319457" y="56258"/>
                  </a:lnTo>
                  <a:lnTo>
                    <a:pt x="555454" y="56258"/>
                  </a:lnTo>
                  <a:lnTo>
                    <a:pt x="319457" y="0"/>
                  </a:lnTo>
                  <a:close/>
                </a:path>
                <a:path w="639444" h="860425">
                  <a:moveTo>
                    <a:pt x="555454" y="56258"/>
                  </a:moveTo>
                  <a:lnTo>
                    <a:pt x="319457" y="56258"/>
                  </a:lnTo>
                  <a:lnTo>
                    <a:pt x="579043" y="118003"/>
                  </a:lnTo>
                  <a:lnTo>
                    <a:pt x="579866" y="154644"/>
                  </a:lnTo>
                  <a:lnTo>
                    <a:pt x="582116" y="249380"/>
                  </a:lnTo>
                  <a:lnTo>
                    <a:pt x="583330" y="303133"/>
                  </a:lnTo>
                  <a:lnTo>
                    <a:pt x="584459" y="358249"/>
                  </a:lnTo>
                  <a:lnTo>
                    <a:pt x="585399" y="412557"/>
                  </a:lnTo>
                  <a:lnTo>
                    <a:pt x="586041" y="463885"/>
                  </a:lnTo>
                  <a:lnTo>
                    <a:pt x="586278" y="510063"/>
                  </a:lnTo>
                  <a:lnTo>
                    <a:pt x="577325" y="568296"/>
                  </a:lnTo>
                  <a:lnTo>
                    <a:pt x="554211" y="619604"/>
                  </a:lnTo>
                  <a:lnTo>
                    <a:pt x="522558" y="663291"/>
                  </a:lnTo>
                  <a:lnTo>
                    <a:pt x="487986" y="698657"/>
                  </a:lnTo>
                  <a:lnTo>
                    <a:pt x="456114" y="725007"/>
                  </a:lnTo>
                  <a:lnTo>
                    <a:pt x="422955" y="747864"/>
                  </a:lnTo>
                  <a:lnTo>
                    <a:pt x="370063" y="776209"/>
                  </a:lnTo>
                  <a:lnTo>
                    <a:pt x="321285" y="800500"/>
                  </a:lnTo>
                  <a:lnTo>
                    <a:pt x="438470" y="800500"/>
                  </a:lnTo>
                  <a:lnTo>
                    <a:pt x="498800" y="760479"/>
                  </a:lnTo>
                  <a:lnTo>
                    <a:pt x="530179" y="733118"/>
                  </a:lnTo>
                  <a:lnTo>
                    <a:pt x="562005" y="699525"/>
                  </a:lnTo>
                  <a:lnTo>
                    <a:pt x="591537" y="660062"/>
                  </a:lnTo>
                  <a:lnTo>
                    <a:pt x="616028" y="615089"/>
                  </a:lnTo>
                  <a:lnTo>
                    <a:pt x="632735" y="564969"/>
                  </a:lnTo>
                  <a:lnTo>
                    <a:pt x="638914" y="510063"/>
                  </a:lnTo>
                  <a:lnTo>
                    <a:pt x="637785" y="378441"/>
                  </a:lnTo>
                  <a:lnTo>
                    <a:pt x="635302" y="235755"/>
                  </a:lnTo>
                  <a:lnTo>
                    <a:pt x="632739" y="118003"/>
                  </a:lnTo>
                  <a:lnTo>
                    <a:pt x="631690" y="74432"/>
                  </a:lnTo>
                  <a:lnTo>
                    <a:pt x="555454" y="5625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1775" y="2256384"/>
              <a:ext cx="153035" cy="59690"/>
            </a:xfrm>
            <a:custGeom>
              <a:avLst/>
              <a:gdLst/>
              <a:ahLst/>
              <a:cxnLst/>
              <a:rect l="l" t="t" r="r" b="b"/>
              <a:pathLst>
                <a:path w="153034" h="59689">
                  <a:moveTo>
                    <a:pt x="76009" y="0"/>
                  </a:moveTo>
                  <a:lnTo>
                    <a:pt x="39798" y="4419"/>
                  </a:lnTo>
                  <a:lnTo>
                    <a:pt x="5452" y="17676"/>
                  </a:lnTo>
                  <a:lnTo>
                    <a:pt x="0" y="21288"/>
                  </a:lnTo>
                  <a:lnTo>
                    <a:pt x="1840" y="28569"/>
                  </a:lnTo>
                  <a:lnTo>
                    <a:pt x="21797" y="59418"/>
                  </a:lnTo>
                  <a:lnTo>
                    <a:pt x="29066" y="55806"/>
                  </a:lnTo>
                  <a:lnTo>
                    <a:pt x="40546" y="49743"/>
                  </a:lnTo>
                  <a:lnTo>
                    <a:pt x="52875" y="45374"/>
                  </a:lnTo>
                  <a:lnTo>
                    <a:pt x="65546" y="43041"/>
                  </a:lnTo>
                  <a:lnTo>
                    <a:pt x="143410" y="43041"/>
                  </a:lnTo>
                  <a:lnTo>
                    <a:pt x="144080" y="41959"/>
                  </a:lnTo>
                  <a:lnTo>
                    <a:pt x="147622" y="35345"/>
                  </a:lnTo>
                  <a:lnTo>
                    <a:pt x="150647" y="28569"/>
                  </a:lnTo>
                  <a:lnTo>
                    <a:pt x="152476" y="21288"/>
                  </a:lnTo>
                  <a:lnTo>
                    <a:pt x="145195" y="17676"/>
                  </a:lnTo>
                  <a:lnTo>
                    <a:pt x="111877" y="4419"/>
                  </a:lnTo>
                  <a:lnTo>
                    <a:pt x="76009" y="0"/>
                  </a:lnTo>
                  <a:close/>
                </a:path>
                <a:path w="153034" h="59689">
                  <a:moveTo>
                    <a:pt x="143410" y="43041"/>
                  </a:moveTo>
                  <a:lnTo>
                    <a:pt x="65546" y="43041"/>
                  </a:lnTo>
                  <a:lnTo>
                    <a:pt x="78055" y="43085"/>
                  </a:lnTo>
                  <a:lnTo>
                    <a:pt x="90278" y="43798"/>
                  </a:lnTo>
                  <a:lnTo>
                    <a:pt x="102332" y="46047"/>
                  </a:lnTo>
                  <a:lnTo>
                    <a:pt x="114043" y="49995"/>
                  </a:lnTo>
                  <a:lnTo>
                    <a:pt x="125238" y="55806"/>
                  </a:lnTo>
                  <a:lnTo>
                    <a:pt x="130690" y="59418"/>
                  </a:lnTo>
                  <a:lnTo>
                    <a:pt x="136142" y="53978"/>
                  </a:lnTo>
                  <a:lnTo>
                    <a:pt x="140196" y="48230"/>
                  </a:lnTo>
                  <a:lnTo>
                    <a:pt x="143410" y="43041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7949" y="2382954"/>
              <a:ext cx="98012" cy="13434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8247" y="2383414"/>
              <a:ext cx="98000" cy="13388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9310" y="2168778"/>
              <a:ext cx="455930" cy="419100"/>
            </a:xfrm>
            <a:custGeom>
              <a:avLst/>
              <a:gdLst/>
              <a:ahLst/>
              <a:cxnLst/>
              <a:rect l="l" t="t" r="r" b="b"/>
              <a:pathLst>
                <a:path w="455930" h="419100">
                  <a:moveTo>
                    <a:pt x="223278" y="179717"/>
                  </a:moveTo>
                  <a:lnTo>
                    <a:pt x="217830" y="179717"/>
                  </a:lnTo>
                  <a:lnTo>
                    <a:pt x="187528" y="170218"/>
                  </a:lnTo>
                  <a:lnTo>
                    <a:pt x="163360" y="151345"/>
                  </a:lnTo>
                  <a:lnTo>
                    <a:pt x="147358" y="125336"/>
                  </a:lnTo>
                  <a:lnTo>
                    <a:pt x="141566" y="94399"/>
                  </a:lnTo>
                  <a:lnTo>
                    <a:pt x="143548" y="76784"/>
                  </a:lnTo>
                  <a:lnTo>
                    <a:pt x="149288" y="59690"/>
                  </a:lnTo>
                  <a:lnTo>
                    <a:pt x="158419" y="43611"/>
                  </a:lnTo>
                  <a:lnTo>
                    <a:pt x="170637" y="29070"/>
                  </a:lnTo>
                  <a:lnTo>
                    <a:pt x="176085" y="21793"/>
                  </a:lnTo>
                  <a:lnTo>
                    <a:pt x="176085" y="14516"/>
                  </a:lnTo>
                  <a:lnTo>
                    <a:pt x="172415" y="9067"/>
                  </a:lnTo>
                  <a:lnTo>
                    <a:pt x="168808" y="5461"/>
                  </a:lnTo>
                  <a:lnTo>
                    <a:pt x="163347" y="1828"/>
                  </a:lnTo>
                  <a:lnTo>
                    <a:pt x="154305" y="7289"/>
                  </a:lnTo>
                  <a:lnTo>
                    <a:pt x="126187" y="29819"/>
                  </a:lnTo>
                  <a:lnTo>
                    <a:pt x="105041" y="58318"/>
                  </a:lnTo>
                  <a:lnTo>
                    <a:pt x="91732" y="91249"/>
                  </a:lnTo>
                  <a:lnTo>
                    <a:pt x="87096" y="127076"/>
                  </a:lnTo>
                  <a:lnTo>
                    <a:pt x="87096" y="141592"/>
                  </a:lnTo>
                  <a:lnTo>
                    <a:pt x="88925" y="147027"/>
                  </a:lnTo>
                  <a:lnTo>
                    <a:pt x="83477" y="148856"/>
                  </a:lnTo>
                  <a:lnTo>
                    <a:pt x="41605" y="178409"/>
                  </a:lnTo>
                  <a:lnTo>
                    <a:pt x="5702" y="239331"/>
                  </a:lnTo>
                  <a:lnTo>
                    <a:pt x="0" y="275932"/>
                  </a:lnTo>
                  <a:lnTo>
                    <a:pt x="0" y="285000"/>
                  </a:lnTo>
                  <a:lnTo>
                    <a:pt x="5435" y="288607"/>
                  </a:lnTo>
                  <a:lnTo>
                    <a:pt x="10883" y="290436"/>
                  </a:lnTo>
                  <a:lnTo>
                    <a:pt x="18161" y="290436"/>
                  </a:lnTo>
                  <a:lnTo>
                    <a:pt x="23609" y="286829"/>
                  </a:lnTo>
                  <a:lnTo>
                    <a:pt x="27216" y="277723"/>
                  </a:lnTo>
                  <a:lnTo>
                    <a:pt x="32981" y="260769"/>
                  </a:lnTo>
                  <a:lnTo>
                    <a:pt x="41973" y="245516"/>
                  </a:lnTo>
                  <a:lnTo>
                    <a:pt x="54025" y="232308"/>
                  </a:lnTo>
                  <a:lnTo>
                    <a:pt x="68973" y="221462"/>
                  </a:lnTo>
                  <a:lnTo>
                    <a:pt x="99072" y="210845"/>
                  </a:lnTo>
                  <a:lnTo>
                    <a:pt x="130009" y="211467"/>
                  </a:lnTo>
                  <a:lnTo>
                    <a:pt x="158572" y="222973"/>
                  </a:lnTo>
                  <a:lnTo>
                    <a:pt x="181521" y="245046"/>
                  </a:lnTo>
                  <a:lnTo>
                    <a:pt x="185153" y="245046"/>
                  </a:lnTo>
                  <a:lnTo>
                    <a:pt x="210540" y="230530"/>
                  </a:lnTo>
                  <a:lnTo>
                    <a:pt x="210540" y="219633"/>
                  </a:lnTo>
                  <a:lnTo>
                    <a:pt x="214172" y="212394"/>
                  </a:lnTo>
                  <a:lnTo>
                    <a:pt x="217246" y="210845"/>
                  </a:lnTo>
                  <a:lnTo>
                    <a:pt x="221449" y="208737"/>
                  </a:lnTo>
                  <a:lnTo>
                    <a:pt x="223278" y="206959"/>
                  </a:lnTo>
                  <a:lnTo>
                    <a:pt x="223278" y="179717"/>
                  </a:lnTo>
                  <a:close/>
                </a:path>
                <a:path w="455930" h="419100">
                  <a:moveTo>
                    <a:pt x="392049" y="386664"/>
                  </a:moveTo>
                  <a:lnTo>
                    <a:pt x="388429" y="383006"/>
                  </a:lnTo>
                  <a:lnTo>
                    <a:pt x="387299" y="379615"/>
                  </a:lnTo>
                  <a:lnTo>
                    <a:pt x="386600" y="377545"/>
                  </a:lnTo>
                  <a:lnTo>
                    <a:pt x="379361" y="373938"/>
                  </a:lnTo>
                  <a:lnTo>
                    <a:pt x="352374" y="379476"/>
                  </a:lnTo>
                  <a:lnTo>
                    <a:pt x="334441" y="379615"/>
                  </a:lnTo>
                  <a:lnTo>
                    <a:pt x="277266" y="347891"/>
                  </a:lnTo>
                  <a:lnTo>
                    <a:pt x="258432" y="290385"/>
                  </a:lnTo>
                  <a:lnTo>
                    <a:pt x="265023" y="259588"/>
                  </a:lnTo>
                  <a:lnTo>
                    <a:pt x="266801" y="254139"/>
                  </a:lnTo>
                  <a:lnTo>
                    <a:pt x="254990" y="246875"/>
                  </a:lnTo>
                  <a:lnTo>
                    <a:pt x="243230" y="239636"/>
                  </a:lnTo>
                  <a:lnTo>
                    <a:pt x="241401" y="241414"/>
                  </a:lnTo>
                  <a:lnTo>
                    <a:pt x="234175" y="246875"/>
                  </a:lnTo>
                  <a:lnTo>
                    <a:pt x="225056" y="246875"/>
                  </a:lnTo>
                  <a:lnTo>
                    <a:pt x="217830" y="239636"/>
                  </a:lnTo>
                  <a:lnTo>
                    <a:pt x="192379" y="254139"/>
                  </a:lnTo>
                  <a:lnTo>
                    <a:pt x="194208" y="259588"/>
                  </a:lnTo>
                  <a:lnTo>
                    <a:pt x="201574" y="290385"/>
                  </a:lnTo>
                  <a:lnTo>
                    <a:pt x="197180" y="320840"/>
                  </a:lnTo>
                  <a:lnTo>
                    <a:pt x="182219" y="347891"/>
                  </a:lnTo>
                  <a:lnTo>
                    <a:pt x="157911" y="368490"/>
                  </a:lnTo>
                  <a:lnTo>
                    <a:pt x="140982" y="376008"/>
                  </a:lnTo>
                  <a:lnTo>
                    <a:pt x="123190" y="379615"/>
                  </a:lnTo>
                  <a:lnTo>
                    <a:pt x="105067" y="379476"/>
                  </a:lnTo>
                  <a:lnTo>
                    <a:pt x="78041" y="373938"/>
                  </a:lnTo>
                  <a:lnTo>
                    <a:pt x="70802" y="377545"/>
                  </a:lnTo>
                  <a:lnTo>
                    <a:pt x="67144" y="388442"/>
                  </a:lnTo>
                  <a:lnTo>
                    <a:pt x="68973" y="395719"/>
                  </a:lnTo>
                  <a:lnTo>
                    <a:pt x="76238" y="399351"/>
                  </a:lnTo>
                  <a:lnTo>
                    <a:pt x="92595" y="406781"/>
                  </a:lnTo>
                  <a:lnTo>
                    <a:pt x="109118" y="412508"/>
                  </a:lnTo>
                  <a:lnTo>
                    <a:pt x="125996" y="416204"/>
                  </a:lnTo>
                  <a:lnTo>
                    <a:pt x="143395" y="417512"/>
                  </a:lnTo>
                  <a:lnTo>
                    <a:pt x="161340" y="416458"/>
                  </a:lnTo>
                  <a:lnTo>
                    <a:pt x="179451" y="413194"/>
                  </a:lnTo>
                  <a:lnTo>
                    <a:pt x="197231" y="407555"/>
                  </a:lnTo>
                  <a:lnTo>
                    <a:pt x="214172" y="399351"/>
                  </a:lnTo>
                  <a:lnTo>
                    <a:pt x="230517" y="388442"/>
                  </a:lnTo>
                  <a:lnTo>
                    <a:pt x="235953" y="392112"/>
                  </a:lnTo>
                  <a:lnTo>
                    <a:pt x="246849" y="399351"/>
                  </a:lnTo>
                  <a:lnTo>
                    <a:pt x="280657" y="413664"/>
                  </a:lnTo>
                  <a:lnTo>
                    <a:pt x="315836" y="418630"/>
                  </a:lnTo>
                  <a:lnTo>
                    <a:pt x="351002" y="414401"/>
                  </a:lnTo>
                  <a:lnTo>
                    <a:pt x="384822" y="401180"/>
                  </a:lnTo>
                  <a:lnTo>
                    <a:pt x="390258" y="393890"/>
                  </a:lnTo>
                  <a:lnTo>
                    <a:pt x="391604" y="388442"/>
                  </a:lnTo>
                  <a:lnTo>
                    <a:pt x="392049" y="386664"/>
                  </a:lnTo>
                  <a:close/>
                </a:path>
                <a:path w="455930" h="419100">
                  <a:moveTo>
                    <a:pt x="455587" y="268655"/>
                  </a:moveTo>
                  <a:lnTo>
                    <a:pt x="449897" y="234162"/>
                  </a:lnTo>
                  <a:lnTo>
                    <a:pt x="436511" y="203847"/>
                  </a:lnTo>
                  <a:lnTo>
                    <a:pt x="435876" y="202399"/>
                  </a:lnTo>
                  <a:lnTo>
                    <a:pt x="414007" y="174713"/>
                  </a:lnTo>
                  <a:lnTo>
                    <a:pt x="384822" y="152476"/>
                  </a:lnTo>
                  <a:lnTo>
                    <a:pt x="379361" y="148856"/>
                  </a:lnTo>
                  <a:lnTo>
                    <a:pt x="372084" y="147027"/>
                  </a:lnTo>
                  <a:lnTo>
                    <a:pt x="366649" y="143421"/>
                  </a:lnTo>
                  <a:lnTo>
                    <a:pt x="368477" y="136131"/>
                  </a:lnTo>
                  <a:lnTo>
                    <a:pt x="368477" y="123456"/>
                  </a:lnTo>
                  <a:lnTo>
                    <a:pt x="350558" y="54698"/>
                  </a:lnTo>
                  <a:lnTo>
                    <a:pt x="301320" y="3619"/>
                  </a:lnTo>
                  <a:lnTo>
                    <a:pt x="294043" y="0"/>
                  </a:lnTo>
                  <a:lnTo>
                    <a:pt x="286766" y="1828"/>
                  </a:lnTo>
                  <a:lnTo>
                    <a:pt x="283146" y="7289"/>
                  </a:lnTo>
                  <a:lnTo>
                    <a:pt x="279539" y="10896"/>
                  </a:lnTo>
                  <a:lnTo>
                    <a:pt x="279539" y="19964"/>
                  </a:lnTo>
                  <a:lnTo>
                    <a:pt x="286766" y="27241"/>
                  </a:lnTo>
                  <a:lnTo>
                    <a:pt x="298970" y="40741"/>
                  </a:lnTo>
                  <a:lnTo>
                    <a:pt x="308114" y="56286"/>
                  </a:lnTo>
                  <a:lnTo>
                    <a:pt x="313842" y="73177"/>
                  </a:lnTo>
                  <a:lnTo>
                    <a:pt x="315823" y="90766"/>
                  </a:lnTo>
                  <a:lnTo>
                    <a:pt x="310045" y="121970"/>
                  </a:lnTo>
                  <a:lnTo>
                    <a:pt x="294043" y="148412"/>
                  </a:lnTo>
                  <a:lnTo>
                    <a:pt x="269862" y="167347"/>
                  </a:lnTo>
                  <a:lnTo>
                    <a:pt x="239572" y="176098"/>
                  </a:lnTo>
                  <a:lnTo>
                    <a:pt x="234175" y="176098"/>
                  </a:lnTo>
                  <a:lnTo>
                    <a:pt x="234175" y="205117"/>
                  </a:lnTo>
                  <a:lnTo>
                    <a:pt x="235953" y="206959"/>
                  </a:lnTo>
                  <a:lnTo>
                    <a:pt x="243230" y="210566"/>
                  </a:lnTo>
                  <a:lnTo>
                    <a:pt x="246849" y="216027"/>
                  </a:lnTo>
                  <a:lnTo>
                    <a:pt x="246849" y="226910"/>
                  </a:lnTo>
                  <a:lnTo>
                    <a:pt x="270471" y="241414"/>
                  </a:lnTo>
                  <a:lnTo>
                    <a:pt x="274091" y="237807"/>
                  </a:lnTo>
                  <a:lnTo>
                    <a:pt x="297027" y="216496"/>
                  </a:lnTo>
                  <a:lnTo>
                    <a:pt x="325589" y="204901"/>
                  </a:lnTo>
                  <a:lnTo>
                    <a:pt x="356527" y="203847"/>
                  </a:lnTo>
                  <a:lnTo>
                    <a:pt x="386600" y="214185"/>
                  </a:lnTo>
                  <a:lnTo>
                    <a:pt x="401561" y="225056"/>
                  </a:lnTo>
                  <a:lnTo>
                    <a:pt x="413626" y="238480"/>
                  </a:lnTo>
                  <a:lnTo>
                    <a:pt x="422617" y="254266"/>
                  </a:lnTo>
                  <a:lnTo>
                    <a:pt x="428396" y="272262"/>
                  </a:lnTo>
                  <a:lnTo>
                    <a:pt x="432003" y="281381"/>
                  </a:lnTo>
                  <a:lnTo>
                    <a:pt x="437451" y="283159"/>
                  </a:lnTo>
                  <a:lnTo>
                    <a:pt x="450126" y="283159"/>
                  </a:lnTo>
                  <a:lnTo>
                    <a:pt x="455587" y="277723"/>
                  </a:lnTo>
                  <a:lnTo>
                    <a:pt x="455587" y="268655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41526" y="1956306"/>
            <a:ext cx="301688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Calibri"/>
                <a:cs typeface="Calibri"/>
              </a:rPr>
              <a:t>The ability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potentially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cover</a:t>
            </a:r>
            <a:r>
              <a:rPr sz="1100" spc="-5" dirty="0">
                <a:latin typeface="Calibri"/>
                <a:cs typeface="Calibri"/>
              </a:rPr>
              <a:t> all possible </a:t>
            </a:r>
            <a:r>
              <a:rPr sz="1100" spc="-10" dirty="0">
                <a:latin typeface="Calibri"/>
                <a:cs typeface="Calibri"/>
              </a:rPr>
              <a:t>execution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paths</a:t>
            </a:r>
            <a:r>
              <a:rPr sz="1100" spc="-5" dirty="0">
                <a:latin typeface="Calibri"/>
                <a:cs typeface="Calibri"/>
              </a:rPr>
              <a:t> and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subsequently</a:t>
            </a:r>
            <a:r>
              <a:rPr sz="1100" spc="-5" dirty="0">
                <a:latin typeface="Calibri"/>
                <a:cs typeface="Calibri"/>
              </a:rPr>
              <a:t> identify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corresponding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concrete</a:t>
            </a:r>
            <a:r>
              <a:rPr sz="1100" spc="-5" dirty="0">
                <a:latin typeface="Calibri"/>
                <a:cs typeface="Calibri"/>
              </a:rPr>
              <a:t> input </a:t>
            </a:r>
            <a:r>
              <a:rPr sz="1100" spc="-10" dirty="0">
                <a:latin typeface="Calibri"/>
                <a:cs typeface="Calibri"/>
              </a:rPr>
              <a:t>values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that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would</a:t>
            </a:r>
            <a:r>
              <a:rPr sz="1100" spc="-5" dirty="0">
                <a:latin typeface="Calibri"/>
                <a:cs typeface="Calibri"/>
              </a:rPr>
              <a:t> elicit them, </a:t>
            </a:r>
            <a:r>
              <a:rPr sz="1100" spc="-15" dirty="0">
                <a:latin typeface="Calibri"/>
                <a:cs typeface="Calibri"/>
              </a:rPr>
              <a:t>make</a:t>
            </a:r>
            <a:r>
              <a:rPr sz="1100" spc="-5" dirty="0">
                <a:latin typeface="Calibri"/>
                <a:cs typeface="Calibri"/>
              </a:rPr>
              <a:t> it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 ideal </a:t>
            </a:r>
            <a:r>
              <a:rPr sz="1100" spc="-10" dirty="0">
                <a:latin typeface="Calibri"/>
                <a:cs typeface="Calibri"/>
              </a:rPr>
              <a:t>instrument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for</a:t>
            </a:r>
            <a:r>
              <a:rPr sz="1100" spc="-5" dirty="0">
                <a:latin typeface="Calibri"/>
                <a:cs typeface="Calibri"/>
              </a:rPr>
              <a:t> the </a:t>
            </a:r>
            <a:r>
              <a:rPr sz="1100" spc="-10" dirty="0">
                <a:latin typeface="Calibri"/>
                <a:cs typeface="Calibri"/>
              </a:rPr>
              <a:t>study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 the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trigger-based </a:t>
            </a:r>
            <a:r>
              <a:rPr sz="1100" spc="-229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behaviors </a:t>
            </a:r>
            <a:r>
              <a:rPr sz="1100" spc="-10" dirty="0">
                <a:latin typeface="Calibri"/>
                <a:cs typeface="Calibri"/>
              </a:rPr>
              <a:t>extremely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common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in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 malware</a:t>
            </a:r>
            <a:r>
              <a:rPr sz="1100" spc="-1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6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48FA1540-04BF-0348-8ECE-720466D0F5D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latin typeface="Calibri"/>
                <a:cs typeface="Calibri"/>
              </a:rPr>
              <a:t> </a:t>
            </a:r>
            <a:r>
              <a:rPr sz="600" b="1" spc="140" dirty="0"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3408"/>
            <a:ext cx="6750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Definition</a:t>
            </a:r>
            <a:r>
              <a:rPr sz="600" b="1" spc="3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Problem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499" y="123809"/>
            <a:ext cx="18853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Malware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evasion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defined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9193" y="734415"/>
            <a:ext cx="4040504" cy="626745"/>
            <a:chOff x="309193" y="734415"/>
            <a:chExt cx="4040504" cy="626745"/>
          </a:xfrm>
        </p:grpSpPr>
        <p:sp>
          <p:nvSpPr>
            <p:cNvPr id="8" name="object 8"/>
            <p:cNvSpPr/>
            <p:nvPr/>
          </p:nvSpPr>
          <p:spPr>
            <a:xfrm>
              <a:off x="309193" y="734415"/>
              <a:ext cx="3989704" cy="186055"/>
            </a:xfrm>
            <a:custGeom>
              <a:avLst/>
              <a:gdLst/>
              <a:ahLst/>
              <a:cxnLst/>
              <a:rect l="l" t="t" r="r" b="b"/>
              <a:pathLst>
                <a:path w="3989704" h="186055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767"/>
                  </a:lnTo>
                  <a:lnTo>
                    <a:pt x="3989652" y="185767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812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9194" y="907529"/>
              <a:ext cx="3989651" cy="506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994" y="1259382"/>
              <a:ext cx="101600" cy="101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0794" y="1246682"/>
              <a:ext cx="3938802" cy="114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98846" y="778662"/>
              <a:ext cx="50751" cy="4807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9193" y="951814"/>
              <a:ext cx="3989704" cy="358775"/>
            </a:xfrm>
            <a:custGeom>
              <a:avLst/>
              <a:gdLst/>
              <a:ahLst/>
              <a:cxnLst/>
              <a:rect l="l" t="t" r="r" b="b"/>
              <a:pathLst>
                <a:path w="3989704" h="358775">
                  <a:moveTo>
                    <a:pt x="3989652" y="0"/>
                  </a:moveTo>
                  <a:lnTo>
                    <a:pt x="0" y="0"/>
                  </a:lnTo>
                  <a:lnTo>
                    <a:pt x="0" y="307568"/>
                  </a:lnTo>
                  <a:lnTo>
                    <a:pt x="4008" y="327292"/>
                  </a:lnTo>
                  <a:lnTo>
                    <a:pt x="14922" y="343445"/>
                  </a:lnTo>
                  <a:lnTo>
                    <a:pt x="31075" y="354360"/>
                  </a:lnTo>
                  <a:lnTo>
                    <a:pt x="50800" y="358368"/>
                  </a:lnTo>
                  <a:lnTo>
                    <a:pt x="3938852" y="358368"/>
                  </a:lnTo>
                  <a:lnTo>
                    <a:pt x="3958576" y="354360"/>
                  </a:lnTo>
                  <a:lnTo>
                    <a:pt x="3974729" y="343445"/>
                  </a:lnTo>
                  <a:lnTo>
                    <a:pt x="3985644" y="327292"/>
                  </a:lnTo>
                  <a:lnTo>
                    <a:pt x="3989652" y="30756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6" y="816752"/>
              <a:ext cx="0" cy="462280"/>
            </a:xfrm>
            <a:custGeom>
              <a:avLst/>
              <a:gdLst/>
              <a:ahLst/>
              <a:cxnLst/>
              <a:rect l="l" t="t" r="r" b="b"/>
              <a:pathLst>
                <a:path h="462280">
                  <a:moveTo>
                    <a:pt x="0" y="4616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98846" y="8040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98846" y="7913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98846" y="7786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7294" y="682177"/>
            <a:ext cx="3870325" cy="21342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Malware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evasion</a:t>
            </a:r>
            <a:endParaRPr sz="1200">
              <a:latin typeface="Calibri"/>
              <a:cs typeface="Calibri"/>
            </a:endParaRPr>
          </a:p>
          <a:p>
            <a:pPr marL="12700" marR="8890">
              <a:lnSpc>
                <a:spcPct val="102600"/>
              </a:lnSpc>
              <a:spcBef>
                <a:spcPts val="165"/>
              </a:spcBef>
            </a:pP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set</a:t>
            </a:r>
            <a:r>
              <a:rPr sz="1100" spc="-5" dirty="0">
                <a:latin typeface="Calibri"/>
                <a:cs typeface="Calibri"/>
              </a:rPr>
              <a:t> of </a:t>
            </a:r>
            <a:r>
              <a:rPr sz="1100" spc="-10" dirty="0">
                <a:latin typeface="Calibri"/>
                <a:cs typeface="Calibri"/>
              </a:rPr>
              <a:t>techniques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employed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malware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avoid</a:t>
            </a:r>
            <a:r>
              <a:rPr sz="1100" spc="-5" dirty="0">
                <a:latin typeface="Calibri"/>
                <a:cs typeface="Calibri"/>
              </a:rPr>
              <a:t> being </a:t>
            </a:r>
            <a:r>
              <a:rPr sz="1100" spc="-10" dirty="0">
                <a:latin typeface="Calibri"/>
                <a:cs typeface="Calibri"/>
              </a:rPr>
              <a:t>detected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by </a:t>
            </a:r>
            <a:r>
              <a:rPr sz="1100" spc="-5" dirty="0">
                <a:latin typeface="Calibri"/>
                <a:cs typeface="Calibri"/>
              </a:rPr>
              <a:t>an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automated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 dynamic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analysis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product</a:t>
            </a:r>
            <a:r>
              <a:rPr sz="1100" spc="-1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2699"/>
              </a:lnSpc>
            </a:pPr>
            <a:r>
              <a:rPr sz="1100" spc="-5" dirty="0">
                <a:latin typeface="Calibri"/>
                <a:cs typeface="Calibri"/>
              </a:rPr>
              <a:t>An </a:t>
            </a:r>
            <a:r>
              <a:rPr sz="1100" spc="-15" dirty="0">
                <a:latin typeface="Calibri"/>
                <a:cs typeface="Calibri"/>
              </a:rPr>
              <a:t>evasive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malware</a:t>
            </a:r>
            <a:r>
              <a:rPr sz="1100" spc="-5" dirty="0">
                <a:latin typeface="Calibri"/>
                <a:cs typeface="Calibri"/>
              </a:rPr>
              <a:t> is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 </a:t>
            </a:r>
            <a:r>
              <a:rPr sz="1100" spc="-10" dirty="0">
                <a:latin typeface="Calibri"/>
                <a:cs typeface="Calibri"/>
              </a:rPr>
              <a:t>malware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that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exhibits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 malicious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behavior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 a </a:t>
            </a:r>
            <a:r>
              <a:rPr sz="1100" i="1" spc="-10" dirty="0">
                <a:solidFill>
                  <a:srgbClr val="812433"/>
                </a:solidFill>
                <a:latin typeface="Calibri"/>
                <a:cs typeface="Calibri"/>
              </a:rPr>
              <a:t>sandbox</a:t>
            </a:r>
            <a:r>
              <a:rPr sz="1100" spc="-10" dirty="0">
                <a:latin typeface="Calibri"/>
                <a:cs typeface="Calibri"/>
              </a:rPr>
              <a:t>,</a:t>
            </a:r>
            <a:r>
              <a:rPr sz="1100" spc="-5" dirty="0">
                <a:latin typeface="Calibri"/>
                <a:cs typeface="Calibri"/>
              </a:rPr>
              <a:t> but </a:t>
            </a:r>
            <a:r>
              <a:rPr sz="1100" spc="-10" dirty="0">
                <a:latin typeface="Calibri"/>
                <a:cs typeface="Calibri"/>
              </a:rPr>
              <a:t>that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infects</a:t>
            </a:r>
            <a:r>
              <a:rPr sz="1100" spc="-5" dirty="0">
                <a:latin typeface="Calibri"/>
                <a:cs typeface="Calibri"/>
              </a:rPr>
              <a:t> the </a:t>
            </a:r>
            <a:r>
              <a:rPr sz="1100" spc="-10" dirty="0">
                <a:latin typeface="Calibri"/>
                <a:cs typeface="Calibri"/>
              </a:rPr>
              <a:t>intended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target.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Calibri"/>
              <a:cs typeface="Calibri"/>
            </a:endParaRPr>
          </a:p>
          <a:p>
            <a:pPr marL="432434">
              <a:lnSpc>
                <a:spcPct val="100000"/>
              </a:lnSpc>
            </a:pPr>
            <a:r>
              <a:rPr sz="11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sz="1100" b="1" spc="24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45" dirty="0">
                <a:latin typeface="Palatino Linotype"/>
                <a:cs typeface="Palatino Linotype"/>
              </a:rPr>
              <a:t>observed:</a:t>
            </a:r>
            <a:endParaRPr sz="1100">
              <a:latin typeface="Palatino Linotype"/>
              <a:cs typeface="Palatino Linotype"/>
            </a:endParaRPr>
          </a:p>
          <a:p>
            <a:pPr marL="723265">
              <a:lnSpc>
                <a:spcPct val="100000"/>
              </a:lnSpc>
              <a:spcBef>
                <a:spcPts val="35"/>
              </a:spcBef>
            </a:pPr>
            <a:r>
              <a:rPr sz="1100" spc="80" dirty="0">
                <a:latin typeface="Palatino Linotype"/>
                <a:cs typeface="Palatino Linotype"/>
              </a:rPr>
              <a:t>act_innocent()</a:t>
            </a:r>
            <a:endParaRPr sz="1100">
              <a:latin typeface="Palatino Linotype"/>
              <a:cs typeface="Palatino Linotype"/>
            </a:endParaRPr>
          </a:p>
          <a:p>
            <a:pPr marL="432434">
              <a:lnSpc>
                <a:spcPct val="100000"/>
              </a:lnSpc>
              <a:spcBef>
                <a:spcPts val="35"/>
              </a:spcBef>
            </a:pPr>
            <a:r>
              <a:rPr sz="1100" b="1" spc="125" dirty="0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sz="1100" spc="125" dirty="0">
                <a:latin typeface="Palatino Linotype"/>
                <a:cs typeface="Palatino Linotype"/>
              </a:rPr>
              <a:t>:</a:t>
            </a:r>
            <a:endParaRPr sz="1100">
              <a:latin typeface="Palatino Linotype"/>
              <a:cs typeface="Palatino Linotype"/>
            </a:endParaRPr>
          </a:p>
          <a:p>
            <a:pPr marL="723265">
              <a:lnSpc>
                <a:spcPct val="100000"/>
              </a:lnSpc>
              <a:spcBef>
                <a:spcPts val="35"/>
              </a:spcBef>
            </a:pPr>
            <a:r>
              <a:rPr sz="1100" spc="40" dirty="0">
                <a:latin typeface="Palatino Linotype"/>
                <a:cs typeface="Palatino Linotype"/>
              </a:rPr>
              <a:t>do_bad_things()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438285" y="2000199"/>
            <a:ext cx="1108710" cy="97726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9900" y="3324487"/>
            <a:ext cx="22606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00" b="1" spc="-25" dirty="0">
                <a:latin typeface="Calibri"/>
                <a:cs typeface="Calibri"/>
              </a:rPr>
              <a:t>7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5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8247ACE6-FEB7-4448-8DB9-A1410364C36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281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3" action="ppaction://hlinksldjump"/>
              </a:rPr>
              <a:t>Definition</a:t>
            </a:r>
            <a:r>
              <a:rPr sz="600" b="1" spc="365" dirty="0">
                <a:solidFill>
                  <a:srgbClr val="C09198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Problem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26238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Calibri"/>
                <a:cs typeface="Calibri"/>
              </a:rPr>
              <a:t>The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problem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with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malware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evasion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97991" y="597395"/>
            <a:ext cx="3263265" cy="287655"/>
            <a:chOff x="697991" y="597395"/>
            <a:chExt cx="3263265" cy="287655"/>
          </a:xfrm>
        </p:grpSpPr>
        <p:sp>
          <p:nvSpPr>
            <p:cNvPr id="6" name="object 6"/>
            <p:cNvSpPr/>
            <p:nvPr/>
          </p:nvSpPr>
          <p:spPr>
            <a:xfrm>
              <a:off x="697991" y="597395"/>
              <a:ext cx="3212465" cy="82550"/>
            </a:xfrm>
            <a:custGeom>
              <a:avLst/>
              <a:gdLst/>
              <a:ahLst/>
              <a:cxnLst/>
              <a:rect l="l" t="t" r="r" b="b"/>
              <a:pathLst>
                <a:path w="3212465" h="82550">
                  <a:moveTo>
                    <a:pt x="3161253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212054" y="82384"/>
                  </a:lnTo>
                  <a:lnTo>
                    <a:pt x="3212054" y="50800"/>
                  </a:lnTo>
                  <a:lnTo>
                    <a:pt x="3208045" y="31075"/>
                  </a:lnTo>
                  <a:lnTo>
                    <a:pt x="3197131" y="14922"/>
                  </a:lnTo>
                  <a:lnTo>
                    <a:pt x="3180978" y="4008"/>
                  </a:lnTo>
                  <a:lnTo>
                    <a:pt x="3161253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8792" y="782929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9592" y="770229"/>
              <a:ext cx="3161219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0045" y="647966"/>
              <a:ext cx="50766" cy="1349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7991" y="641820"/>
              <a:ext cx="3212465" cy="192405"/>
            </a:xfrm>
            <a:custGeom>
              <a:avLst/>
              <a:gdLst/>
              <a:ahLst/>
              <a:cxnLst/>
              <a:rect l="l" t="t" r="r" b="b"/>
              <a:pathLst>
                <a:path w="3212465" h="192405">
                  <a:moveTo>
                    <a:pt x="3212054" y="0"/>
                  </a:moveTo>
                  <a:lnTo>
                    <a:pt x="0" y="0"/>
                  </a:lnTo>
                  <a:lnTo>
                    <a:pt x="0" y="141109"/>
                  </a:lnTo>
                  <a:lnTo>
                    <a:pt x="4008" y="160834"/>
                  </a:lnTo>
                  <a:lnTo>
                    <a:pt x="14922" y="176987"/>
                  </a:lnTo>
                  <a:lnTo>
                    <a:pt x="31075" y="187901"/>
                  </a:lnTo>
                  <a:lnTo>
                    <a:pt x="50800" y="191909"/>
                  </a:lnTo>
                  <a:lnTo>
                    <a:pt x="3161253" y="191909"/>
                  </a:lnTo>
                  <a:lnTo>
                    <a:pt x="3180978" y="187901"/>
                  </a:lnTo>
                  <a:lnTo>
                    <a:pt x="3197131" y="176987"/>
                  </a:lnTo>
                  <a:lnTo>
                    <a:pt x="3208045" y="160834"/>
                  </a:lnTo>
                  <a:lnTo>
                    <a:pt x="3212054" y="141109"/>
                  </a:lnTo>
                  <a:lnTo>
                    <a:pt x="3212054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0045" y="686057"/>
              <a:ext cx="0" cy="116205"/>
            </a:xfrm>
            <a:custGeom>
              <a:avLst/>
              <a:gdLst/>
              <a:ahLst/>
              <a:cxnLst/>
              <a:rect l="l" t="t" r="r" b="b"/>
              <a:pathLst>
                <a:path h="116204">
                  <a:moveTo>
                    <a:pt x="0" y="1159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0045" y="6733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10045" y="6606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0045" y="6479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3579" y="614691"/>
            <a:ext cx="280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Evasive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checks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represent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critical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812433"/>
                </a:solidFill>
                <a:latin typeface="Calibri"/>
                <a:cs typeface="Calibri"/>
              </a:rPr>
              <a:t>branching</a:t>
            </a:r>
            <a:r>
              <a:rPr sz="1100" b="1" spc="-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points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0000" y="1031671"/>
            <a:ext cx="3900804" cy="2080260"/>
            <a:chOff x="410000" y="1031671"/>
            <a:chExt cx="3900804" cy="2080260"/>
          </a:xfrm>
        </p:grpSpPr>
        <p:sp>
          <p:nvSpPr>
            <p:cNvPr id="17" name="object 17"/>
            <p:cNvSpPr/>
            <p:nvPr/>
          </p:nvSpPr>
          <p:spPr>
            <a:xfrm>
              <a:off x="691608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000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1640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0062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36769" y="1867829"/>
              <a:ext cx="356235" cy="398780"/>
            </a:xfrm>
            <a:custGeom>
              <a:avLst/>
              <a:gdLst/>
              <a:ahLst/>
              <a:cxnLst/>
              <a:rect l="l" t="t" r="r" b="b"/>
              <a:pathLst>
                <a:path w="356235" h="398780">
                  <a:moveTo>
                    <a:pt x="0" y="398369"/>
                  </a:moveTo>
                  <a:lnTo>
                    <a:pt x="355671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6942" y="1911168"/>
              <a:ext cx="318770" cy="356870"/>
            </a:xfrm>
            <a:custGeom>
              <a:avLst/>
              <a:gdLst/>
              <a:ahLst/>
              <a:cxnLst/>
              <a:rect l="l" t="t" r="r" b="b"/>
              <a:pathLst>
                <a:path w="318770" h="356869">
                  <a:moveTo>
                    <a:pt x="318573" y="356711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3820" y="1830838"/>
              <a:ext cx="431800" cy="483234"/>
            </a:xfrm>
            <a:custGeom>
              <a:avLst/>
              <a:gdLst/>
              <a:ahLst/>
              <a:cxnLst/>
              <a:rect l="l" t="t" r="r" b="b"/>
              <a:pathLst>
                <a:path w="431800" h="483235">
                  <a:moveTo>
                    <a:pt x="0" y="483180"/>
                  </a:moveTo>
                  <a:lnTo>
                    <a:pt x="431493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26180" y="1859695"/>
              <a:ext cx="376555" cy="429259"/>
            </a:xfrm>
            <a:custGeom>
              <a:avLst/>
              <a:gdLst/>
              <a:ahLst/>
              <a:cxnLst/>
              <a:rect l="l" t="t" r="r" b="b"/>
              <a:pathLst>
                <a:path w="376555" h="429260">
                  <a:moveTo>
                    <a:pt x="376500" y="429226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29407" y="1248472"/>
              <a:ext cx="901065" cy="504825"/>
            </a:xfrm>
            <a:custGeom>
              <a:avLst/>
              <a:gdLst/>
              <a:ahLst/>
              <a:cxnLst/>
              <a:rect l="l" t="t" r="r" b="b"/>
              <a:pathLst>
                <a:path w="901064" h="504825">
                  <a:moveTo>
                    <a:pt x="0" y="504436"/>
                  </a:moveTo>
                  <a:lnTo>
                    <a:pt x="900939" y="0"/>
                  </a:lnTo>
                </a:path>
              </a:pathLst>
            </a:custGeom>
            <a:ln w="16001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64831" y="1234310"/>
              <a:ext cx="938530" cy="525780"/>
            </a:xfrm>
            <a:custGeom>
              <a:avLst/>
              <a:gdLst/>
              <a:ahLst/>
              <a:cxnLst/>
              <a:rect l="l" t="t" r="r" b="b"/>
              <a:pathLst>
                <a:path w="938529" h="525780">
                  <a:moveTo>
                    <a:pt x="937930" y="525265"/>
                  </a:moveTo>
                  <a:lnTo>
                    <a:pt x="0" y="0"/>
                  </a:lnTo>
                </a:path>
              </a:pathLst>
            </a:custGeom>
            <a:ln w="16001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0031" y="215181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1733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10125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41765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60156" y="2151811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91858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10250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41890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60281" y="2151811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91983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10375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42015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60094" y="1031671"/>
              <a:ext cx="3150870" cy="2080260"/>
            </a:xfrm>
            <a:custGeom>
              <a:avLst/>
              <a:gdLst/>
              <a:ahLst/>
              <a:cxnLst/>
              <a:rect l="l" t="t" r="r" b="b"/>
              <a:pathLst>
                <a:path w="3150870" h="2080260">
                  <a:moveTo>
                    <a:pt x="400050" y="760095"/>
                  </a:moveTo>
                  <a:lnTo>
                    <a:pt x="394754" y="714248"/>
                  </a:lnTo>
                  <a:lnTo>
                    <a:pt x="379704" y="672147"/>
                  </a:lnTo>
                  <a:lnTo>
                    <a:pt x="356095" y="635012"/>
                  </a:lnTo>
                  <a:lnTo>
                    <a:pt x="325107" y="604024"/>
                  </a:lnTo>
                  <a:lnTo>
                    <a:pt x="287972" y="580415"/>
                  </a:lnTo>
                  <a:lnTo>
                    <a:pt x="245872" y="565365"/>
                  </a:lnTo>
                  <a:lnTo>
                    <a:pt x="200025" y="560070"/>
                  </a:lnTo>
                  <a:lnTo>
                    <a:pt x="154165" y="565365"/>
                  </a:lnTo>
                  <a:lnTo>
                    <a:pt x="112064" y="580415"/>
                  </a:lnTo>
                  <a:lnTo>
                    <a:pt x="74930" y="604024"/>
                  </a:lnTo>
                  <a:lnTo>
                    <a:pt x="43942" y="635012"/>
                  </a:lnTo>
                  <a:lnTo>
                    <a:pt x="20332" y="672147"/>
                  </a:lnTo>
                  <a:lnTo>
                    <a:pt x="5283" y="714248"/>
                  </a:lnTo>
                  <a:lnTo>
                    <a:pt x="0" y="760095"/>
                  </a:lnTo>
                  <a:lnTo>
                    <a:pt x="5283" y="805954"/>
                  </a:lnTo>
                  <a:lnTo>
                    <a:pt x="20332" y="848055"/>
                  </a:lnTo>
                  <a:lnTo>
                    <a:pt x="43942" y="885190"/>
                  </a:lnTo>
                  <a:lnTo>
                    <a:pt x="74930" y="916178"/>
                  </a:lnTo>
                  <a:lnTo>
                    <a:pt x="112064" y="939787"/>
                  </a:lnTo>
                  <a:lnTo>
                    <a:pt x="154165" y="954836"/>
                  </a:lnTo>
                  <a:lnTo>
                    <a:pt x="200025" y="960120"/>
                  </a:lnTo>
                  <a:lnTo>
                    <a:pt x="245872" y="954836"/>
                  </a:lnTo>
                  <a:lnTo>
                    <a:pt x="287972" y="939787"/>
                  </a:lnTo>
                  <a:lnTo>
                    <a:pt x="325107" y="916178"/>
                  </a:lnTo>
                  <a:lnTo>
                    <a:pt x="356095" y="885190"/>
                  </a:lnTo>
                  <a:lnTo>
                    <a:pt x="379704" y="848055"/>
                  </a:lnTo>
                  <a:lnTo>
                    <a:pt x="394754" y="805954"/>
                  </a:lnTo>
                  <a:lnTo>
                    <a:pt x="400050" y="760095"/>
                  </a:lnTo>
                  <a:close/>
                </a:path>
                <a:path w="3150870" h="2080260">
                  <a:moveTo>
                    <a:pt x="1400175" y="200025"/>
                  </a:moveTo>
                  <a:lnTo>
                    <a:pt x="1394879" y="154178"/>
                  </a:lnTo>
                  <a:lnTo>
                    <a:pt x="1379829" y="112077"/>
                  </a:lnTo>
                  <a:lnTo>
                    <a:pt x="1356220" y="74942"/>
                  </a:lnTo>
                  <a:lnTo>
                    <a:pt x="1325232" y="43954"/>
                  </a:lnTo>
                  <a:lnTo>
                    <a:pt x="1288097" y="20345"/>
                  </a:lnTo>
                  <a:lnTo>
                    <a:pt x="1245997" y="5295"/>
                  </a:lnTo>
                  <a:lnTo>
                    <a:pt x="1200150" y="0"/>
                  </a:lnTo>
                  <a:lnTo>
                    <a:pt x="1154290" y="5295"/>
                  </a:lnTo>
                  <a:lnTo>
                    <a:pt x="1112189" y="20345"/>
                  </a:lnTo>
                  <a:lnTo>
                    <a:pt x="1075055" y="43954"/>
                  </a:lnTo>
                  <a:lnTo>
                    <a:pt x="1044067" y="74942"/>
                  </a:lnTo>
                  <a:lnTo>
                    <a:pt x="1020457" y="112077"/>
                  </a:lnTo>
                  <a:lnTo>
                    <a:pt x="1005408" y="154178"/>
                  </a:lnTo>
                  <a:lnTo>
                    <a:pt x="1000125" y="200025"/>
                  </a:lnTo>
                  <a:lnTo>
                    <a:pt x="1005408" y="245884"/>
                  </a:lnTo>
                  <a:lnTo>
                    <a:pt x="1020457" y="287985"/>
                  </a:lnTo>
                  <a:lnTo>
                    <a:pt x="1044067" y="325120"/>
                  </a:lnTo>
                  <a:lnTo>
                    <a:pt x="1075055" y="356108"/>
                  </a:lnTo>
                  <a:lnTo>
                    <a:pt x="1112189" y="379717"/>
                  </a:lnTo>
                  <a:lnTo>
                    <a:pt x="1154290" y="394766"/>
                  </a:lnTo>
                  <a:lnTo>
                    <a:pt x="1200150" y="400050"/>
                  </a:lnTo>
                  <a:lnTo>
                    <a:pt x="1245997" y="394766"/>
                  </a:lnTo>
                  <a:lnTo>
                    <a:pt x="1288097" y="379717"/>
                  </a:lnTo>
                  <a:lnTo>
                    <a:pt x="1325232" y="356108"/>
                  </a:lnTo>
                  <a:lnTo>
                    <a:pt x="1356220" y="325120"/>
                  </a:lnTo>
                  <a:lnTo>
                    <a:pt x="1379829" y="287985"/>
                  </a:lnTo>
                  <a:lnTo>
                    <a:pt x="1394879" y="245884"/>
                  </a:lnTo>
                  <a:lnTo>
                    <a:pt x="1400175" y="200025"/>
                  </a:lnTo>
                  <a:close/>
                </a:path>
                <a:path w="3150870" h="2080260">
                  <a:moveTo>
                    <a:pt x="2400300" y="760095"/>
                  </a:moveTo>
                  <a:lnTo>
                    <a:pt x="2395004" y="714248"/>
                  </a:lnTo>
                  <a:lnTo>
                    <a:pt x="2379954" y="672147"/>
                  </a:lnTo>
                  <a:lnTo>
                    <a:pt x="2356345" y="635012"/>
                  </a:lnTo>
                  <a:lnTo>
                    <a:pt x="2325357" y="604024"/>
                  </a:lnTo>
                  <a:lnTo>
                    <a:pt x="2288222" y="580415"/>
                  </a:lnTo>
                  <a:lnTo>
                    <a:pt x="2246122" y="565365"/>
                  </a:lnTo>
                  <a:lnTo>
                    <a:pt x="2200275" y="560070"/>
                  </a:lnTo>
                  <a:lnTo>
                    <a:pt x="2154415" y="565365"/>
                  </a:lnTo>
                  <a:lnTo>
                    <a:pt x="2112314" y="580415"/>
                  </a:lnTo>
                  <a:lnTo>
                    <a:pt x="2075180" y="604024"/>
                  </a:lnTo>
                  <a:lnTo>
                    <a:pt x="2044192" y="635012"/>
                  </a:lnTo>
                  <a:lnTo>
                    <a:pt x="2020582" y="672147"/>
                  </a:lnTo>
                  <a:lnTo>
                    <a:pt x="2005533" y="714248"/>
                  </a:lnTo>
                  <a:lnTo>
                    <a:pt x="2000250" y="760095"/>
                  </a:lnTo>
                  <a:lnTo>
                    <a:pt x="2005533" y="805954"/>
                  </a:lnTo>
                  <a:lnTo>
                    <a:pt x="2020582" y="848055"/>
                  </a:lnTo>
                  <a:lnTo>
                    <a:pt x="2044192" y="885190"/>
                  </a:lnTo>
                  <a:lnTo>
                    <a:pt x="2075180" y="916178"/>
                  </a:lnTo>
                  <a:lnTo>
                    <a:pt x="2112314" y="939787"/>
                  </a:lnTo>
                  <a:lnTo>
                    <a:pt x="2154415" y="954836"/>
                  </a:lnTo>
                  <a:lnTo>
                    <a:pt x="2200275" y="960120"/>
                  </a:lnTo>
                  <a:lnTo>
                    <a:pt x="2246122" y="954836"/>
                  </a:lnTo>
                  <a:lnTo>
                    <a:pt x="2288222" y="939787"/>
                  </a:lnTo>
                  <a:lnTo>
                    <a:pt x="2325357" y="916178"/>
                  </a:lnTo>
                  <a:lnTo>
                    <a:pt x="2356345" y="885190"/>
                  </a:lnTo>
                  <a:lnTo>
                    <a:pt x="2379954" y="848055"/>
                  </a:lnTo>
                  <a:lnTo>
                    <a:pt x="2395004" y="805954"/>
                  </a:lnTo>
                  <a:lnTo>
                    <a:pt x="2400300" y="760095"/>
                  </a:lnTo>
                  <a:close/>
                </a:path>
                <a:path w="3150870" h="2080260">
                  <a:moveTo>
                    <a:pt x="2900362" y="1320165"/>
                  </a:moveTo>
                  <a:lnTo>
                    <a:pt x="2895066" y="1274318"/>
                  </a:lnTo>
                  <a:lnTo>
                    <a:pt x="2880017" y="1232217"/>
                  </a:lnTo>
                  <a:lnTo>
                    <a:pt x="2856407" y="1195082"/>
                  </a:lnTo>
                  <a:lnTo>
                    <a:pt x="2825419" y="1164094"/>
                  </a:lnTo>
                  <a:lnTo>
                    <a:pt x="2788285" y="1140485"/>
                  </a:lnTo>
                  <a:lnTo>
                    <a:pt x="2746184" y="1125435"/>
                  </a:lnTo>
                  <a:lnTo>
                    <a:pt x="2700337" y="1120140"/>
                  </a:lnTo>
                  <a:lnTo>
                    <a:pt x="2654477" y="1125435"/>
                  </a:lnTo>
                  <a:lnTo>
                    <a:pt x="2612377" y="1140485"/>
                  </a:lnTo>
                  <a:lnTo>
                    <a:pt x="2575242" y="1164094"/>
                  </a:lnTo>
                  <a:lnTo>
                    <a:pt x="2544254" y="1195082"/>
                  </a:lnTo>
                  <a:lnTo>
                    <a:pt x="2520645" y="1232217"/>
                  </a:lnTo>
                  <a:lnTo>
                    <a:pt x="2505595" y="1274318"/>
                  </a:lnTo>
                  <a:lnTo>
                    <a:pt x="2500312" y="1320165"/>
                  </a:lnTo>
                  <a:lnTo>
                    <a:pt x="2505595" y="1366024"/>
                  </a:lnTo>
                  <a:lnTo>
                    <a:pt x="2520645" y="1408125"/>
                  </a:lnTo>
                  <a:lnTo>
                    <a:pt x="2544254" y="1445260"/>
                  </a:lnTo>
                  <a:lnTo>
                    <a:pt x="2575242" y="1476248"/>
                  </a:lnTo>
                  <a:lnTo>
                    <a:pt x="2612377" y="1499857"/>
                  </a:lnTo>
                  <a:lnTo>
                    <a:pt x="2654477" y="1514906"/>
                  </a:lnTo>
                  <a:lnTo>
                    <a:pt x="2700337" y="1520190"/>
                  </a:lnTo>
                  <a:lnTo>
                    <a:pt x="2746184" y="1514906"/>
                  </a:lnTo>
                  <a:lnTo>
                    <a:pt x="2788285" y="1499857"/>
                  </a:lnTo>
                  <a:lnTo>
                    <a:pt x="2825419" y="1476248"/>
                  </a:lnTo>
                  <a:lnTo>
                    <a:pt x="2856407" y="1445260"/>
                  </a:lnTo>
                  <a:lnTo>
                    <a:pt x="2880017" y="1408125"/>
                  </a:lnTo>
                  <a:lnTo>
                    <a:pt x="2895066" y="1366024"/>
                  </a:lnTo>
                  <a:lnTo>
                    <a:pt x="2900362" y="1320165"/>
                  </a:lnTo>
                  <a:close/>
                </a:path>
                <a:path w="3150870" h="2080260">
                  <a:moveTo>
                    <a:pt x="3150387" y="1880235"/>
                  </a:moveTo>
                  <a:lnTo>
                    <a:pt x="3145104" y="1834388"/>
                  </a:lnTo>
                  <a:lnTo>
                    <a:pt x="3130054" y="1792287"/>
                  </a:lnTo>
                  <a:lnTo>
                    <a:pt x="3106432" y="1755152"/>
                  </a:lnTo>
                  <a:lnTo>
                    <a:pt x="3075457" y="1724164"/>
                  </a:lnTo>
                  <a:lnTo>
                    <a:pt x="3038310" y="1700555"/>
                  </a:lnTo>
                  <a:lnTo>
                    <a:pt x="2996222" y="1685505"/>
                  </a:lnTo>
                  <a:lnTo>
                    <a:pt x="2950362" y="1680210"/>
                  </a:lnTo>
                  <a:lnTo>
                    <a:pt x="2904502" y="1685505"/>
                  </a:lnTo>
                  <a:lnTo>
                    <a:pt x="2862415" y="1700555"/>
                  </a:lnTo>
                  <a:lnTo>
                    <a:pt x="2825267" y="1724164"/>
                  </a:lnTo>
                  <a:lnTo>
                    <a:pt x="2794292" y="1755152"/>
                  </a:lnTo>
                  <a:lnTo>
                    <a:pt x="2770670" y="1792287"/>
                  </a:lnTo>
                  <a:lnTo>
                    <a:pt x="2755620" y="1834388"/>
                  </a:lnTo>
                  <a:lnTo>
                    <a:pt x="2750337" y="1880235"/>
                  </a:lnTo>
                  <a:lnTo>
                    <a:pt x="2755620" y="1926094"/>
                  </a:lnTo>
                  <a:lnTo>
                    <a:pt x="2770670" y="1968195"/>
                  </a:lnTo>
                  <a:lnTo>
                    <a:pt x="2794292" y="2005330"/>
                  </a:lnTo>
                  <a:lnTo>
                    <a:pt x="2825267" y="2036318"/>
                  </a:lnTo>
                  <a:lnTo>
                    <a:pt x="2862415" y="2059927"/>
                  </a:lnTo>
                  <a:lnTo>
                    <a:pt x="2904502" y="2074976"/>
                  </a:lnTo>
                  <a:lnTo>
                    <a:pt x="2950362" y="2080260"/>
                  </a:lnTo>
                  <a:lnTo>
                    <a:pt x="2996222" y="2074976"/>
                  </a:lnTo>
                  <a:lnTo>
                    <a:pt x="3038310" y="2059927"/>
                  </a:lnTo>
                  <a:lnTo>
                    <a:pt x="3075457" y="2036318"/>
                  </a:lnTo>
                  <a:lnTo>
                    <a:pt x="3106432" y="2005330"/>
                  </a:lnTo>
                  <a:lnTo>
                    <a:pt x="3130054" y="1968195"/>
                  </a:lnTo>
                  <a:lnTo>
                    <a:pt x="3145104" y="1926094"/>
                  </a:lnTo>
                  <a:lnTo>
                    <a:pt x="3150387" y="188023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324487"/>
            <a:ext cx="20574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10" dirty="0">
                <a:latin typeface="Calibri"/>
                <a:cs typeface="Calibri"/>
              </a:rPr>
              <a:t>8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4" name="object 21">
            <a:extLst>
              <a:ext uri="{FF2B5EF4-FFF2-40B4-BE49-F238E27FC236}">
                <a16:creationId xmlns:a16="http://schemas.microsoft.com/office/drawing/2014/main" id="{A200A95F-C4D9-4748-9307-ADF5C293AB5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281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3" action="ppaction://hlinksldjump"/>
              </a:rPr>
              <a:t>Definition</a:t>
            </a:r>
            <a:r>
              <a:rPr sz="600" b="1" spc="365" dirty="0">
                <a:solidFill>
                  <a:srgbClr val="C09198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Problem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26238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Calibri"/>
                <a:cs typeface="Calibri"/>
              </a:rPr>
              <a:t>The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problem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with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malware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evasion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97991" y="597395"/>
            <a:ext cx="3263265" cy="287655"/>
            <a:chOff x="697991" y="597395"/>
            <a:chExt cx="3263265" cy="287655"/>
          </a:xfrm>
        </p:grpSpPr>
        <p:sp>
          <p:nvSpPr>
            <p:cNvPr id="6" name="object 6"/>
            <p:cNvSpPr/>
            <p:nvPr/>
          </p:nvSpPr>
          <p:spPr>
            <a:xfrm>
              <a:off x="697991" y="597395"/>
              <a:ext cx="3212465" cy="82550"/>
            </a:xfrm>
            <a:custGeom>
              <a:avLst/>
              <a:gdLst/>
              <a:ahLst/>
              <a:cxnLst/>
              <a:rect l="l" t="t" r="r" b="b"/>
              <a:pathLst>
                <a:path w="3212465" h="82550">
                  <a:moveTo>
                    <a:pt x="3161253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212054" y="82384"/>
                  </a:lnTo>
                  <a:lnTo>
                    <a:pt x="3212054" y="50800"/>
                  </a:lnTo>
                  <a:lnTo>
                    <a:pt x="3208045" y="31075"/>
                  </a:lnTo>
                  <a:lnTo>
                    <a:pt x="3197131" y="14922"/>
                  </a:lnTo>
                  <a:lnTo>
                    <a:pt x="3180978" y="4008"/>
                  </a:lnTo>
                  <a:lnTo>
                    <a:pt x="3161253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8792" y="782929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9592" y="770229"/>
              <a:ext cx="3161219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0045" y="647966"/>
              <a:ext cx="50766" cy="1349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7991" y="641820"/>
              <a:ext cx="3212465" cy="192405"/>
            </a:xfrm>
            <a:custGeom>
              <a:avLst/>
              <a:gdLst/>
              <a:ahLst/>
              <a:cxnLst/>
              <a:rect l="l" t="t" r="r" b="b"/>
              <a:pathLst>
                <a:path w="3212465" h="192405">
                  <a:moveTo>
                    <a:pt x="3212054" y="0"/>
                  </a:moveTo>
                  <a:lnTo>
                    <a:pt x="0" y="0"/>
                  </a:lnTo>
                  <a:lnTo>
                    <a:pt x="0" y="141109"/>
                  </a:lnTo>
                  <a:lnTo>
                    <a:pt x="4008" y="160834"/>
                  </a:lnTo>
                  <a:lnTo>
                    <a:pt x="14922" y="176987"/>
                  </a:lnTo>
                  <a:lnTo>
                    <a:pt x="31075" y="187901"/>
                  </a:lnTo>
                  <a:lnTo>
                    <a:pt x="50800" y="191909"/>
                  </a:lnTo>
                  <a:lnTo>
                    <a:pt x="3161253" y="191909"/>
                  </a:lnTo>
                  <a:lnTo>
                    <a:pt x="3180978" y="187901"/>
                  </a:lnTo>
                  <a:lnTo>
                    <a:pt x="3197131" y="176987"/>
                  </a:lnTo>
                  <a:lnTo>
                    <a:pt x="3208045" y="160834"/>
                  </a:lnTo>
                  <a:lnTo>
                    <a:pt x="3212054" y="141109"/>
                  </a:lnTo>
                  <a:lnTo>
                    <a:pt x="3212054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0045" y="686057"/>
              <a:ext cx="0" cy="116205"/>
            </a:xfrm>
            <a:custGeom>
              <a:avLst/>
              <a:gdLst/>
              <a:ahLst/>
              <a:cxnLst/>
              <a:rect l="l" t="t" r="r" b="b"/>
              <a:pathLst>
                <a:path h="116204">
                  <a:moveTo>
                    <a:pt x="0" y="1159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0045" y="6733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10045" y="6606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0045" y="6479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3579" y="614691"/>
            <a:ext cx="280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Evasive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checks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represent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critical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812433"/>
                </a:solidFill>
                <a:latin typeface="Calibri"/>
                <a:cs typeface="Calibri"/>
              </a:rPr>
              <a:t>branching</a:t>
            </a:r>
            <a:r>
              <a:rPr sz="1100" b="1" spc="-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points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0000" y="1031671"/>
            <a:ext cx="3900804" cy="2080260"/>
            <a:chOff x="410000" y="1031671"/>
            <a:chExt cx="3900804" cy="2080260"/>
          </a:xfrm>
        </p:grpSpPr>
        <p:sp>
          <p:nvSpPr>
            <p:cNvPr id="17" name="object 17"/>
            <p:cNvSpPr/>
            <p:nvPr/>
          </p:nvSpPr>
          <p:spPr>
            <a:xfrm>
              <a:off x="691608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000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1640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0062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36769" y="1867829"/>
              <a:ext cx="356235" cy="398780"/>
            </a:xfrm>
            <a:custGeom>
              <a:avLst/>
              <a:gdLst/>
              <a:ahLst/>
              <a:cxnLst/>
              <a:rect l="l" t="t" r="r" b="b"/>
              <a:pathLst>
                <a:path w="356235" h="398780">
                  <a:moveTo>
                    <a:pt x="0" y="398369"/>
                  </a:moveTo>
                  <a:lnTo>
                    <a:pt x="355671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6942" y="1911168"/>
              <a:ext cx="318770" cy="356870"/>
            </a:xfrm>
            <a:custGeom>
              <a:avLst/>
              <a:gdLst/>
              <a:ahLst/>
              <a:cxnLst/>
              <a:rect l="l" t="t" r="r" b="b"/>
              <a:pathLst>
                <a:path w="318770" h="356869">
                  <a:moveTo>
                    <a:pt x="318573" y="356711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3820" y="1830838"/>
              <a:ext cx="431800" cy="483234"/>
            </a:xfrm>
            <a:custGeom>
              <a:avLst/>
              <a:gdLst/>
              <a:ahLst/>
              <a:cxnLst/>
              <a:rect l="l" t="t" r="r" b="b"/>
              <a:pathLst>
                <a:path w="431800" h="483235">
                  <a:moveTo>
                    <a:pt x="0" y="483180"/>
                  </a:moveTo>
                  <a:lnTo>
                    <a:pt x="431493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26180" y="1859695"/>
              <a:ext cx="376555" cy="429259"/>
            </a:xfrm>
            <a:custGeom>
              <a:avLst/>
              <a:gdLst/>
              <a:ahLst/>
              <a:cxnLst/>
              <a:rect l="l" t="t" r="r" b="b"/>
              <a:pathLst>
                <a:path w="376555" h="429260">
                  <a:moveTo>
                    <a:pt x="376500" y="429226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29407" y="1248472"/>
              <a:ext cx="901065" cy="504825"/>
            </a:xfrm>
            <a:custGeom>
              <a:avLst/>
              <a:gdLst/>
              <a:ahLst/>
              <a:cxnLst/>
              <a:rect l="l" t="t" r="r" b="b"/>
              <a:pathLst>
                <a:path w="901064" h="504825">
                  <a:moveTo>
                    <a:pt x="0" y="504436"/>
                  </a:moveTo>
                  <a:lnTo>
                    <a:pt x="900939" y="0"/>
                  </a:lnTo>
                </a:path>
              </a:pathLst>
            </a:custGeom>
            <a:ln w="16001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64831" y="1234310"/>
              <a:ext cx="938530" cy="525780"/>
            </a:xfrm>
            <a:custGeom>
              <a:avLst/>
              <a:gdLst/>
              <a:ahLst/>
              <a:cxnLst/>
              <a:rect l="l" t="t" r="r" b="b"/>
              <a:pathLst>
                <a:path w="938529" h="525780">
                  <a:moveTo>
                    <a:pt x="937930" y="525265"/>
                  </a:moveTo>
                  <a:lnTo>
                    <a:pt x="0" y="0"/>
                  </a:lnTo>
                </a:path>
              </a:pathLst>
            </a:custGeom>
            <a:ln w="16001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0031" y="215181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1733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10125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41765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60156" y="2151811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91858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10250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41890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60281" y="2151811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91983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10375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42015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60094" y="1031671"/>
              <a:ext cx="3150870" cy="2080260"/>
            </a:xfrm>
            <a:custGeom>
              <a:avLst/>
              <a:gdLst/>
              <a:ahLst/>
              <a:cxnLst/>
              <a:rect l="l" t="t" r="r" b="b"/>
              <a:pathLst>
                <a:path w="3150870" h="2080260">
                  <a:moveTo>
                    <a:pt x="400050" y="760095"/>
                  </a:moveTo>
                  <a:lnTo>
                    <a:pt x="394754" y="714248"/>
                  </a:lnTo>
                  <a:lnTo>
                    <a:pt x="379704" y="672147"/>
                  </a:lnTo>
                  <a:lnTo>
                    <a:pt x="356095" y="635012"/>
                  </a:lnTo>
                  <a:lnTo>
                    <a:pt x="325107" y="604024"/>
                  </a:lnTo>
                  <a:lnTo>
                    <a:pt x="287972" y="580415"/>
                  </a:lnTo>
                  <a:lnTo>
                    <a:pt x="245872" y="565365"/>
                  </a:lnTo>
                  <a:lnTo>
                    <a:pt x="200025" y="560070"/>
                  </a:lnTo>
                  <a:lnTo>
                    <a:pt x="154165" y="565365"/>
                  </a:lnTo>
                  <a:lnTo>
                    <a:pt x="112064" y="580415"/>
                  </a:lnTo>
                  <a:lnTo>
                    <a:pt x="74930" y="604024"/>
                  </a:lnTo>
                  <a:lnTo>
                    <a:pt x="43942" y="635012"/>
                  </a:lnTo>
                  <a:lnTo>
                    <a:pt x="20332" y="672147"/>
                  </a:lnTo>
                  <a:lnTo>
                    <a:pt x="5283" y="714248"/>
                  </a:lnTo>
                  <a:lnTo>
                    <a:pt x="0" y="760095"/>
                  </a:lnTo>
                  <a:lnTo>
                    <a:pt x="5283" y="805954"/>
                  </a:lnTo>
                  <a:lnTo>
                    <a:pt x="20332" y="848055"/>
                  </a:lnTo>
                  <a:lnTo>
                    <a:pt x="43942" y="885190"/>
                  </a:lnTo>
                  <a:lnTo>
                    <a:pt x="74930" y="916178"/>
                  </a:lnTo>
                  <a:lnTo>
                    <a:pt x="112064" y="939787"/>
                  </a:lnTo>
                  <a:lnTo>
                    <a:pt x="154165" y="954836"/>
                  </a:lnTo>
                  <a:lnTo>
                    <a:pt x="200025" y="960120"/>
                  </a:lnTo>
                  <a:lnTo>
                    <a:pt x="245872" y="954836"/>
                  </a:lnTo>
                  <a:lnTo>
                    <a:pt x="287972" y="939787"/>
                  </a:lnTo>
                  <a:lnTo>
                    <a:pt x="325107" y="916178"/>
                  </a:lnTo>
                  <a:lnTo>
                    <a:pt x="356095" y="885190"/>
                  </a:lnTo>
                  <a:lnTo>
                    <a:pt x="379704" y="848055"/>
                  </a:lnTo>
                  <a:lnTo>
                    <a:pt x="394754" y="805954"/>
                  </a:lnTo>
                  <a:lnTo>
                    <a:pt x="400050" y="760095"/>
                  </a:lnTo>
                  <a:close/>
                </a:path>
                <a:path w="3150870" h="2080260">
                  <a:moveTo>
                    <a:pt x="1400175" y="200025"/>
                  </a:moveTo>
                  <a:lnTo>
                    <a:pt x="1394879" y="154178"/>
                  </a:lnTo>
                  <a:lnTo>
                    <a:pt x="1379829" y="112077"/>
                  </a:lnTo>
                  <a:lnTo>
                    <a:pt x="1356220" y="74942"/>
                  </a:lnTo>
                  <a:lnTo>
                    <a:pt x="1325232" y="43954"/>
                  </a:lnTo>
                  <a:lnTo>
                    <a:pt x="1288097" y="20345"/>
                  </a:lnTo>
                  <a:lnTo>
                    <a:pt x="1245997" y="5295"/>
                  </a:lnTo>
                  <a:lnTo>
                    <a:pt x="1200150" y="0"/>
                  </a:lnTo>
                  <a:lnTo>
                    <a:pt x="1154290" y="5295"/>
                  </a:lnTo>
                  <a:lnTo>
                    <a:pt x="1112189" y="20345"/>
                  </a:lnTo>
                  <a:lnTo>
                    <a:pt x="1075055" y="43954"/>
                  </a:lnTo>
                  <a:lnTo>
                    <a:pt x="1044067" y="74942"/>
                  </a:lnTo>
                  <a:lnTo>
                    <a:pt x="1020457" y="112077"/>
                  </a:lnTo>
                  <a:lnTo>
                    <a:pt x="1005408" y="154178"/>
                  </a:lnTo>
                  <a:lnTo>
                    <a:pt x="1000125" y="200025"/>
                  </a:lnTo>
                  <a:lnTo>
                    <a:pt x="1005408" y="245884"/>
                  </a:lnTo>
                  <a:lnTo>
                    <a:pt x="1020457" y="287985"/>
                  </a:lnTo>
                  <a:lnTo>
                    <a:pt x="1044067" y="325120"/>
                  </a:lnTo>
                  <a:lnTo>
                    <a:pt x="1075055" y="356108"/>
                  </a:lnTo>
                  <a:lnTo>
                    <a:pt x="1112189" y="379717"/>
                  </a:lnTo>
                  <a:lnTo>
                    <a:pt x="1154290" y="394766"/>
                  </a:lnTo>
                  <a:lnTo>
                    <a:pt x="1200150" y="400050"/>
                  </a:lnTo>
                  <a:lnTo>
                    <a:pt x="1245997" y="394766"/>
                  </a:lnTo>
                  <a:lnTo>
                    <a:pt x="1288097" y="379717"/>
                  </a:lnTo>
                  <a:lnTo>
                    <a:pt x="1325232" y="356108"/>
                  </a:lnTo>
                  <a:lnTo>
                    <a:pt x="1356220" y="325120"/>
                  </a:lnTo>
                  <a:lnTo>
                    <a:pt x="1379829" y="287985"/>
                  </a:lnTo>
                  <a:lnTo>
                    <a:pt x="1394879" y="245884"/>
                  </a:lnTo>
                  <a:lnTo>
                    <a:pt x="1400175" y="200025"/>
                  </a:lnTo>
                  <a:close/>
                </a:path>
                <a:path w="3150870" h="2080260">
                  <a:moveTo>
                    <a:pt x="2400300" y="760095"/>
                  </a:moveTo>
                  <a:lnTo>
                    <a:pt x="2395004" y="714248"/>
                  </a:lnTo>
                  <a:lnTo>
                    <a:pt x="2379954" y="672147"/>
                  </a:lnTo>
                  <a:lnTo>
                    <a:pt x="2356345" y="635012"/>
                  </a:lnTo>
                  <a:lnTo>
                    <a:pt x="2325357" y="604024"/>
                  </a:lnTo>
                  <a:lnTo>
                    <a:pt x="2288222" y="580415"/>
                  </a:lnTo>
                  <a:lnTo>
                    <a:pt x="2246122" y="565365"/>
                  </a:lnTo>
                  <a:lnTo>
                    <a:pt x="2200275" y="560070"/>
                  </a:lnTo>
                  <a:lnTo>
                    <a:pt x="2154415" y="565365"/>
                  </a:lnTo>
                  <a:lnTo>
                    <a:pt x="2112314" y="580415"/>
                  </a:lnTo>
                  <a:lnTo>
                    <a:pt x="2075180" y="604024"/>
                  </a:lnTo>
                  <a:lnTo>
                    <a:pt x="2044192" y="635012"/>
                  </a:lnTo>
                  <a:lnTo>
                    <a:pt x="2020582" y="672147"/>
                  </a:lnTo>
                  <a:lnTo>
                    <a:pt x="2005533" y="714248"/>
                  </a:lnTo>
                  <a:lnTo>
                    <a:pt x="2000250" y="760095"/>
                  </a:lnTo>
                  <a:lnTo>
                    <a:pt x="2005533" y="805954"/>
                  </a:lnTo>
                  <a:lnTo>
                    <a:pt x="2020582" y="848055"/>
                  </a:lnTo>
                  <a:lnTo>
                    <a:pt x="2044192" y="885190"/>
                  </a:lnTo>
                  <a:lnTo>
                    <a:pt x="2075180" y="916178"/>
                  </a:lnTo>
                  <a:lnTo>
                    <a:pt x="2112314" y="939787"/>
                  </a:lnTo>
                  <a:lnTo>
                    <a:pt x="2154415" y="954836"/>
                  </a:lnTo>
                  <a:lnTo>
                    <a:pt x="2200275" y="960120"/>
                  </a:lnTo>
                  <a:lnTo>
                    <a:pt x="2246122" y="954836"/>
                  </a:lnTo>
                  <a:lnTo>
                    <a:pt x="2288222" y="939787"/>
                  </a:lnTo>
                  <a:lnTo>
                    <a:pt x="2325357" y="916178"/>
                  </a:lnTo>
                  <a:lnTo>
                    <a:pt x="2356345" y="885190"/>
                  </a:lnTo>
                  <a:lnTo>
                    <a:pt x="2379954" y="848055"/>
                  </a:lnTo>
                  <a:lnTo>
                    <a:pt x="2395004" y="805954"/>
                  </a:lnTo>
                  <a:lnTo>
                    <a:pt x="2400300" y="760095"/>
                  </a:lnTo>
                  <a:close/>
                </a:path>
                <a:path w="3150870" h="2080260">
                  <a:moveTo>
                    <a:pt x="2900362" y="1320165"/>
                  </a:moveTo>
                  <a:lnTo>
                    <a:pt x="2895066" y="1274318"/>
                  </a:lnTo>
                  <a:lnTo>
                    <a:pt x="2880017" y="1232217"/>
                  </a:lnTo>
                  <a:lnTo>
                    <a:pt x="2856407" y="1195082"/>
                  </a:lnTo>
                  <a:lnTo>
                    <a:pt x="2825419" y="1164094"/>
                  </a:lnTo>
                  <a:lnTo>
                    <a:pt x="2788285" y="1140485"/>
                  </a:lnTo>
                  <a:lnTo>
                    <a:pt x="2746184" y="1125435"/>
                  </a:lnTo>
                  <a:lnTo>
                    <a:pt x="2700337" y="1120140"/>
                  </a:lnTo>
                  <a:lnTo>
                    <a:pt x="2654477" y="1125435"/>
                  </a:lnTo>
                  <a:lnTo>
                    <a:pt x="2612377" y="1140485"/>
                  </a:lnTo>
                  <a:lnTo>
                    <a:pt x="2575242" y="1164094"/>
                  </a:lnTo>
                  <a:lnTo>
                    <a:pt x="2544254" y="1195082"/>
                  </a:lnTo>
                  <a:lnTo>
                    <a:pt x="2520645" y="1232217"/>
                  </a:lnTo>
                  <a:lnTo>
                    <a:pt x="2505595" y="1274318"/>
                  </a:lnTo>
                  <a:lnTo>
                    <a:pt x="2500312" y="1320165"/>
                  </a:lnTo>
                  <a:lnTo>
                    <a:pt x="2505595" y="1366024"/>
                  </a:lnTo>
                  <a:lnTo>
                    <a:pt x="2520645" y="1408125"/>
                  </a:lnTo>
                  <a:lnTo>
                    <a:pt x="2544254" y="1445260"/>
                  </a:lnTo>
                  <a:lnTo>
                    <a:pt x="2575242" y="1476248"/>
                  </a:lnTo>
                  <a:lnTo>
                    <a:pt x="2612377" y="1499857"/>
                  </a:lnTo>
                  <a:lnTo>
                    <a:pt x="2654477" y="1514906"/>
                  </a:lnTo>
                  <a:lnTo>
                    <a:pt x="2700337" y="1520190"/>
                  </a:lnTo>
                  <a:lnTo>
                    <a:pt x="2746184" y="1514906"/>
                  </a:lnTo>
                  <a:lnTo>
                    <a:pt x="2788285" y="1499857"/>
                  </a:lnTo>
                  <a:lnTo>
                    <a:pt x="2825419" y="1476248"/>
                  </a:lnTo>
                  <a:lnTo>
                    <a:pt x="2856407" y="1445260"/>
                  </a:lnTo>
                  <a:lnTo>
                    <a:pt x="2880017" y="1408125"/>
                  </a:lnTo>
                  <a:lnTo>
                    <a:pt x="2895066" y="1366024"/>
                  </a:lnTo>
                  <a:lnTo>
                    <a:pt x="2900362" y="1320165"/>
                  </a:lnTo>
                  <a:close/>
                </a:path>
                <a:path w="3150870" h="2080260">
                  <a:moveTo>
                    <a:pt x="3150387" y="1880235"/>
                  </a:moveTo>
                  <a:lnTo>
                    <a:pt x="3145104" y="1834388"/>
                  </a:lnTo>
                  <a:lnTo>
                    <a:pt x="3130054" y="1792287"/>
                  </a:lnTo>
                  <a:lnTo>
                    <a:pt x="3106432" y="1755152"/>
                  </a:lnTo>
                  <a:lnTo>
                    <a:pt x="3075457" y="1724164"/>
                  </a:lnTo>
                  <a:lnTo>
                    <a:pt x="3038310" y="1700555"/>
                  </a:lnTo>
                  <a:lnTo>
                    <a:pt x="2996222" y="1685505"/>
                  </a:lnTo>
                  <a:lnTo>
                    <a:pt x="2950362" y="1680210"/>
                  </a:lnTo>
                  <a:lnTo>
                    <a:pt x="2904502" y="1685505"/>
                  </a:lnTo>
                  <a:lnTo>
                    <a:pt x="2862415" y="1700555"/>
                  </a:lnTo>
                  <a:lnTo>
                    <a:pt x="2825267" y="1724164"/>
                  </a:lnTo>
                  <a:lnTo>
                    <a:pt x="2794292" y="1755152"/>
                  </a:lnTo>
                  <a:lnTo>
                    <a:pt x="2770670" y="1792287"/>
                  </a:lnTo>
                  <a:lnTo>
                    <a:pt x="2755620" y="1834388"/>
                  </a:lnTo>
                  <a:lnTo>
                    <a:pt x="2750337" y="1880235"/>
                  </a:lnTo>
                  <a:lnTo>
                    <a:pt x="2755620" y="1926094"/>
                  </a:lnTo>
                  <a:lnTo>
                    <a:pt x="2770670" y="1968195"/>
                  </a:lnTo>
                  <a:lnTo>
                    <a:pt x="2794292" y="2005330"/>
                  </a:lnTo>
                  <a:lnTo>
                    <a:pt x="2825267" y="2036318"/>
                  </a:lnTo>
                  <a:lnTo>
                    <a:pt x="2862415" y="2059927"/>
                  </a:lnTo>
                  <a:lnTo>
                    <a:pt x="2904502" y="2074976"/>
                  </a:lnTo>
                  <a:lnTo>
                    <a:pt x="2950362" y="2080260"/>
                  </a:lnTo>
                  <a:lnTo>
                    <a:pt x="2996222" y="2074976"/>
                  </a:lnTo>
                  <a:lnTo>
                    <a:pt x="3038310" y="2059927"/>
                  </a:lnTo>
                  <a:lnTo>
                    <a:pt x="3075457" y="2036318"/>
                  </a:lnTo>
                  <a:lnTo>
                    <a:pt x="3106432" y="2005330"/>
                  </a:lnTo>
                  <a:lnTo>
                    <a:pt x="3130054" y="1968195"/>
                  </a:lnTo>
                  <a:lnTo>
                    <a:pt x="3145104" y="1926094"/>
                  </a:lnTo>
                  <a:lnTo>
                    <a:pt x="3150387" y="188023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20573" y="1080044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223118" y="200191"/>
                  </a:moveTo>
                  <a:lnTo>
                    <a:pt x="191037" y="200191"/>
                  </a:lnTo>
                  <a:lnTo>
                    <a:pt x="200211" y="209259"/>
                  </a:lnTo>
                  <a:lnTo>
                    <a:pt x="197918" y="215100"/>
                  </a:lnTo>
                  <a:lnTo>
                    <a:pt x="199064" y="221874"/>
                  </a:lnTo>
                  <a:lnTo>
                    <a:pt x="251764" y="274574"/>
                  </a:lnTo>
                  <a:lnTo>
                    <a:pt x="257094" y="278099"/>
                  </a:lnTo>
                  <a:lnTo>
                    <a:pt x="263179" y="279274"/>
                  </a:lnTo>
                  <a:lnTo>
                    <a:pt x="269264" y="278099"/>
                  </a:lnTo>
                  <a:lnTo>
                    <a:pt x="274594" y="274574"/>
                  </a:lnTo>
                  <a:lnTo>
                    <a:pt x="278164" y="269211"/>
                  </a:lnTo>
                  <a:lnTo>
                    <a:pt x="279354" y="263132"/>
                  </a:lnTo>
                  <a:lnTo>
                    <a:pt x="278164" y="257074"/>
                  </a:lnTo>
                  <a:lnTo>
                    <a:pt x="274594" y="251771"/>
                  </a:lnTo>
                  <a:lnTo>
                    <a:pt x="223118" y="200191"/>
                  </a:lnTo>
                  <a:close/>
                </a:path>
                <a:path w="279400" h="279400">
                  <a:moveTo>
                    <a:pt x="114667" y="0"/>
                  </a:moveTo>
                  <a:lnTo>
                    <a:pt x="71475" y="8376"/>
                  </a:lnTo>
                  <a:lnTo>
                    <a:pt x="33524" y="33504"/>
                  </a:lnTo>
                  <a:lnTo>
                    <a:pt x="8381" y="71424"/>
                  </a:lnTo>
                  <a:lnTo>
                    <a:pt x="0" y="114617"/>
                  </a:lnTo>
                  <a:lnTo>
                    <a:pt x="8381" y="157805"/>
                  </a:lnTo>
                  <a:lnTo>
                    <a:pt x="33524" y="195711"/>
                  </a:lnTo>
                  <a:lnTo>
                    <a:pt x="70058" y="220305"/>
                  </a:lnTo>
                  <a:lnTo>
                    <a:pt x="111650" y="229245"/>
                  </a:lnTo>
                  <a:lnTo>
                    <a:pt x="153557" y="222538"/>
                  </a:lnTo>
                  <a:lnTo>
                    <a:pt x="174710" y="209926"/>
                  </a:lnTo>
                  <a:lnTo>
                    <a:pt x="114667" y="209926"/>
                  </a:lnTo>
                  <a:lnTo>
                    <a:pt x="78788" y="202950"/>
                  </a:lnTo>
                  <a:lnTo>
                    <a:pt x="47259" y="182082"/>
                  </a:lnTo>
                  <a:lnTo>
                    <a:pt x="26346" y="150550"/>
                  </a:lnTo>
                  <a:lnTo>
                    <a:pt x="19375" y="114664"/>
                  </a:lnTo>
                  <a:lnTo>
                    <a:pt x="26346" y="78783"/>
                  </a:lnTo>
                  <a:lnTo>
                    <a:pt x="47259" y="47265"/>
                  </a:lnTo>
                  <a:lnTo>
                    <a:pt x="78788" y="26338"/>
                  </a:lnTo>
                  <a:lnTo>
                    <a:pt x="114667" y="19362"/>
                  </a:lnTo>
                  <a:lnTo>
                    <a:pt x="174452" y="19362"/>
                  </a:lnTo>
                  <a:lnTo>
                    <a:pt x="157859" y="8376"/>
                  </a:lnTo>
                  <a:lnTo>
                    <a:pt x="114667" y="0"/>
                  </a:lnTo>
                  <a:close/>
                </a:path>
                <a:path w="279400" h="279400">
                  <a:moveTo>
                    <a:pt x="174452" y="19362"/>
                  </a:moveTo>
                  <a:lnTo>
                    <a:pt x="114667" y="19362"/>
                  </a:lnTo>
                  <a:lnTo>
                    <a:pt x="150547" y="26338"/>
                  </a:lnTo>
                  <a:lnTo>
                    <a:pt x="182076" y="47265"/>
                  </a:lnTo>
                  <a:lnTo>
                    <a:pt x="202988" y="78783"/>
                  </a:lnTo>
                  <a:lnTo>
                    <a:pt x="209959" y="114664"/>
                  </a:lnTo>
                  <a:lnTo>
                    <a:pt x="202988" y="150550"/>
                  </a:lnTo>
                  <a:lnTo>
                    <a:pt x="182076" y="182082"/>
                  </a:lnTo>
                  <a:lnTo>
                    <a:pt x="150547" y="202980"/>
                  </a:lnTo>
                  <a:lnTo>
                    <a:pt x="114667" y="209926"/>
                  </a:lnTo>
                  <a:lnTo>
                    <a:pt x="174710" y="209926"/>
                  </a:lnTo>
                  <a:lnTo>
                    <a:pt x="191037" y="200191"/>
                  </a:lnTo>
                  <a:lnTo>
                    <a:pt x="223118" y="200191"/>
                  </a:lnTo>
                  <a:lnTo>
                    <a:pt x="209252" y="200085"/>
                  </a:lnTo>
                  <a:lnTo>
                    <a:pt x="200211" y="191043"/>
                  </a:lnTo>
                  <a:lnTo>
                    <a:pt x="222548" y="153515"/>
                  </a:lnTo>
                  <a:lnTo>
                    <a:pt x="229265" y="111603"/>
                  </a:lnTo>
                  <a:lnTo>
                    <a:pt x="220355" y="70027"/>
                  </a:lnTo>
                  <a:lnTo>
                    <a:pt x="195811" y="33504"/>
                  </a:lnTo>
                  <a:lnTo>
                    <a:pt x="174452" y="19362"/>
                  </a:lnTo>
                  <a:close/>
                </a:path>
                <a:path w="279400" h="279400">
                  <a:moveTo>
                    <a:pt x="215093" y="197898"/>
                  </a:moveTo>
                  <a:lnTo>
                    <a:pt x="209252" y="200085"/>
                  </a:lnTo>
                  <a:lnTo>
                    <a:pt x="223012" y="200085"/>
                  </a:lnTo>
                  <a:lnTo>
                    <a:pt x="221974" y="199044"/>
                  </a:lnTo>
                  <a:lnTo>
                    <a:pt x="215093" y="197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54497" y="1113762"/>
              <a:ext cx="90944" cy="91878"/>
            </a:xfrm>
            <a:prstGeom prst="rect">
              <a:avLst/>
            </a:prstGeom>
          </p:spPr>
        </p:pic>
      </p:grpSp>
      <p:sp>
        <p:nvSpPr>
          <p:cNvPr id="42" name="object 42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5300" y="3324487"/>
            <a:ext cx="20574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10" dirty="0">
                <a:latin typeface="Calibri"/>
                <a:cs typeface="Calibri"/>
              </a:rPr>
              <a:t>8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6" name="object 21">
            <a:extLst>
              <a:ext uri="{FF2B5EF4-FFF2-40B4-BE49-F238E27FC236}">
                <a16:creationId xmlns:a16="http://schemas.microsoft.com/office/drawing/2014/main" id="{844E01F8-1C1F-BA42-B7CF-5795F2297E9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281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3" action="ppaction://hlinksldjump"/>
              </a:rPr>
              <a:t>Definition</a:t>
            </a:r>
            <a:r>
              <a:rPr sz="600" b="1" spc="365" dirty="0">
                <a:solidFill>
                  <a:srgbClr val="C09198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Problem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26238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Calibri"/>
                <a:cs typeface="Calibri"/>
              </a:rPr>
              <a:t>The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problem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with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malware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evasion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97991" y="597395"/>
            <a:ext cx="3263265" cy="287655"/>
            <a:chOff x="697991" y="597395"/>
            <a:chExt cx="3263265" cy="287655"/>
          </a:xfrm>
        </p:grpSpPr>
        <p:sp>
          <p:nvSpPr>
            <p:cNvPr id="6" name="object 6"/>
            <p:cNvSpPr/>
            <p:nvPr/>
          </p:nvSpPr>
          <p:spPr>
            <a:xfrm>
              <a:off x="697991" y="597395"/>
              <a:ext cx="3212465" cy="82550"/>
            </a:xfrm>
            <a:custGeom>
              <a:avLst/>
              <a:gdLst/>
              <a:ahLst/>
              <a:cxnLst/>
              <a:rect l="l" t="t" r="r" b="b"/>
              <a:pathLst>
                <a:path w="3212465" h="82550">
                  <a:moveTo>
                    <a:pt x="3161253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212054" y="82384"/>
                  </a:lnTo>
                  <a:lnTo>
                    <a:pt x="3212054" y="50800"/>
                  </a:lnTo>
                  <a:lnTo>
                    <a:pt x="3208045" y="31075"/>
                  </a:lnTo>
                  <a:lnTo>
                    <a:pt x="3197131" y="14922"/>
                  </a:lnTo>
                  <a:lnTo>
                    <a:pt x="3180978" y="4008"/>
                  </a:lnTo>
                  <a:lnTo>
                    <a:pt x="3161253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8792" y="782929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9592" y="770229"/>
              <a:ext cx="3161219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0045" y="647966"/>
              <a:ext cx="50766" cy="1349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7991" y="641820"/>
              <a:ext cx="3212465" cy="192405"/>
            </a:xfrm>
            <a:custGeom>
              <a:avLst/>
              <a:gdLst/>
              <a:ahLst/>
              <a:cxnLst/>
              <a:rect l="l" t="t" r="r" b="b"/>
              <a:pathLst>
                <a:path w="3212465" h="192405">
                  <a:moveTo>
                    <a:pt x="3212054" y="0"/>
                  </a:moveTo>
                  <a:lnTo>
                    <a:pt x="0" y="0"/>
                  </a:lnTo>
                  <a:lnTo>
                    <a:pt x="0" y="141109"/>
                  </a:lnTo>
                  <a:lnTo>
                    <a:pt x="4008" y="160834"/>
                  </a:lnTo>
                  <a:lnTo>
                    <a:pt x="14922" y="176987"/>
                  </a:lnTo>
                  <a:lnTo>
                    <a:pt x="31075" y="187901"/>
                  </a:lnTo>
                  <a:lnTo>
                    <a:pt x="50800" y="191909"/>
                  </a:lnTo>
                  <a:lnTo>
                    <a:pt x="3161253" y="191909"/>
                  </a:lnTo>
                  <a:lnTo>
                    <a:pt x="3180978" y="187901"/>
                  </a:lnTo>
                  <a:lnTo>
                    <a:pt x="3197131" y="176987"/>
                  </a:lnTo>
                  <a:lnTo>
                    <a:pt x="3208045" y="160834"/>
                  </a:lnTo>
                  <a:lnTo>
                    <a:pt x="3212054" y="141109"/>
                  </a:lnTo>
                  <a:lnTo>
                    <a:pt x="3212054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0045" y="686057"/>
              <a:ext cx="0" cy="116205"/>
            </a:xfrm>
            <a:custGeom>
              <a:avLst/>
              <a:gdLst/>
              <a:ahLst/>
              <a:cxnLst/>
              <a:rect l="l" t="t" r="r" b="b"/>
              <a:pathLst>
                <a:path h="116204">
                  <a:moveTo>
                    <a:pt x="0" y="1159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0045" y="6733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10045" y="6606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0045" y="6479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3579" y="614691"/>
            <a:ext cx="280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Evasive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checks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represent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critical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812433"/>
                </a:solidFill>
                <a:latin typeface="Calibri"/>
                <a:cs typeface="Calibri"/>
              </a:rPr>
              <a:t>branching</a:t>
            </a:r>
            <a:r>
              <a:rPr sz="1100" b="1" spc="-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points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0000" y="1031671"/>
            <a:ext cx="3900804" cy="2080260"/>
            <a:chOff x="410000" y="1031671"/>
            <a:chExt cx="3900804" cy="2080260"/>
          </a:xfrm>
        </p:grpSpPr>
        <p:sp>
          <p:nvSpPr>
            <p:cNvPr id="17" name="object 17"/>
            <p:cNvSpPr/>
            <p:nvPr/>
          </p:nvSpPr>
          <p:spPr>
            <a:xfrm>
              <a:off x="691608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000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1640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0062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36769" y="1867829"/>
              <a:ext cx="356235" cy="398780"/>
            </a:xfrm>
            <a:custGeom>
              <a:avLst/>
              <a:gdLst/>
              <a:ahLst/>
              <a:cxnLst/>
              <a:rect l="l" t="t" r="r" b="b"/>
              <a:pathLst>
                <a:path w="356235" h="398780">
                  <a:moveTo>
                    <a:pt x="0" y="398369"/>
                  </a:moveTo>
                  <a:lnTo>
                    <a:pt x="355671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6942" y="1911168"/>
              <a:ext cx="318770" cy="356870"/>
            </a:xfrm>
            <a:custGeom>
              <a:avLst/>
              <a:gdLst/>
              <a:ahLst/>
              <a:cxnLst/>
              <a:rect l="l" t="t" r="r" b="b"/>
              <a:pathLst>
                <a:path w="318770" h="356869">
                  <a:moveTo>
                    <a:pt x="318573" y="356711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3820" y="1830838"/>
              <a:ext cx="431800" cy="483234"/>
            </a:xfrm>
            <a:custGeom>
              <a:avLst/>
              <a:gdLst/>
              <a:ahLst/>
              <a:cxnLst/>
              <a:rect l="l" t="t" r="r" b="b"/>
              <a:pathLst>
                <a:path w="431800" h="483235">
                  <a:moveTo>
                    <a:pt x="0" y="483180"/>
                  </a:moveTo>
                  <a:lnTo>
                    <a:pt x="431493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26180" y="1859695"/>
              <a:ext cx="376555" cy="429259"/>
            </a:xfrm>
            <a:custGeom>
              <a:avLst/>
              <a:gdLst/>
              <a:ahLst/>
              <a:cxnLst/>
              <a:rect l="l" t="t" r="r" b="b"/>
              <a:pathLst>
                <a:path w="376555" h="429260">
                  <a:moveTo>
                    <a:pt x="376500" y="429226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29407" y="1248472"/>
              <a:ext cx="901065" cy="504825"/>
            </a:xfrm>
            <a:custGeom>
              <a:avLst/>
              <a:gdLst/>
              <a:ahLst/>
              <a:cxnLst/>
              <a:rect l="l" t="t" r="r" b="b"/>
              <a:pathLst>
                <a:path w="901064" h="504825">
                  <a:moveTo>
                    <a:pt x="0" y="504436"/>
                  </a:moveTo>
                  <a:lnTo>
                    <a:pt x="900939" y="0"/>
                  </a:lnTo>
                </a:path>
              </a:pathLst>
            </a:custGeom>
            <a:ln w="1600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64831" y="1234310"/>
              <a:ext cx="938530" cy="525780"/>
            </a:xfrm>
            <a:custGeom>
              <a:avLst/>
              <a:gdLst/>
              <a:ahLst/>
              <a:cxnLst/>
              <a:rect l="l" t="t" r="r" b="b"/>
              <a:pathLst>
                <a:path w="938529" h="525780">
                  <a:moveTo>
                    <a:pt x="937930" y="525265"/>
                  </a:moveTo>
                  <a:lnTo>
                    <a:pt x="0" y="0"/>
                  </a:lnTo>
                </a:path>
              </a:pathLst>
            </a:custGeom>
            <a:ln w="160019">
              <a:solidFill>
                <a:srgbClr val="00A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0031" y="215181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1733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10125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41765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60156" y="2151811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91858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10250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41890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60281" y="2151811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91983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10375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42015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60094" y="1031671"/>
              <a:ext cx="3150870" cy="2080260"/>
            </a:xfrm>
            <a:custGeom>
              <a:avLst/>
              <a:gdLst/>
              <a:ahLst/>
              <a:cxnLst/>
              <a:rect l="l" t="t" r="r" b="b"/>
              <a:pathLst>
                <a:path w="3150870" h="2080260">
                  <a:moveTo>
                    <a:pt x="400050" y="760095"/>
                  </a:moveTo>
                  <a:lnTo>
                    <a:pt x="394754" y="714248"/>
                  </a:lnTo>
                  <a:lnTo>
                    <a:pt x="379704" y="672147"/>
                  </a:lnTo>
                  <a:lnTo>
                    <a:pt x="356095" y="635012"/>
                  </a:lnTo>
                  <a:lnTo>
                    <a:pt x="325107" y="604024"/>
                  </a:lnTo>
                  <a:lnTo>
                    <a:pt x="287972" y="580415"/>
                  </a:lnTo>
                  <a:lnTo>
                    <a:pt x="245872" y="565365"/>
                  </a:lnTo>
                  <a:lnTo>
                    <a:pt x="200025" y="560070"/>
                  </a:lnTo>
                  <a:lnTo>
                    <a:pt x="154165" y="565365"/>
                  </a:lnTo>
                  <a:lnTo>
                    <a:pt x="112064" y="580415"/>
                  </a:lnTo>
                  <a:lnTo>
                    <a:pt x="74930" y="604024"/>
                  </a:lnTo>
                  <a:lnTo>
                    <a:pt x="43942" y="635012"/>
                  </a:lnTo>
                  <a:lnTo>
                    <a:pt x="20332" y="672147"/>
                  </a:lnTo>
                  <a:lnTo>
                    <a:pt x="5283" y="714248"/>
                  </a:lnTo>
                  <a:lnTo>
                    <a:pt x="0" y="760095"/>
                  </a:lnTo>
                  <a:lnTo>
                    <a:pt x="5283" y="805954"/>
                  </a:lnTo>
                  <a:lnTo>
                    <a:pt x="20332" y="848055"/>
                  </a:lnTo>
                  <a:lnTo>
                    <a:pt x="43942" y="885190"/>
                  </a:lnTo>
                  <a:lnTo>
                    <a:pt x="74930" y="916178"/>
                  </a:lnTo>
                  <a:lnTo>
                    <a:pt x="112064" y="939787"/>
                  </a:lnTo>
                  <a:lnTo>
                    <a:pt x="154165" y="954836"/>
                  </a:lnTo>
                  <a:lnTo>
                    <a:pt x="200025" y="960120"/>
                  </a:lnTo>
                  <a:lnTo>
                    <a:pt x="245872" y="954836"/>
                  </a:lnTo>
                  <a:lnTo>
                    <a:pt x="287972" y="939787"/>
                  </a:lnTo>
                  <a:lnTo>
                    <a:pt x="325107" y="916178"/>
                  </a:lnTo>
                  <a:lnTo>
                    <a:pt x="356095" y="885190"/>
                  </a:lnTo>
                  <a:lnTo>
                    <a:pt x="379704" y="848055"/>
                  </a:lnTo>
                  <a:lnTo>
                    <a:pt x="394754" y="805954"/>
                  </a:lnTo>
                  <a:lnTo>
                    <a:pt x="400050" y="760095"/>
                  </a:lnTo>
                  <a:close/>
                </a:path>
                <a:path w="3150870" h="2080260">
                  <a:moveTo>
                    <a:pt x="1400175" y="200025"/>
                  </a:moveTo>
                  <a:lnTo>
                    <a:pt x="1394879" y="154178"/>
                  </a:lnTo>
                  <a:lnTo>
                    <a:pt x="1379829" y="112077"/>
                  </a:lnTo>
                  <a:lnTo>
                    <a:pt x="1356220" y="74942"/>
                  </a:lnTo>
                  <a:lnTo>
                    <a:pt x="1325232" y="43954"/>
                  </a:lnTo>
                  <a:lnTo>
                    <a:pt x="1288097" y="20345"/>
                  </a:lnTo>
                  <a:lnTo>
                    <a:pt x="1245997" y="5295"/>
                  </a:lnTo>
                  <a:lnTo>
                    <a:pt x="1200150" y="0"/>
                  </a:lnTo>
                  <a:lnTo>
                    <a:pt x="1154290" y="5295"/>
                  </a:lnTo>
                  <a:lnTo>
                    <a:pt x="1112189" y="20345"/>
                  </a:lnTo>
                  <a:lnTo>
                    <a:pt x="1075055" y="43954"/>
                  </a:lnTo>
                  <a:lnTo>
                    <a:pt x="1044067" y="74942"/>
                  </a:lnTo>
                  <a:lnTo>
                    <a:pt x="1020457" y="112077"/>
                  </a:lnTo>
                  <a:lnTo>
                    <a:pt x="1005408" y="154178"/>
                  </a:lnTo>
                  <a:lnTo>
                    <a:pt x="1000125" y="200025"/>
                  </a:lnTo>
                  <a:lnTo>
                    <a:pt x="1005408" y="245884"/>
                  </a:lnTo>
                  <a:lnTo>
                    <a:pt x="1020457" y="287985"/>
                  </a:lnTo>
                  <a:lnTo>
                    <a:pt x="1044067" y="325120"/>
                  </a:lnTo>
                  <a:lnTo>
                    <a:pt x="1075055" y="356108"/>
                  </a:lnTo>
                  <a:lnTo>
                    <a:pt x="1112189" y="379717"/>
                  </a:lnTo>
                  <a:lnTo>
                    <a:pt x="1154290" y="394766"/>
                  </a:lnTo>
                  <a:lnTo>
                    <a:pt x="1200150" y="400050"/>
                  </a:lnTo>
                  <a:lnTo>
                    <a:pt x="1245997" y="394766"/>
                  </a:lnTo>
                  <a:lnTo>
                    <a:pt x="1288097" y="379717"/>
                  </a:lnTo>
                  <a:lnTo>
                    <a:pt x="1325232" y="356108"/>
                  </a:lnTo>
                  <a:lnTo>
                    <a:pt x="1356220" y="325120"/>
                  </a:lnTo>
                  <a:lnTo>
                    <a:pt x="1379829" y="287985"/>
                  </a:lnTo>
                  <a:lnTo>
                    <a:pt x="1394879" y="245884"/>
                  </a:lnTo>
                  <a:lnTo>
                    <a:pt x="1400175" y="200025"/>
                  </a:lnTo>
                  <a:close/>
                </a:path>
                <a:path w="3150870" h="2080260">
                  <a:moveTo>
                    <a:pt x="2400300" y="760095"/>
                  </a:moveTo>
                  <a:lnTo>
                    <a:pt x="2395004" y="714248"/>
                  </a:lnTo>
                  <a:lnTo>
                    <a:pt x="2379954" y="672147"/>
                  </a:lnTo>
                  <a:lnTo>
                    <a:pt x="2356345" y="635012"/>
                  </a:lnTo>
                  <a:lnTo>
                    <a:pt x="2325357" y="604024"/>
                  </a:lnTo>
                  <a:lnTo>
                    <a:pt x="2288222" y="580415"/>
                  </a:lnTo>
                  <a:lnTo>
                    <a:pt x="2246122" y="565365"/>
                  </a:lnTo>
                  <a:lnTo>
                    <a:pt x="2200275" y="560070"/>
                  </a:lnTo>
                  <a:lnTo>
                    <a:pt x="2154415" y="565365"/>
                  </a:lnTo>
                  <a:lnTo>
                    <a:pt x="2112314" y="580415"/>
                  </a:lnTo>
                  <a:lnTo>
                    <a:pt x="2075180" y="604024"/>
                  </a:lnTo>
                  <a:lnTo>
                    <a:pt x="2044192" y="635012"/>
                  </a:lnTo>
                  <a:lnTo>
                    <a:pt x="2020582" y="672147"/>
                  </a:lnTo>
                  <a:lnTo>
                    <a:pt x="2005533" y="714248"/>
                  </a:lnTo>
                  <a:lnTo>
                    <a:pt x="2000250" y="760095"/>
                  </a:lnTo>
                  <a:lnTo>
                    <a:pt x="2005533" y="805954"/>
                  </a:lnTo>
                  <a:lnTo>
                    <a:pt x="2020582" y="848055"/>
                  </a:lnTo>
                  <a:lnTo>
                    <a:pt x="2044192" y="885190"/>
                  </a:lnTo>
                  <a:lnTo>
                    <a:pt x="2075180" y="916178"/>
                  </a:lnTo>
                  <a:lnTo>
                    <a:pt x="2112314" y="939787"/>
                  </a:lnTo>
                  <a:lnTo>
                    <a:pt x="2154415" y="954836"/>
                  </a:lnTo>
                  <a:lnTo>
                    <a:pt x="2200275" y="960120"/>
                  </a:lnTo>
                  <a:lnTo>
                    <a:pt x="2246122" y="954836"/>
                  </a:lnTo>
                  <a:lnTo>
                    <a:pt x="2288222" y="939787"/>
                  </a:lnTo>
                  <a:lnTo>
                    <a:pt x="2325357" y="916178"/>
                  </a:lnTo>
                  <a:lnTo>
                    <a:pt x="2356345" y="885190"/>
                  </a:lnTo>
                  <a:lnTo>
                    <a:pt x="2379954" y="848055"/>
                  </a:lnTo>
                  <a:lnTo>
                    <a:pt x="2395004" y="805954"/>
                  </a:lnTo>
                  <a:lnTo>
                    <a:pt x="2400300" y="760095"/>
                  </a:lnTo>
                  <a:close/>
                </a:path>
                <a:path w="3150870" h="2080260">
                  <a:moveTo>
                    <a:pt x="2900362" y="1320165"/>
                  </a:moveTo>
                  <a:lnTo>
                    <a:pt x="2895066" y="1274318"/>
                  </a:lnTo>
                  <a:lnTo>
                    <a:pt x="2880017" y="1232217"/>
                  </a:lnTo>
                  <a:lnTo>
                    <a:pt x="2856407" y="1195082"/>
                  </a:lnTo>
                  <a:lnTo>
                    <a:pt x="2825419" y="1164094"/>
                  </a:lnTo>
                  <a:lnTo>
                    <a:pt x="2788285" y="1140485"/>
                  </a:lnTo>
                  <a:lnTo>
                    <a:pt x="2746184" y="1125435"/>
                  </a:lnTo>
                  <a:lnTo>
                    <a:pt x="2700337" y="1120140"/>
                  </a:lnTo>
                  <a:lnTo>
                    <a:pt x="2654477" y="1125435"/>
                  </a:lnTo>
                  <a:lnTo>
                    <a:pt x="2612377" y="1140485"/>
                  </a:lnTo>
                  <a:lnTo>
                    <a:pt x="2575242" y="1164094"/>
                  </a:lnTo>
                  <a:lnTo>
                    <a:pt x="2544254" y="1195082"/>
                  </a:lnTo>
                  <a:lnTo>
                    <a:pt x="2520645" y="1232217"/>
                  </a:lnTo>
                  <a:lnTo>
                    <a:pt x="2505595" y="1274318"/>
                  </a:lnTo>
                  <a:lnTo>
                    <a:pt x="2500312" y="1320165"/>
                  </a:lnTo>
                  <a:lnTo>
                    <a:pt x="2505595" y="1366024"/>
                  </a:lnTo>
                  <a:lnTo>
                    <a:pt x="2520645" y="1408125"/>
                  </a:lnTo>
                  <a:lnTo>
                    <a:pt x="2544254" y="1445260"/>
                  </a:lnTo>
                  <a:lnTo>
                    <a:pt x="2575242" y="1476248"/>
                  </a:lnTo>
                  <a:lnTo>
                    <a:pt x="2612377" y="1499857"/>
                  </a:lnTo>
                  <a:lnTo>
                    <a:pt x="2654477" y="1514906"/>
                  </a:lnTo>
                  <a:lnTo>
                    <a:pt x="2700337" y="1520190"/>
                  </a:lnTo>
                  <a:lnTo>
                    <a:pt x="2746184" y="1514906"/>
                  </a:lnTo>
                  <a:lnTo>
                    <a:pt x="2788285" y="1499857"/>
                  </a:lnTo>
                  <a:lnTo>
                    <a:pt x="2825419" y="1476248"/>
                  </a:lnTo>
                  <a:lnTo>
                    <a:pt x="2856407" y="1445260"/>
                  </a:lnTo>
                  <a:lnTo>
                    <a:pt x="2880017" y="1408125"/>
                  </a:lnTo>
                  <a:lnTo>
                    <a:pt x="2895066" y="1366024"/>
                  </a:lnTo>
                  <a:lnTo>
                    <a:pt x="2900362" y="1320165"/>
                  </a:lnTo>
                  <a:close/>
                </a:path>
                <a:path w="3150870" h="2080260">
                  <a:moveTo>
                    <a:pt x="3150387" y="1880235"/>
                  </a:moveTo>
                  <a:lnTo>
                    <a:pt x="3145104" y="1834388"/>
                  </a:lnTo>
                  <a:lnTo>
                    <a:pt x="3130054" y="1792287"/>
                  </a:lnTo>
                  <a:lnTo>
                    <a:pt x="3106432" y="1755152"/>
                  </a:lnTo>
                  <a:lnTo>
                    <a:pt x="3075457" y="1724164"/>
                  </a:lnTo>
                  <a:lnTo>
                    <a:pt x="3038310" y="1700555"/>
                  </a:lnTo>
                  <a:lnTo>
                    <a:pt x="2996222" y="1685505"/>
                  </a:lnTo>
                  <a:lnTo>
                    <a:pt x="2950362" y="1680210"/>
                  </a:lnTo>
                  <a:lnTo>
                    <a:pt x="2904502" y="1685505"/>
                  </a:lnTo>
                  <a:lnTo>
                    <a:pt x="2862415" y="1700555"/>
                  </a:lnTo>
                  <a:lnTo>
                    <a:pt x="2825267" y="1724164"/>
                  </a:lnTo>
                  <a:lnTo>
                    <a:pt x="2794292" y="1755152"/>
                  </a:lnTo>
                  <a:lnTo>
                    <a:pt x="2770670" y="1792287"/>
                  </a:lnTo>
                  <a:lnTo>
                    <a:pt x="2755620" y="1834388"/>
                  </a:lnTo>
                  <a:lnTo>
                    <a:pt x="2750337" y="1880235"/>
                  </a:lnTo>
                  <a:lnTo>
                    <a:pt x="2755620" y="1926094"/>
                  </a:lnTo>
                  <a:lnTo>
                    <a:pt x="2770670" y="1968195"/>
                  </a:lnTo>
                  <a:lnTo>
                    <a:pt x="2794292" y="2005330"/>
                  </a:lnTo>
                  <a:lnTo>
                    <a:pt x="2825267" y="2036318"/>
                  </a:lnTo>
                  <a:lnTo>
                    <a:pt x="2862415" y="2059927"/>
                  </a:lnTo>
                  <a:lnTo>
                    <a:pt x="2904502" y="2074976"/>
                  </a:lnTo>
                  <a:lnTo>
                    <a:pt x="2950362" y="2080260"/>
                  </a:lnTo>
                  <a:lnTo>
                    <a:pt x="2996222" y="2074976"/>
                  </a:lnTo>
                  <a:lnTo>
                    <a:pt x="3038310" y="2059927"/>
                  </a:lnTo>
                  <a:lnTo>
                    <a:pt x="3075457" y="2036318"/>
                  </a:lnTo>
                  <a:lnTo>
                    <a:pt x="3106432" y="2005330"/>
                  </a:lnTo>
                  <a:lnTo>
                    <a:pt x="3130054" y="1968195"/>
                  </a:lnTo>
                  <a:lnTo>
                    <a:pt x="3145104" y="1926094"/>
                  </a:lnTo>
                  <a:lnTo>
                    <a:pt x="3150387" y="188023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20573" y="1080044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223118" y="200191"/>
                  </a:moveTo>
                  <a:lnTo>
                    <a:pt x="191037" y="200191"/>
                  </a:lnTo>
                  <a:lnTo>
                    <a:pt x="200211" y="209259"/>
                  </a:lnTo>
                  <a:lnTo>
                    <a:pt x="197918" y="215100"/>
                  </a:lnTo>
                  <a:lnTo>
                    <a:pt x="199064" y="221874"/>
                  </a:lnTo>
                  <a:lnTo>
                    <a:pt x="251764" y="274574"/>
                  </a:lnTo>
                  <a:lnTo>
                    <a:pt x="257094" y="278099"/>
                  </a:lnTo>
                  <a:lnTo>
                    <a:pt x="263179" y="279274"/>
                  </a:lnTo>
                  <a:lnTo>
                    <a:pt x="269264" y="278099"/>
                  </a:lnTo>
                  <a:lnTo>
                    <a:pt x="274594" y="274574"/>
                  </a:lnTo>
                  <a:lnTo>
                    <a:pt x="278164" y="269211"/>
                  </a:lnTo>
                  <a:lnTo>
                    <a:pt x="279354" y="263132"/>
                  </a:lnTo>
                  <a:lnTo>
                    <a:pt x="278164" y="257074"/>
                  </a:lnTo>
                  <a:lnTo>
                    <a:pt x="274594" y="251771"/>
                  </a:lnTo>
                  <a:lnTo>
                    <a:pt x="223118" y="200191"/>
                  </a:lnTo>
                  <a:close/>
                </a:path>
                <a:path w="279400" h="279400">
                  <a:moveTo>
                    <a:pt x="114667" y="0"/>
                  </a:moveTo>
                  <a:lnTo>
                    <a:pt x="71475" y="8376"/>
                  </a:lnTo>
                  <a:lnTo>
                    <a:pt x="33524" y="33504"/>
                  </a:lnTo>
                  <a:lnTo>
                    <a:pt x="8381" y="71424"/>
                  </a:lnTo>
                  <a:lnTo>
                    <a:pt x="0" y="114617"/>
                  </a:lnTo>
                  <a:lnTo>
                    <a:pt x="8381" y="157805"/>
                  </a:lnTo>
                  <a:lnTo>
                    <a:pt x="33524" y="195711"/>
                  </a:lnTo>
                  <a:lnTo>
                    <a:pt x="70058" y="220305"/>
                  </a:lnTo>
                  <a:lnTo>
                    <a:pt x="111650" y="229245"/>
                  </a:lnTo>
                  <a:lnTo>
                    <a:pt x="153557" y="222538"/>
                  </a:lnTo>
                  <a:lnTo>
                    <a:pt x="174710" y="209926"/>
                  </a:lnTo>
                  <a:lnTo>
                    <a:pt x="114667" y="209926"/>
                  </a:lnTo>
                  <a:lnTo>
                    <a:pt x="78788" y="202950"/>
                  </a:lnTo>
                  <a:lnTo>
                    <a:pt x="47259" y="182082"/>
                  </a:lnTo>
                  <a:lnTo>
                    <a:pt x="26346" y="150550"/>
                  </a:lnTo>
                  <a:lnTo>
                    <a:pt x="19375" y="114664"/>
                  </a:lnTo>
                  <a:lnTo>
                    <a:pt x="26346" y="78783"/>
                  </a:lnTo>
                  <a:lnTo>
                    <a:pt x="47259" y="47265"/>
                  </a:lnTo>
                  <a:lnTo>
                    <a:pt x="78788" y="26338"/>
                  </a:lnTo>
                  <a:lnTo>
                    <a:pt x="114667" y="19362"/>
                  </a:lnTo>
                  <a:lnTo>
                    <a:pt x="174452" y="19362"/>
                  </a:lnTo>
                  <a:lnTo>
                    <a:pt x="157859" y="8376"/>
                  </a:lnTo>
                  <a:lnTo>
                    <a:pt x="114667" y="0"/>
                  </a:lnTo>
                  <a:close/>
                </a:path>
                <a:path w="279400" h="279400">
                  <a:moveTo>
                    <a:pt x="174452" y="19362"/>
                  </a:moveTo>
                  <a:lnTo>
                    <a:pt x="114667" y="19362"/>
                  </a:lnTo>
                  <a:lnTo>
                    <a:pt x="150547" y="26338"/>
                  </a:lnTo>
                  <a:lnTo>
                    <a:pt x="182076" y="47265"/>
                  </a:lnTo>
                  <a:lnTo>
                    <a:pt x="202988" y="78783"/>
                  </a:lnTo>
                  <a:lnTo>
                    <a:pt x="209959" y="114664"/>
                  </a:lnTo>
                  <a:lnTo>
                    <a:pt x="202988" y="150550"/>
                  </a:lnTo>
                  <a:lnTo>
                    <a:pt x="182076" y="182082"/>
                  </a:lnTo>
                  <a:lnTo>
                    <a:pt x="150547" y="202980"/>
                  </a:lnTo>
                  <a:lnTo>
                    <a:pt x="114667" y="209926"/>
                  </a:lnTo>
                  <a:lnTo>
                    <a:pt x="174710" y="209926"/>
                  </a:lnTo>
                  <a:lnTo>
                    <a:pt x="191037" y="200191"/>
                  </a:lnTo>
                  <a:lnTo>
                    <a:pt x="223118" y="200191"/>
                  </a:lnTo>
                  <a:lnTo>
                    <a:pt x="209252" y="200085"/>
                  </a:lnTo>
                  <a:lnTo>
                    <a:pt x="200211" y="191043"/>
                  </a:lnTo>
                  <a:lnTo>
                    <a:pt x="222548" y="153515"/>
                  </a:lnTo>
                  <a:lnTo>
                    <a:pt x="229265" y="111603"/>
                  </a:lnTo>
                  <a:lnTo>
                    <a:pt x="220355" y="70027"/>
                  </a:lnTo>
                  <a:lnTo>
                    <a:pt x="195811" y="33504"/>
                  </a:lnTo>
                  <a:lnTo>
                    <a:pt x="174452" y="19362"/>
                  </a:lnTo>
                  <a:close/>
                </a:path>
                <a:path w="279400" h="279400">
                  <a:moveTo>
                    <a:pt x="215093" y="197898"/>
                  </a:moveTo>
                  <a:lnTo>
                    <a:pt x="209252" y="200085"/>
                  </a:lnTo>
                  <a:lnTo>
                    <a:pt x="223012" y="200085"/>
                  </a:lnTo>
                  <a:lnTo>
                    <a:pt x="221974" y="199044"/>
                  </a:lnTo>
                  <a:lnTo>
                    <a:pt x="215093" y="197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54497" y="1113762"/>
              <a:ext cx="90944" cy="91878"/>
            </a:xfrm>
            <a:prstGeom prst="rect">
              <a:avLst/>
            </a:prstGeom>
          </p:spPr>
        </p:pic>
      </p:grpSp>
      <p:sp>
        <p:nvSpPr>
          <p:cNvPr id="42" name="object 42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5300" y="3324487"/>
            <a:ext cx="20574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10" dirty="0">
                <a:latin typeface="Calibri"/>
                <a:cs typeface="Calibri"/>
              </a:rPr>
              <a:t>8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7" name="object 21">
            <a:extLst>
              <a:ext uri="{FF2B5EF4-FFF2-40B4-BE49-F238E27FC236}">
                <a16:creationId xmlns:a16="http://schemas.microsoft.com/office/drawing/2014/main" id="{0B21D3ED-FED3-BD4F-A6D3-250C22B4F9A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281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3" action="ppaction://hlinksldjump"/>
              </a:rPr>
              <a:t>Definition</a:t>
            </a:r>
            <a:r>
              <a:rPr sz="600" b="1" spc="365" dirty="0">
                <a:solidFill>
                  <a:srgbClr val="C09198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Problem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26238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Calibri"/>
                <a:cs typeface="Calibri"/>
              </a:rPr>
              <a:t>The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problem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with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malware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evasion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97991" y="597395"/>
            <a:ext cx="3263265" cy="287655"/>
            <a:chOff x="697991" y="597395"/>
            <a:chExt cx="3263265" cy="287655"/>
          </a:xfrm>
        </p:grpSpPr>
        <p:sp>
          <p:nvSpPr>
            <p:cNvPr id="6" name="object 6"/>
            <p:cNvSpPr/>
            <p:nvPr/>
          </p:nvSpPr>
          <p:spPr>
            <a:xfrm>
              <a:off x="697991" y="597395"/>
              <a:ext cx="3212465" cy="82550"/>
            </a:xfrm>
            <a:custGeom>
              <a:avLst/>
              <a:gdLst/>
              <a:ahLst/>
              <a:cxnLst/>
              <a:rect l="l" t="t" r="r" b="b"/>
              <a:pathLst>
                <a:path w="3212465" h="82550">
                  <a:moveTo>
                    <a:pt x="3161253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212054" y="82384"/>
                  </a:lnTo>
                  <a:lnTo>
                    <a:pt x="3212054" y="50800"/>
                  </a:lnTo>
                  <a:lnTo>
                    <a:pt x="3208045" y="31075"/>
                  </a:lnTo>
                  <a:lnTo>
                    <a:pt x="3197131" y="14922"/>
                  </a:lnTo>
                  <a:lnTo>
                    <a:pt x="3180978" y="4008"/>
                  </a:lnTo>
                  <a:lnTo>
                    <a:pt x="3161253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8792" y="782929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9592" y="770229"/>
              <a:ext cx="3161219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0045" y="647966"/>
              <a:ext cx="50766" cy="1349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7991" y="641820"/>
              <a:ext cx="3212465" cy="192405"/>
            </a:xfrm>
            <a:custGeom>
              <a:avLst/>
              <a:gdLst/>
              <a:ahLst/>
              <a:cxnLst/>
              <a:rect l="l" t="t" r="r" b="b"/>
              <a:pathLst>
                <a:path w="3212465" h="192405">
                  <a:moveTo>
                    <a:pt x="3212054" y="0"/>
                  </a:moveTo>
                  <a:lnTo>
                    <a:pt x="0" y="0"/>
                  </a:lnTo>
                  <a:lnTo>
                    <a:pt x="0" y="141109"/>
                  </a:lnTo>
                  <a:lnTo>
                    <a:pt x="4008" y="160834"/>
                  </a:lnTo>
                  <a:lnTo>
                    <a:pt x="14922" y="176987"/>
                  </a:lnTo>
                  <a:lnTo>
                    <a:pt x="31075" y="187901"/>
                  </a:lnTo>
                  <a:lnTo>
                    <a:pt x="50800" y="191909"/>
                  </a:lnTo>
                  <a:lnTo>
                    <a:pt x="3161253" y="191909"/>
                  </a:lnTo>
                  <a:lnTo>
                    <a:pt x="3180978" y="187901"/>
                  </a:lnTo>
                  <a:lnTo>
                    <a:pt x="3197131" y="176987"/>
                  </a:lnTo>
                  <a:lnTo>
                    <a:pt x="3208045" y="160834"/>
                  </a:lnTo>
                  <a:lnTo>
                    <a:pt x="3212054" y="141109"/>
                  </a:lnTo>
                  <a:lnTo>
                    <a:pt x="3212054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0045" y="686057"/>
              <a:ext cx="0" cy="116205"/>
            </a:xfrm>
            <a:custGeom>
              <a:avLst/>
              <a:gdLst/>
              <a:ahLst/>
              <a:cxnLst/>
              <a:rect l="l" t="t" r="r" b="b"/>
              <a:pathLst>
                <a:path h="116204">
                  <a:moveTo>
                    <a:pt x="0" y="1159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0045" y="6733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10045" y="6606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0045" y="6479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3579" y="614691"/>
            <a:ext cx="280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Evasive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checks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represent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critical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812433"/>
                </a:solidFill>
                <a:latin typeface="Calibri"/>
                <a:cs typeface="Calibri"/>
              </a:rPr>
              <a:t>branching</a:t>
            </a:r>
            <a:r>
              <a:rPr sz="1100" b="1" spc="-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points</a:t>
            </a:r>
            <a:endParaRPr sz="1100" dirty="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0000" y="1031671"/>
            <a:ext cx="3900804" cy="2080260"/>
            <a:chOff x="410000" y="1031671"/>
            <a:chExt cx="3900804" cy="2080260"/>
          </a:xfrm>
        </p:grpSpPr>
        <p:sp>
          <p:nvSpPr>
            <p:cNvPr id="17" name="object 17"/>
            <p:cNvSpPr/>
            <p:nvPr/>
          </p:nvSpPr>
          <p:spPr>
            <a:xfrm>
              <a:off x="691608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000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1640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0062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36769" y="1867829"/>
              <a:ext cx="356235" cy="398780"/>
            </a:xfrm>
            <a:custGeom>
              <a:avLst/>
              <a:gdLst/>
              <a:ahLst/>
              <a:cxnLst/>
              <a:rect l="l" t="t" r="r" b="b"/>
              <a:pathLst>
                <a:path w="356235" h="398780">
                  <a:moveTo>
                    <a:pt x="0" y="398369"/>
                  </a:moveTo>
                  <a:lnTo>
                    <a:pt x="355671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6942" y="1911168"/>
              <a:ext cx="318770" cy="356870"/>
            </a:xfrm>
            <a:custGeom>
              <a:avLst/>
              <a:gdLst/>
              <a:ahLst/>
              <a:cxnLst/>
              <a:rect l="l" t="t" r="r" b="b"/>
              <a:pathLst>
                <a:path w="318770" h="356869">
                  <a:moveTo>
                    <a:pt x="318573" y="356711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3820" y="1830838"/>
              <a:ext cx="431800" cy="483234"/>
            </a:xfrm>
            <a:custGeom>
              <a:avLst/>
              <a:gdLst/>
              <a:ahLst/>
              <a:cxnLst/>
              <a:rect l="l" t="t" r="r" b="b"/>
              <a:pathLst>
                <a:path w="431800" h="483235">
                  <a:moveTo>
                    <a:pt x="0" y="483180"/>
                  </a:moveTo>
                  <a:lnTo>
                    <a:pt x="431493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26180" y="1859695"/>
              <a:ext cx="376555" cy="429259"/>
            </a:xfrm>
            <a:custGeom>
              <a:avLst/>
              <a:gdLst/>
              <a:ahLst/>
              <a:cxnLst/>
              <a:rect l="l" t="t" r="r" b="b"/>
              <a:pathLst>
                <a:path w="376555" h="429260">
                  <a:moveTo>
                    <a:pt x="376500" y="429226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29407" y="1248472"/>
              <a:ext cx="901065" cy="504825"/>
            </a:xfrm>
            <a:custGeom>
              <a:avLst/>
              <a:gdLst/>
              <a:ahLst/>
              <a:cxnLst/>
              <a:rect l="l" t="t" r="r" b="b"/>
              <a:pathLst>
                <a:path w="901064" h="504825">
                  <a:moveTo>
                    <a:pt x="0" y="504436"/>
                  </a:moveTo>
                  <a:lnTo>
                    <a:pt x="900939" y="0"/>
                  </a:lnTo>
                </a:path>
              </a:pathLst>
            </a:custGeom>
            <a:ln w="1600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64831" y="1234310"/>
              <a:ext cx="938530" cy="525780"/>
            </a:xfrm>
            <a:custGeom>
              <a:avLst/>
              <a:gdLst/>
              <a:ahLst/>
              <a:cxnLst/>
              <a:rect l="l" t="t" r="r" b="b"/>
              <a:pathLst>
                <a:path w="938529" h="525780">
                  <a:moveTo>
                    <a:pt x="937930" y="525265"/>
                  </a:moveTo>
                  <a:lnTo>
                    <a:pt x="0" y="0"/>
                  </a:lnTo>
                </a:path>
              </a:pathLst>
            </a:custGeom>
            <a:ln w="160019">
              <a:solidFill>
                <a:srgbClr val="00A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0031" y="215181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1733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10125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41765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60156" y="2151811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91858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10250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41890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60281" y="2151811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91983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10375" y="271188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42015" y="2534472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60094" y="1031671"/>
              <a:ext cx="3150870" cy="2080260"/>
            </a:xfrm>
            <a:custGeom>
              <a:avLst/>
              <a:gdLst/>
              <a:ahLst/>
              <a:cxnLst/>
              <a:rect l="l" t="t" r="r" b="b"/>
              <a:pathLst>
                <a:path w="3150870" h="2080260">
                  <a:moveTo>
                    <a:pt x="400050" y="760095"/>
                  </a:moveTo>
                  <a:lnTo>
                    <a:pt x="394754" y="714248"/>
                  </a:lnTo>
                  <a:lnTo>
                    <a:pt x="379704" y="672147"/>
                  </a:lnTo>
                  <a:lnTo>
                    <a:pt x="356095" y="635012"/>
                  </a:lnTo>
                  <a:lnTo>
                    <a:pt x="325107" y="604024"/>
                  </a:lnTo>
                  <a:lnTo>
                    <a:pt x="287972" y="580415"/>
                  </a:lnTo>
                  <a:lnTo>
                    <a:pt x="245872" y="565365"/>
                  </a:lnTo>
                  <a:lnTo>
                    <a:pt x="200025" y="560070"/>
                  </a:lnTo>
                  <a:lnTo>
                    <a:pt x="154165" y="565365"/>
                  </a:lnTo>
                  <a:lnTo>
                    <a:pt x="112064" y="580415"/>
                  </a:lnTo>
                  <a:lnTo>
                    <a:pt x="74930" y="604024"/>
                  </a:lnTo>
                  <a:lnTo>
                    <a:pt x="43942" y="635012"/>
                  </a:lnTo>
                  <a:lnTo>
                    <a:pt x="20332" y="672147"/>
                  </a:lnTo>
                  <a:lnTo>
                    <a:pt x="5283" y="714248"/>
                  </a:lnTo>
                  <a:lnTo>
                    <a:pt x="0" y="760095"/>
                  </a:lnTo>
                  <a:lnTo>
                    <a:pt x="5283" y="805954"/>
                  </a:lnTo>
                  <a:lnTo>
                    <a:pt x="20332" y="848055"/>
                  </a:lnTo>
                  <a:lnTo>
                    <a:pt x="43942" y="885190"/>
                  </a:lnTo>
                  <a:lnTo>
                    <a:pt x="74930" y="916178"/>
                  </a:lnTo>
                  <a:lnTo>
                    <a:pt x="112064" y="939787"/>
                  </a:lnTo>
                  <a:lnTo>
                    <a:pt x="154165" y="954836"/>
                  </a:lnTo>
                  <a:lnTo>
                    <a:pt x="200025" y="960120"/>
                  </a:lnTo>
                  <a:lnTo>
                    <a:pt x="245872" y="954836"/>
                  </a:lnTo>
                  <a:lnTo>
                    <a:pt x="287972" y="939787"/>
                  </a:lnTo>
                  <a:lnTo>
                    <a:pt x="325107" y="916178"/>
                  </a:lnTo>
                  <a:lnTo>
                    <a:pt x="356095" y="885190"/>
                  </a:lnTo>
                  <a:lnTo>
                    <a:pt x="379704" y="848055"/>
                  </a:lnTo>
                  <a:lnTo>
                    <a:pt x="394754" y="805954"/>
                  </a:lnTo>
                  <a:lnTo>
                    <a:pt x="400050" y="760095"/>
                  </a:lnTo>
                  <a:close/>
                </a:path>
                <a:path w="3150870" h="2080260">
                  <a:moveTo>
                    <a:pt x="1400175" y="200025"/>
                  </a:moveTo>
                  <a:lnTo>
                    <a:pt x="1394879" y="154178"/>
                  </a:lnTo>
                  <a:lnTo>
                    <a:pt x="1379829" y="112077"/>
                  </a:lnTo>
                  <a:lnTo>
                    <a:pt x="1356220" y="74942"/>
                  </a:lnTo>
                  <a:lnTo>
                    <a:pt x="1325232" y="43954"/>
                  </a:lnTo>
                  <a:lnTo>
                    <a:pt x="1288097" y="20345"/>
                  </a:lnTo>
                  <a:lnTo>
                    <a:pt x="1245997" y="5295"/>
                  </a:lnTo>
                  <a:lnTo>
                    <a:pt x="1200150" y="0"/>
                  </a:lnTo>
                  <a:lnTo>
                    <a:pt x="1154290" y="5295"/>
                  </a:lnTo>
                  <a:lnTo>
                    <a:pt x="1112189" y="20345"/>
                  </a:lnTo>
                  <a:lnTo>
                    <a:pt x="1075055" y="43954"/>
                  </a:lnTo>
                  <a:lnTo>
                    <a:pt x="1044067" y="74942"/>
                  </a:lnTo>
                  <a:lnTo>
                    <a:pt x="1020457" y="112077"/>
                  </a:lnTo>
                  <a:lnTo>
                    <a:pt x="1005408" y="154178"/>
                  </a:lnTo>
                  <a:lnTo>
                    <a:pt x="1000125" y="200025"/>
                  </a:lnTo>
                  <a:lnTo>
                    <a:pt x="1005408" y="245884"/>
                  </a:lnTo>
                  <a:lnTo>
                    <a:pt x="1020457" y="287985"/>
                  </a:lnTo>
                  <a:lnTo>
                    <a:pt x="1044067" y="325120"/>
                  </a:lnTo>
                  <a:lnTo>
                    <a:pt x="1075055" y="356108"/>
                  </a:lnTo>
                  <a:lnTo>
                    <a:pt x="1112189" y="379717"/>
                  </a:lnTo>
                  <a:lnTo>
                    <a:pt x="1154290" y="394766"/>
                  </a:lnTo>
                  <a:lnTo>
                    <a:pt x="1200150" y="400050"/>
                  </a:lnTo>
                  <a:lnTo>
                    <a:pt x="1245997" y="394766"/>
                  </a:lnTo>
                  <a:lnTo>
                    <a:pt x="1288097" y="379717"/>
                  </a:lnTo>
                  <a:lnTo>
                    <a:pt x="1325232" y="356108"/>
                  </a:lnTo>
                  <a:lnTo>
                    <a:pt x="1356220" y="325120"/>
                  </a:lnTo>
                  <a:lnTo>
                    <a:pt x="1379829" y="287985"/>
                  </a:lnTo>
                  <a:lnTo>
                    <a:pt x="1394879" y="245884"/>
                  </a:lnTo>
                  <a:lnTo>
                    <a:pt x="1400175" y="200025"/>
                  </a:lnTo>
                  <a:close/>
                </a:path>
                <a:path w="3150870" h="2080260">
                  <a:moveTo>
                    <a:pt x="2400300" y="760095"/>
                  </a:moveTo>
                  <a:lnTo>
                    <a:pt x="2395004" y="714248"/>
                  </a:lnTo>
                  <a:lnTo>
                    <a:pt x="2379954" y="672147"/>
                  </a:lnTo>
                  <a:lnTo>
                    <a:pt x="2356345" y="635012"/>
                  </a:lnTo>
                  <a:lnTo>
                    <a:pt x="2325357" y="604024"/>
                  </a:lnTo>
                  <a:lnTo>
                    <a:pt x="2288222" y="580415"/>
                  </a:lnTo>
                  <a:lnTo>
                    <a:pt x="2246122" y="565365"/>
                  </a:lnTo>
                  <a:lnTo>
                    <a:pt x="2200275" y="560070"/>
                  </a:lnTo>
                  <a:lnTo>
                    <a:pt x="2154415" y="565365"/>
                  </a:lnTo>
                  <a:lnTo>
                    <a:pt x="2112314" y="580415"/>
                  </a:lnTo>
                  <a:lnTo>
                    <a:pt x="2075180" y="604024"/>
                  </a:lnTo>
                  <a:lnTo>
                    <a:pt x="2044192" y="635012"/>
                  </a:lnTo>
                  <a:lnTo>
                    <a:pt x="2020582" y="672147"/>
                  </a:lnTo>
                  <a:lnTo>
                    <a:pt x="2005533" y="714248"/>
                  </a:lnTo>
                  <a:lnTo>
                    <a:pt x="2000250" y="760095"/>
                  </a:lnTo>
                  <a:lnTo>
                    <a:pt x="2005533" y="805954"/>
                  </a:lnTo>
                  <a:lnTo>
                    <a:pt x="2020582" y="848055"/>
                  </a:lnTo>
                  <a:lnTo>
                    <a:pt x="2044192" y="885190"/>
                  </a:lnTo>
                  <a:lnTo>
                    <a:pt x="2075180" y="916178"/>
                  </a:lnTo>
                  <a:lnTo>
                    <a:pt x="2112314" y="939787"/>
                  </a:lnTo>
                  <a:lnTo>
                    <a:pt x="2154415" y="954836"/>
                  </a:lnTo>
                  <a:lnTo>
                    <a:pt x="2200275" y="960120"/>
                  </a:lnTo>
                  <a:lnTo>
                    <a:pt x="2246122" y="954836"/>
                  </a:lnTo>
                  <a:lnTo>
                    <a:pt x="2288222" y="939787"/>
                  </a:lnTo>
                  <a:lnTo>
                    <a:pt x="2325357" y="916178"/>
                  </a:lnTo>
                  <a:lnTo>
                    <a:pt x="2356345" y="885190"/>
                  </a:lnTo>
                  <a:lnTo>
                    <a:pt x="2379954" y="848055"/>
                  </a:lnTo>
                  <a:lnTo>
                    <a:pt x="2395004" y="805954"/>
                  </a:lnTo>
                  <a:lnTo>
                    <a:pt x="2400300" y="760095"/>
                  </a:lnTo>
                  <a:close/>
                </a:path>
                <a:path w="3150870" h="2080260">
                  <a:moveTo>
                    <a:pt x="2900362" y="1320165"/>
                  </a:moveTo>
                  <a:lnTo>
                    <a:pt x="2895066" y="1274318"/>
                  </a:lnTo>
                  <a:lnTo>
                    <a:pt x="2880017" y="1232217"/>
                  </a:lnTo>
                  <a:lnTo>
                    <a:pt x="2856407" y="1195082"/>
                  </a:lnTo>
                  <a:lnTo>
                    <a:pt x="2825419" y="1164094"/>
                  </a:lnTo>
                  <a:lnTo>
                    <a:pt x="2788285" y="1140485"/>
                  </a:lnTo>
                  <a:lnTo>
                    <a:pt x="2746184" y="1125435"/>
                  </a:lnTo>
                  <a:lnTo>
                    <a:pt x="2700337" y="1120140"/>
                  </a:lnTo>
                  <a:lnTo>
                    <a:pt x="2654477" y="1125435"/>
                  </a:lnTo>
                  <a:lnTo>
                    <a:pt x="2612377" y="1140485"/>
                  </a:lnTo>
                  <a:lnTo>
                    <a:pt x="2575242" y="1164094"/>
                  </a:lnTo>
                  <a:lnTo>
                    <a:pt x="2544254" y="1195082"/>
                  </a:lnTo>
                  <a:lnTo>
                    <a:pt x="2520645" y="1232217"/>
                  </a:lnTo>
                  <a:lnTo>
                    <a:pt x="2505595" y="1274318"/>
                  </a:lnTo>
                  <a:lnTo>
                    <a:pt x="2500312" y="1320165"/>
                  </a:lnTo>
                  <a:lnTo>
                    <a:pt x="2505595" y="1366024"/>
                  </a:lnTo>
                  <a:lnTo>
                    <a:pt x="2520645" y="1408125"/>
                  </a:lnTo>
                  <a:lnTo>
                    <a:pt x="2544254" y="1445260"/>
                  </a:lnTo>
                  <a:lnTo>
                    <a:pt x="2575242" y="1476248"/>
                  </a:lnTo>
                  <a:lnTo>
                    <a:pt x="2612377" y="1499857"/>
                  </a:lnTo>
                  <a:lnTo>
                    <a:pt x="2654477" y="1514906"/>
                  </a:lnTo>
                  <a:lnTo>
                    <a:pt x="2700337" y="1520190"/>
                  </a:lnTo>
                  <a:lnTo>
                    <a:pt x="2746184" y="1514906"/>
                  </a:lnTo>
                  <a:lnTo>
                    <a:pt x="2788285" y="1499857"/>
                  </a:lnTo>
                  <a:lnTo>
                    <a:pt x="2825419" y="1476248"/>
                  </a:lnTo>
                  <a:lnTo>
                    <a:pt x="2856407" y="1445260"/>
                  </a:lnTo>
                  <a:lnTo>
                    <a:pt x="2880017" y="1408125"/>
                  </a:lnTo>
                  <a:lnTo>
                    <a:pt x="2895066" y="1366024"/>
                  </a:lnTo>
                  <a:lnTo>
                    <a:pt x="2900362" y="1320165"/>
                  </a:lnTo>
                  <a:close/>
                </a:path>
                <a:path w="3150870" h="2080260">
                  <a:moveTo>
                    <a:pt x="3150387" y="1880235"/>
                  </a:moveTo>
                  <a:lnTo>
                    <a:pt x="3145104" y="1834388"/>
                  </a:lnTo>
                  <a:lnTo>
                    <a:pt x="3130054" y="1792287"/>
                  </a:lnTo>
                  <a:lnTo>
                    <a:pt x="3106432" y="1755152"/>
                  </a:lnTo>
                  <a:lnTo>
                    <a:pt x="3075457" y="1724164"/>
                  </a:lnTo>
                  <a:lnTo>
                    <a:pt x="3038310" y="1700555"/>
                  </a:lnTo>
                  <a:lnTo>
                    <a:pt x="2996222" y="1685505"/>
                  </a:lnTo>
                  <a:lnTo>
                    <a:pt x="2950362" y="1680210"/>
                  </a:lnTo>
                  <a:lnTo>
                    <a:pt x="2904502" y="1685505"/>
                  </a:lnTo>
                  <a:lnTo>
                    <a:pt x="2862415" y="1700555"/>
                  </a:lnTo>
                  <a:lnTo>
                    <a:pt x="2825267" y="1724164"/>
                  </a:lnTo>
                  <a:lnTo>
                    <a:pt x="2794292" y="1755152"/>
                  </a:lnTo>
                  <a:lnTo>
                    <a:pt x="2770670" y="1792287"/>
                  </a:lnTo>
                  <a:lnTo>
                    <a:pt x="2755620" y="1834388"/>
                  </a:lnTo>
                  <a:lnTo>
                    <a:pt x="2750337" y="1880235"/>
                  </a:lnTo>
                  <a:lnTo>
                    <a:pt x="2755620" y="1926094"/>
                  </a:lnTo>
                  <a:lnTo>
                    <a:pt x="2770670" y="1968195"/>
                  </a:lnTo>
                  <a:lnTo>
                    <a:pt x="2794292" y="2005330"/>
                  </a:lnTo>
                  <a:lnTo>
                    <a:pt x="2825267" y="2036318"/>
                  </a:lnTo>
                  <a:lnTo>
                    <a:pt x="2862415" y="2059927"/>
                  </a:lnTo>
                  <a:lnTo>
                    <a:pt x="2904502" y="2074976"/>
                  </a:lnTo>
                  <a:lnTo>
                    <a:pt x="2950362" y="2080260"/>
                  </a:lnTo>
                  <a:lnTo>
                    <a:pt x="2996222" y="2074976"/>
                  </a:lnTo>
                  <a:lnTo>
                    <a:pt x="3038310" y="2059927"/>
                  </a:lnTo>
                  <a:lnTo>
                    <a:pt x="3075457" y="2036318"/>
                  </a:lnTo>
                  <a:lnTo>
                    <a:pt x="3106432" y="2005330"/>
                  </a:lnTo>
                  <a:lnTo>
                    <a:pt x="3130054" y="1968195"/>
                  </a:lnTo>
                  <a:lnTo>
                    <a:pt x="3145104" y="1926094"/>
                  </a:lnTo>
                  <a:lnTo>
                    <a:pt x="3150387" y="188023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20573" y="1080044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223118" y="200191"/>
                  </a:moveTo>
                  <a:lnTo>
                    <a:pt x="191037" y="200191"/>
                  </a:lnTo>
                  <a:lnTo>
                    <a:pt x="200211" y="209259"/>
                  </a:lnTo>
                  <a:lnTo>
                    <a:pt x="197918" y="215100"/>
                  </a:lnTo>
                  <a:lnTo>
                    <a:pt x="199064" y="221874"/>
                  </a:lnTo>
                  <a:lnTo>
                    <a:pt x="251764" y="274574"/>
                  </a:lnTo>
                  <a:lnTo>
                    <a:pt x="257094" y="278099"/>
                  </a:lnTo>
                  <a:lnTo>
                    <a:pt x="263179" y="279274"/>
                  </a:lnTo>
                  <a:lnTo>
                    <a:pt x="269264" y="278099"/>
                  </a:lnTo>
                  <a:lnTo>
                    <a:pt x="274594" y="274574"/>
                  </a:lnTo>
                  <a:lnTo>
                    <a:pt x="278164" y="269211"/>
                  </a:lnTo>
                  <a:lnTo>
                    <a:pt x="279354" y="263132"/>
                  </a:lnTo>
                  <a:lnTo>
                    <a:pt x="278164" y="257074"/>
                  </a:lnTo>
                  <a:lnTo>
                    <a:pt x="274594" y="251771"/>
                  </a:lnTo>
                  <a:lnTo>
                    <a:pt x="223118" y="200191"/>
                  </a:lnTo>
                  <a:close/>
                </a:path>
                <a:path w="279400" h="279400">
                  <a:moveTo>
                    <a:pt x="114667" y="0"/>
                  </a:moveTo>
                  <a:lnTo>
                    <a:pt x="71475" y="8376"/>
                  </a:lnTo>
                  <a:lnTo>
                    <a:pt x="33524" y="33504"/>
                  </a:lnTo>
                  <a:lnTo>
                    <a:pt x="8381" y="71424"/>
                  </a:lnTo>
                  <a:lnTo>
                    <a:pt x="0" y="114617"/>
                  </a:lnTo>
                  <a:lnTo>
                    <a:pt x="8381" y="157805"/>
                  </a:lnTo>
                  <a:lnTo>
                    <a:pt x="33524" y="195711"/>
                  </a:lnTo>
                  <a:lnTo>
                    <a:pt x="70058" y="220305"/>
                  </a:lnTo>
                  <a:lnTo>
                    <a:pt x="111650" y="229245"/>
                  </a:lnTo>
                  <a:lnTo>
                    <a:pt x="153557" y="222538"/>
                  </a:lnTo>
                  <a:lnTo>
                    <a:pt x="174710" y="209926"/>
                  </a:lnTo>
                  <a:lnTo>
                    <a:pt x="114667" y="209926"/>
                  </a:lnTo>
                  <a:lnTo>
                    <a:pt x="78788" y="202950"/>
                  </a:lnTo>
                  <a:lnTo>
                    <a:pt x="47259" y="182082"/>
                  </a:lnTo>
                  <a:lnTo>
                    <a:pt x="26346" y="150550"/>
                  </a:lnTo>
                  <a:lnTo>
                    <a:pt x="19375" y="114664"/>
                  </a:lnTo>
                  <a:lnTo>
                    <a:pt x="26346" y="78783"/>
                  </a:lnTo>
                  <a:lnTo>
                    <a:pt x="47259" y="47265"/>
                  </a:lnTo>
                  <a:lnTo>
                    <a:pt x="78788" y="26338"/>
                  </a:lnTo>
                  <a:lnTo>
                    <a:pt x="114667" y="19362"/>
                  </a:lnTo>
                  <a:lnTo>
                    <a:pt x="174452" y="19362"/>
                  </a:lnTo>
                  <a:lnTo>
                    <a:pt x="157859" y="8376"/>
                  </a:lnTo>
                  <a:lnTo>
                    <a:pt x="114667" y="0"/>
                  </a:lnTo>
                  <a:close/>
                </a:path>
                <a:path w="279400" h="279400">
                  <a:moveTo>
                    <a:pt x="174452" y="19362"/>
                  </a:moveTo>
                  <a:lnTo>
                    <a:pt x="114667" y="19362"/>
                  </a:lnTo>
                  <a:lnTo>
                    <a:pt x="150547" y="26338"/>
                  </a:lnTo>
                  <a:lnTo>
                    <a:pt x="182076" y="47265"/>
                  </a:lnTo>
                  <a:lnTo>
                    <a:pt x="202988" y="78783"/>
                  </a:lnTo>
                  <a:lnTo>
                    <a:pt x="209959" y="114664"/>
                  </a:lnTo>
                  <a:lnTo>
                    <a:pt x="202988" y="150550"/>
                  </a:lnTo>
                  <a:lnTo>
                    <a:pt x="182076" y="182082"/>
                  </a:lnTo>
                  <a:lnTo>
                    <a:pt x="150547" y="202980"/>
                  </a:lnTo>
                  <a:lnTo>
                    <a:pt x="114667" y="209926"/>
                  </a:lnTo>
                  <a:lnTo>
                    <a:pt x="174710" y="209926"/>
                  </a:lnTo>
                  <a:lnTo>
                    <a:pt x="191037" y="200191"/>
                  </a:lnTo>
                  <a:lnTo>
                    <a:pt x="223118" y="200191"/>
                  </a:lnTo>
                  <a:lnTo>
                    <a:pt x="209252" y="200085"/>
                  </a:lnTo>
                  <a:lnTo>
                    <a:pt x="200211" y="191043"/>
                  </a:lnTo>
                  <a:lnTo>
                    <a:pt x="222548" y="153515"/>
                  </a:lnTo>
                  <a:lnTo>
                    <a:pt x="229265" y="111603"/>
                  </a:lnTo>
                  <a:lnTo>
                    <a:pt x="220355" y="70027"/>
                  </a:lnTo>
                  <a:lnTo>
                    <a:pt x="195811" y="33504"/>
                  </a:lnTo>
                  <a:lnTo>
                    <a:pt x="174452" y="19362"/>
                  </a:lnTo>
                  <a:close/>
                </a:path>
                <a:path w="279400" h="279400">
                  <a:moveTo>
                    <a:pt x="215093" y="197898"/>
                  </a:moveTo>
                  <a:lnTo>
                    <a:pt x="209252" y="200085"/>
                  </a:lnTo>
                  <a:lnTo>
                    <a:pt x="223012" y="200085"/>
                  </a:lnTo>
                  <a:lnTo>
                    <a:pt x="221974" y="199044"/>
                  </a:lnTo>
                  <a:lnTo>
                    <a:pt x="215093" y="197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54497" y="1113762"/>
              <a:ext cx="90944" cy="9187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77795" y="1708943"/>
              <a:ext cx="164647" cy="16563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7733" y="2269013"/>
              <a:ext cx="164647" cy="16563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77858" y="2269013"/>
              <a:ext cx="164647" cy="16563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7701" y="2829083"/>
              <a:ext cx="164647" cy="16563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7764" y="2829083"/>
              <a:ext cx="164647" cy="16563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7826" y="2829083"/>
              <a:ext cx="164647" cy="16563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27889" y="2829083"/>
              <a:ext cx="164647" cy="165634"/>
            </a:xfrm>
            <a:prstGeom prst="rect">
              <a:avLst/>
            </a:prstGeom>
          </p:spPr>
        </p:pic>
      </p:grpSp>
      <p:sp>
        <p:nvSpPr>
          <p:cNvPr id="49" name="object 49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5300" y="3324487"/>
            <a:ext cx="20574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10" dirty="0">
                <a:latin typeface="Calibri"/>
                <a:cs typeface="Calibri"/>
              </a:rPr>
              <a:t>8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3" name="object 21">
            <a:extLst>
              <a:ext uri="{FF2B5EF4-FFF2-40B4-BE49-F238E27FC236}">
                <a16:creationId xmlns:a16="http://schemas.microsoft.com/office/drawing/2014/main" id="{991B308C-2A5D-B14E-AFC1-4C5471D238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281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3" action="ppaction://hlinksldjump"/>
              </a:rPr>
              <a:t>Definition</a:t>
            </a:r>
            <a:r>
              <a:rPr sz="600" b="1" spc="365" dirty="0">
                <a:solidFill>
                  <a:srgbClr val="C09198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Problem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26238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Calibri"/>
                <a:cs typeface="Calibri"/>
              </a:rPr>
              <a:t>The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problem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with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malware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evasion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97991" y="597395"/>
            <a:ext cx="3263265" cy="287655"/>
            <a:chOff x="697991" y="597395"/>
            <a:chExt cx="3263265" cy="287655"/>
          </a:xfrm>
        </p:grpSpPr>
        <p:sp>
          <p:nvSpPr>
            <p:cNvPr id="6" name="object 6"/>
            <p:cNvSpPr/>
            <p:nvPr/>
          </p:nvSpPr>
          <p:spPr>
            <a:xfrm>
              <a:off x="697991" y="597395"/>
              <a:ext cx="3212465" cy="82550"/>
            </a:xfrm>
            <a:custGeom>
              <a:avLst/>
              <a:gdLst/>
              <a:ahLst/>
              <a:cxnLst/>
              <a:rect l="l" t="t" r="r" b="b"/>
              <a:pathLst>
                <a:path w="3212465" h="82550">
                  <a:moveTo>
                    <a:pt x="3161253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212054" y="82384"/>
                  </a:lnTo>
                  <a:lnTo>
                    <a:pt x="3212054" y="50800"/>
                  </a:lnTo>
                  <a:lnTo>
                    <a:pt x="3208045" y="31075"/>
                  </a:lnTo>
                  <a:lnTo>
                    <a:pt x="3197131" y="14922"/>
                  </a:lnTo>
                  <a:lnTo>
                    <a:pt x="3180978" y="4008"/>
                  </a:lnTo>
                  <a:lnTo>
                    <a:pt x="3161253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8792" y="782929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9592" y="770229"/>
              <a:ext cx="3161219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0045" y="647966"/>
              <a:ext cx="50766" cy="1349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7991" y="641820"/>
              <a:ext cx="3212465" cy="192405"/>
            </a:xfrm>
            <a:custGeom>
              <a:avLst/>
              <a:gdLst/>
              <a:ahLst/>
              <a:cxnLst/>
              <a:rect l="l" t="t" r="r" b="b"/>
              <a:pathLst>
                <a:path w="3212465" h="192405">
                  <a:moveTo>
                    <a:pt x="3212054" y="0"/>
                  </a:moveTo>
                  <a:lnTo>
                    <a:pt x="0" y="0"/>
                  </a:lnTo>
                  <a:lnTo>
                    <a:pt x="0" y="141109"/>
                  </a:lnTo>
                  <a:lnTo>
                    <a:pt x="4008" y="160834"/>
                  </a:lnTo>
                  <a:lnTo>
                    <a:pt x="14922" y="176987"/>
                  </a:lnTo>
                  <a:lnTo>
                    <a:pt x="31075" y="187901"/>
                  </a:lnTo>
                  <a:lnTo>
                    <a:pt x="50800" y="191909"/>
                  </a:lnTo>
                  <a:lnTo>
                    <a:pt x="3161253" y="191909"/>
                  </a:lnTo>
                  <a:lnTo>
                    <a:pt x="3180978" y="187901"/>
                  </a:lnTo>
                  <a:lnTo>
                    <a:pt x="3197131" y="176987"/>
                  </a:lnTo>
                  <a:lnTo>
                    <a:pt x="3208045" y="160834"/>
                  </a:lnTo>
                  <a:lnTo>
                    <a:pt x="3212054" y="141109"/>
                  </a:lnTo>
                  <a:lnTo>
                    <a:pt x="3212054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0045" y="686057"/>
              <a:ext cx="0" cy="116205"/>
            </a:xfrm>
            <a:custGeom>
              <a:avLst/>
              <a:gdLst/>
              <a:ahLst/>
              <a:cxnLst/>
              <a:rect l="l" t="t" r="r" b="b"/>
              <a:pathLst>
                <a:path h="116204">
                  <a:moveTo>
                    <a:pt x="0" y="1159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0045" y="6733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10045" y="6606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0045" y="6479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3579" y="614691"/>
            <a:ext cx="280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Evasive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checks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represent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critical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812433"/>
                </a:solidFill>
                <a:latin typeface="Calibri"/>
                <a:cs typeface="Calibri"/>
              </a:rPr>
              <a:t>branching</a:t>
            </a:r>
            <a:r>
              <a:rPr sz="1100" b="1" spc="-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points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0000" y="1031671"/>
            <a:ext cx="3900487" cy="208025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5300" y="3324487"/>
            <a:ext cx="20574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10" dirty="0">
                <a:latin typeface="Calibri"/>
                <a:cs typeface="Calibri"/>
              </a:rPr>
              <a:t>8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331A77A-A110-6E48-A866-9A3BBA0EAED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6882" y="3408"/>
            <a:ext cx="33909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Malware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analysis</a:t>
            </a:r>
            <a:r>
              <a:rPr sz="600" b="1" spc="125" dirty="0">
                <a:solidFill>
                  <a:srgbClr val="C09198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9" action="ppaction://hlinksldjump"/>
              </a:rPr>
              <a:t>Symbolic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9" action="ppaction://hlinksldjump"/>
              </a:rPr>
              <a:t>execution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6499" y="123809"/>
            <a:ext cx="32645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Malicious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ever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growing threat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9521" y="457066"/>
            <a:ext cx="3429000" cy="276463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10" dirty="0"/>
              <a:t>2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45A1E48C-E22F-F24B-A423-2250F3335DE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281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3" action="ppaction://hlinksldjump"/>
              </a:rPr>
              <a:t>Definition</a:t>
            </a:r>
            <a:r>
              <a:rPr sz="600" b="1" spc="365" dirty="0">
                <a:solidFill>
                  <a:srgbClr val="C09198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Problem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26238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Calibri"/>
                <a:cs typeface="Calibri"/>
              </a:rPr>
              <a:t>The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problem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with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malware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evasion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97991" y="597395"/>
            <a:ext cx="3263265" cy="287655"/>
            <a:chOff x="697991" y="597395"/>
            <a:chExt cx="3263265" cy="287655"/>
          </a:xfrm>
        </p:grpSpPr>
        <p:sp>
          <p:nvSpPr>
            <p:cNvPr id="6" name="object 6"/>
            <p:cNvSpPr/>
            <p:nvPr/>
          </p:nvSpPr>
          <p:spPr>
            <a:xfrm>
              <a:off x="697991" y="597395"/>
              <a:ext cx="3212465" cy="82550"/>
            </a:xfrm>
            <a:custGeom>
              <a:avLst/>
              <a:gdLst/>
              <a:ahLst/>
              <a:cxnLst/>
              <a:rect l="l" t="t" r="r" b="b"/>
              <a:pathLst>
                <a:path w="3212465" h="82550">
                  <a:moveTo>
                    <a:pt x="3161253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212054" y="82384"/>
                  </a:lnTo>
                  <a:lnTo>
                    <a:pt x="3212054" y="50800"/>
                  </a:lnTo>
                  <a:lnTo>
                    <a:pt x="3208045" y="31075"/>
                  </a:lnTo>
                  <a:lnTo>
                    <a:pt x="3197131" y="14922"/>
                  </a:lnTo>
                  <a:lnTo>
                    <a:pt x="3180978" y="4008"/>
                  </a:lnTo>
                  <a:lnTo>
                    <a:pt x="3161253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8792" y="782929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9592" y="770229"/>
              <a:ext cx="3161219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0045" y="647966"/>
              <a:ext cx="50766" cy="1349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7991" y="641820"/>
              <a:ext cx="3212465" cy="192405"/>
            </a:xfrm>
            <a:custGeom>
              <a:avLst/>
              <a:gdLst/>
              <a:ahLst/>
              <a:cxnLst/>
              <a:rect l="l" t="t" r="r" b="b"/>
              <a:pathLst>
                <a:path w="3212465" h="192405">
                  <a:moveTo>
                    <a:pt x="3212054" y="0"/>
                  </a:moveTo>
                  <a:lnTo>
                    <a:pt x="0" y="0"/>
                  </a:lnTo>
                  <a:lnTo>
                    <a:pt x="0" y="141109"/>
                  </a:lnTo>
                  <a:lnTo>
                    <a:pt x="4008" y="160834"/>
                  </a:lnTo>
                  <a:lnTo>
                    <a:pt x="14922" y="176987"/>
                  </a:lnTo>
                  <a:lnTo>
                    <a:pt x="31075" y="187901"/>
                  </a:lnTo>
                  <a:lnTo>
                    <a:pt x="50800" y="191909"/>
                  </a:lnTo>
                  <a:lnTo>
                    <a:pt x="3161253" y="191909"/>
                  </a:lnTo>
                  <a:lnTo>
                    <a:pt x="3180978" y="187901"/>
                  </a:lnTo>
                  <a:lnTo>
                    <a:pt x="3197131" y="176987"/>
                  </a:lnTo>
                  <a:lnTo>
                    <a:pt x="3208045" y="160834"/>
                  </a:lnTo>
                  <a:lnTo>
                    <a:pt x="3212054" y="141109"/>
                  </a:lnTo>
                  <a:lnTo>
                    <a:pt x="3212054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0045" y="686057"/>
              <a:ext cx="0" cy="116205"/>
            </a:xfrm>
            <a:custGeom>
              <a:avLst/>
              <a:gdLst/>
              <a:ahLst/>
              <a:cxnLst/>
              <a:rect l="l" t="t" r="r" b="b"/>
              <a:pathLst>
                <a:path h="116204">
                  <a:moveTo>
                    <a:pt x="0" y="1159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0045" y="6733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10045" y="6606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0045" y="6479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3579" y="614691"/>
            <a:ext cx="280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Evasive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checks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represent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critical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812433"/>
                </a:solidFill>
                <a:latin typeface="Calibri"/>
                <a:cs typeface="Calibri"/>
              </a:rPr>
              <a:t>branching</a:t>
            </a:r>
            <a:r>
              <a:rPr sz="1100" b="1" spc="-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points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0000" y="1031671"/>
            <a:ext cx="3900487" cy="208025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5300" y="3324487"/>
            <a:ext cx="20574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10" dirty="0">
                <a:latin typeface="Calibri"/>
                <a:cs typeface="Calibri"/>
              </a:rPr>
              <a:t>8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932DAB38-526C-C34E-87F5-A2F6D90147D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281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3" action="ppaction://hlinksldjump"/>
              </a:rPr>
              <a:t>Definition</a:t>
            </a:r>
            <a:r>
              <a:rPr sz="600" b="1" spc="365" dirty="0">
                <a:solidFill>
                  <a:srgbClr val="C09198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Problem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26238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Calibri"/>
                <a:cs typeface="Calibri"/>
              </a:rPr>
              <a:t>The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problem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with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malware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evasion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97991" y="597395"/>
            <a:ext cx="3263265" cy="287655"/>
            <a:chOff x="697991" y="597395"/>
            <a:chExt cx="3263265" cy="287655"/>
          </a:xfrm>
        </p:grpSpPr>
        <p:sp>
          <p:nvSpPr>
            <p:cNvPr id="6" name="object 6"/>
            <p:cNvSpPr/>
            <p:nvPr/>
          </p:nvSpPr>
          <p:spPr>
            <a:xfrm>
              <a:off x="697991" y="597395"/>
              <a:ext cx="3212465" cy="82550"/>
            </a:xfrm>
            <a:custGeom>
              <a:avLst/>
              <a:gdLst/>
              <a:ahLst/>
              <a:cxnLst/>
              <a:rect l="l" t="t" r="r" b="b"/>
              <a:pathLst>
                <a:path w="3212465" h="82550">
                  <a:moveTo>
                    <a:pt x="3161253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212054" y="82384"/>
                  </a:lnTo>
                  <a:lnTo>
                    <a:pt x="3212054" y="50800"/>
                  </a:lnTo>
                  <a:lnTo>
                    <a:pt x="3208045" y="31075"/>
                  </a:lnTo>
                  <a:lnTo>
                    <a:pt x="3197131" y="14922"/>
                  </a:lnTo>
                  <a:lnTo>
                    <a:pt x="3180978" y="4008"/>
                  </a:lnTo>
                  <a:lnTo>
                    <a:pt x="3161253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8792" y="782929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9592" y="770229"/>
              <a:ext cx="3161219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0045" y="647966"/>
              <a:ext cx="50766" cy="1349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7991" y="641820"/>
              <a:ext cx="3212465" cy="192405"/>
            </a:xfrm>
            <a:custGeom>
              <a:avLst/>
              <a:gdLst/>
              <a:ahLst/>
              <a:cxnLst/>
              <a:rect l="l" t="t" r="r" b="b"/>
              <a:pathLst>
                <a:path w="3212465" h="192405">
                  <a:moveTo>
                    <a:pt x="3212054" y="0"/>
                  </a:moveTo>
                  <a:lnTo>
                    <a:pt x="0" y="0"/>
                  </a:lnTo>
                  <a:lnTo>
                    <a:pt x="0" y="141109"/>
                  </a:lnTo>
                  <a:lnTo>
                    <a:pt x="4008" y="160834"/>
                  </a:lnTo>
                  <a:lnTo>
                    <a:pt x="14922" y="176987"/>
                  </a:lnTo>
                  <a:lnTo>
                    <a:pt x="31075" y="187901"/>
                  </a:lnTo>
                  <a:lnTo>
                    <a:pt x="50800" y="191909"/>
                  </a:lnTo>
                  <a:lnTo>
                    <a:pt x="3161253" y="191909"/>
                  </a:lnTo>
                  <a:lnTo>
                    <a:pt x="3180978" y="187901"/>
                  </a:lnTo>
                  <a:lnTo>
                    <a:pt x="3197131" y="176987"/>
                  </a:lnTo>
                  <a:lnTo>
                    <a:pt x="3208045" y="160834"/>
                  </a:lnTo>
                  <a:lnTo>
                    <a:pt x="3212054" y="141109"/>
                  </a:lnTo>
                  <a:lnTo>
                    <a:pt x="3212054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0045" y="686057"/>
              <a:ext cx="0" cy="116205"/>
            </a:xfrm>
            <a:custGeom>
              <a:avLst/>
              <a:gdLst/>
              <a:ahLst/>
              <a:cxnLst/>
              <a:rect l="l" t="t" r="r" b="b"/>
              <a:pathLst>
                <a:path h="116204">
                  <a:moveTo>
                    <a:pt x="0" y="1159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0045" y="6733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10045" y="6606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0045" y="6479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3579" y="614691"/>
            <a:ext cx="2800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Evasive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checks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represent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critical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812433"/>
                </a:solidFill>
                <a:latin typeface="Calibri"/>
                <a:cs typeface="Calibri"/>
              </a:rPr>
              <a:t>branching</a:t>
            </a:r>
            <a:r>
              <a:rPr sz="1100" b="1" spc="-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points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0000" y="1031671"/>
            <a:ext cx="3900487" cy="208025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5300" y="3324487"/>
            <a:ext cx="20574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10" dirty="0">
                <a:latin typeface="Calibri"/>
                <a:cs typeface="Calibri"/>
              </a:rPr>
              <a:t>8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5AEAF97E-F770-DC41-8E85-1CA873C1275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34861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Evasion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categorization</a:t>
            </a:r>
            <a:r>
              <a:rPr sz="600" b="1" spc="1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API 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pattern</a:t>
            </a:r>
            <a:r>
              <a:rPr sz="600" b="1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study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33940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Contribution:</a:t>
            </a:r>
            <a:r>
              <a:rPr b="0" spc="5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malware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evasion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categorization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9618" y="2053838"/>
            <a:ext cx="32194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5" dirty="0">
                <a:latin typeface="Calibri"/>
                <a:cs typeface="Calibri"/>
              </a:rPr>
              <a:t>E</a:t>
            </a:r>
            <a:r>
              <a:rPr sz="750" spc="-10" dirty="0">
                <a:latin typeface="Calibri"/>
                <a:cs typeface="Calibri"/>
              </a:rPr>
              <a:t>v</a:t>
            </a:r>
            <a:r>
              <a:rPr sz="750" spc="5" dirty="0">
                <a:latin typeface="Calibri"/>
                <a:cs typeface="Calibri"/>
              </a:rPr>
              <a:t>asion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3864" y="2654535"/>
            <a:ext cx="66992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latin typeface="Calibri"/>
                <a:cs typeface="Calibri"/>
              </a:rPr>
              <a:t>P</a:t>
            </a:r>
            <a:r>
              <a:rPr sz="750" spc="-15" dirty="0">
                <a:latin typeface="Calibri"/>
                <a:cs typeface="Calibri"/>
              </a:rPr>
              <a:t>r</a:t>
            </a:r>
            <a:r>
              <a:rPr sz="750" spc="5" dirty="0">
                <a:latin typeface="Calibri"/>
                <a:cs typeface="Calibri"/>
              </a:rPr>
              <a:t>oacti</a:t>
            </a:r>
            <a:r>
              <a:rPr sz="750" spc="-5" dirty="0">
                <a:latin typeface="Calibri"/>
                <a:cs typeface="Calibri"/>
              </a:rPr>
              <a:t>v</a:t>
            </a:r>
            <a:r>
              <a:rPr sz="750" spc="5" dirty="0">
                <a:latin typeface="Calibri"/>
                <a:cs typeface="Calibri"/>
              </a:rPr>
              <a:t>e-</a:t>
            </a:r>
            <a:r>
              <a:rPr sz="750" spc="-15" dirty="0">
                <a:latin typeface="Calibri"/>
                <a:cs typeface="Calibri"/>
              </a:rPr>
              <a:t>At</a:t>
            </a:r>
            <a:r>
              <a:rPr sz="750" spc="-10" dirty="0">
                <a:latin typeface="Calibri"/>
                <a:cs typeface="Calibri"/>
              </a:rPr>
              <a:t>t</a:t>
            </a:r>
            <a:r>
              <a:rPr sz="750" spc="5" dirty="0">
                <a:latin typeface="Calibri"/>
                <a:cs typeface="Calibri"/>
              </a:rPr>
              <a:t>ack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2386" y="2791370"/>
            <a:ext cx="71755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latin typeface="Calibri"/>
                <a:cs typeface="Calibri"/>
              </a:rPr>
              <a:t>In</a:t>
            </a:r>
            <a:r>
              <a:rPr sz="750" spc="-5" dirty="0">
                <a:latin typeface="Calibri"/>
                <a:cs typeface="Calibri"/>
              </a:rPr>
              <a:t>s</a:t>
            </a:r>
            <a:r>
              <a:rPr sz="750" spc="5" dirty="0">
                <a:latin typeface="Calibri"/>
                <a:cs typeface="Calibri"/>
              </a:rPr>
              <a:t>truction-based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2401" y="2517707"/>
            <a:ext cx="48514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latin typeface="Calibri"/>
                <a:cs typeface="Calibri"/>
              </a:rPr>
              <a:t>Time-based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44802" y="2603291"/>
            <a:ext cx="616585" cy="273685"/>
          </a:xfrm>
          <a:custGeom>
            <a:avLst/>
            <a:gdLst/>
            <a:ahLst/>
            <a:cxnLst/>
            <a:rect l="l" t="t" r="r" b="b"/>
            <a:pathLst>
              <a:path w="616585" h="273685">
                <a:moveTo>
                  <a:pt x="0" y="136835"/>
                </a:moveTo>
                <a:lnTo>
                  <a:pt x="616204" y="0"/>
                </a:lnTo>
              </a:path>
              <a:path w="616585" h="273685">
                <a:moveTo>
                  <a:pt x="0" y="136835"/>
                </a:moveTo>
                <a:lnTo>
                  <a:pt x="616204" y="273670"/>
                </a:lnTo>
              </a:path>
            </a:pathLst>
          </a:custGeom>
          <a:ln w="1062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3879" y="1453153"/>
            <a:ext cx="77279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Calibri"/>
                <a:cs typeface="Calibri"/>
              </a:rPr>
              <a:t>Reactive-Detection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2401" y="1978338"/>
            <a:ext cx="83248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5" dirty="0">
                <a:latin typeface="Calibri"/>
                <a:cs typeface="Calibri"/>
              </a:rPr>
              <a:t>Reverse-Turing-Tests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2417" y="1704685"/>
            <a:ext cx="48514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latin typeface="Calibri"/>
                <a:cs typeface="Calibri"/>
              </a:rPr>
              <a:t>Time-based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2432" y="1431021"/>
            <a:ext cx="67564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Calibri"/>
                <a:cs typeface="Calibri"/>
              </a:rPr>
              <a:t>Hardware-based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82448" y="927977"/>
            <a:ext cx="57912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Calibri"/>
                <a:cs typeface="Calibri"/>
              </a:rPr>
              <a:t>Artifact-based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89546" y="927982"/>
            <a:ext cx="466090" cy="371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Calibri"/>
                <a:cs typeface="Calibri"/>
              </a:rPr>
              <a:t>Process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750" dirty="0">
                <a:latin typeface="Calibri"/>
                <a:cs typeface="Calibri"/>
              </a:rPr>
              <a:t>File-</a:t>
            </a:r>
            <a:r>
              <a:rPr sz="750" spc="-10" dirty="0">
                <a:latin typeface="Calibri"/>
                <a:cs typeface="Calibri"/>
              </a:rPr>
              <a:t>s</a:t>
            </a:r>
            <a:r>
              <a:rPr sz="750" spc="-5" dirty="0">
                <a:latin typeface="Calibri"/>
                <a:cs typeface="Calibri"/>
              </a:rPr>
              <a:t>yst</a:t>
            </a:r>
            <a:r>
              <a:rPr sz="750" spc="5" dirty="0">
                <a:latin typeface="Calibri"/>
                <a:cs typeface="Calibri"/>
              </a:rPr>
              <a:t>em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9579" y="698592"/>
            <a:ext cx="134620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latin typeface="Calibri"/>
                <a:cs typeface="Calibri"/>
              </a:rPr>
              <a:t>OS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82844" y="784182"/>
            <a:ext cx="485775" cy="459105"/>
          </a:xfrm>
          <a:custGeom>
            <a:avLst/>
            <a:gdLst/>
            <a:ahLst/>
            <a:cxnLst/>
            <a:rect l="l" t="t" r="r" b="b"/>
            <a:pathLst>
              <a:path w="485775" h="459105">
                <a:moveTo>
                  <a:pt x="0" y="229386"/>
                </a:moveTo>
                <a:lnTo>
                  <a:pt x="485324" y="0"/>
                </a:lnTo>
              </a:path>
              <a:path w="485775" h="459105">
                <a:moveTo>
                  <a:pt x="0" y="229386"/>
                </a:moveTo>
                <a:lnTo>
                  <a:pt x="485324" y="229386"/>
                </a:lnTo>
              </a:path>
              <a:path w="485775" h="459105">
                <a:moveTo>
                  <a:pt x="0" y="229386"/>
                </a:moveTo>
                <a:lnTo>
                  <a:pt x="485324" y="458772"/>
                </a:lnTo>
              </a:path>
            </a:pathLst>
          </a:custGeom>
          <a:ln w="1062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47881" y="1013545"/>
            <a:ext cx="513715" cy="1050925"/>
          </a:xfrm>
          <a:custGeom>
            <a:avLst/>
            <a:gdLst/>
            <a:ahLst/>
            <a:cxnLst/>
            <a:rect l="l" t="t" r="r" b="b"/>
            <a:pathLst>
              <a:path w="513714" h="1050925">
                <a:moveTo>
                  <a:pt x="0" y="525199"/>
                </a:moveTo>
                <a:lnTo>
                  <a:pt x="513140" y="0"/>
                </a:lnTo>
              </a:path>
              <a:path w="513714" h="1050925">
                <a:moveTo>
                  <a:pt x="0" y="525199"/>
                </a:moveTo>
                <a:lnTo>
                  <a:pt x="513140" y="503057"/>
                </a:lnTo>
              </a:path>
              <a:path w="513714" h="1050925">
                <a:moveTo>
                  <a:pt x="0" y="525199"/>
                </a:moveTo>
                <a:lnTo>
                  <a:pt x="513140" y="776728"/>
                </a:lnTo>
              </a:path>
              <a:path w="513714" h="1050925">
                <a:moveTo>
                  <a:pt x="0" y="525199"/>
                </a:moveTo>
                <a:lnTo>
                  <a:pt x="513140" y="1050398"/>
                </a:lnTo>
              </a:path>
            </a:pathLst>
          </a:custGeom>
          <a:ln w="1062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2630" y="1538723"/>
            <a:ext cx="610235" cy="1201420"/>
          </a:xfrm>
          <a:custGeom>
            <a:avLst/>
            <a:gdLst/>
            <a:ahLst/>
            <a:cxnLst/>
            <a:rect l="l" t="t" r="r" b="b"/>
            <a:pathLst>
              <a:path w="610235" h="1201420">
                <a:moveTo>
                  <a:pt x="0" y="600706"/>
                </a:moveTo>
                <a:lnTo>
                  <a:pt x="609853" y="0"/>
                </a:lnTo>
              </a:path>
              <a:path w="610235" h="1201420">
                <a:moveTo>
                  <a:pt x="0" y="600706"/>
                </a:moveTo>
                <a:lnTo>
                  <a:pt x="609853" y="1201412"/>
                </a:lnTo>
              </a:path>
            </a:pathLst>
          </a:custGeom>
          <a:ln w="1062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5300" y="3324487"/>
            <a:ext cx="20574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10" dirty="0">
                <a:latin typeface="Calibri"/>
                <a:cs typeface="Calibri"/>
              </a:rPr>
              <a:t>9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32010717-1092-C64A-96B4-6079FE4C304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34861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4" action="ppaction://hlinksldjump"/>
              </a:rPr>
              <a:t>Evasion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4" action="ppaction://hlinksldjump"/>
              </a:rPr>
              <a:t> categorization</a:t>
            </a:r>
            <a:r>
              <a:rPr sz="600" b="1" spc="130" dirty="0">
                <a:solidFill>
                  <a:srgbClr val="C09198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API 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pattern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study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4241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Contribution:</a:t>
            </a:r>
            <a:r>
              <a:rPr b="0" spc="7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common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Windows</a:t>
            </a:r>
            <a:r>
              <a:rPr b="0" spc="15" dirty="0">
                <a:latin typeface="Calibri"/>
                <a:cs typeface="Calibri"/>
              </a:rPr>
              <a:t> API </a:t>
            </a:r>
            <a:r>
              <a:rPr b="0" spc="5" dirty="0">
                <a:latin typeface="Calibri"/>
                <a:cs typeface="Calibri"/>
              </a:rPr>
              <a:t>interaction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patterns</a:t>
            </a:r>
          </a:p>
        </p:txBody>
      </p:sp>
      <p:sp>
        <p:nvSpPr>
          <p:cNvPr id="5" name="object 5"/>
          <p:cNvSpPr/>
          <p:nvPr/>
        </p:nvSpPr>
        <p:spPr>
          <a:xfrm>
            <a:off x="424370" y="673785"/>
            <a:ext cx="3759835" cy="0"/>
          </a:xfrm>
          <a:custGeom>
            <a:avLst/>
            <a:gdLst/>
            <a:ahLst/>
            <a:cxnLst/>
            <a:rect l="l" t="t" r="r" b="b"/>
            <a:pathLst>
              <a:path w="3759835">
                <a:moveTo>
                  <a:pt x="0" y="0"/>
                </a:moveTo>
                <a:lnTo>
                  <a:pt x="3759263" y="0"/>
                </a:lnTo>
              </a:path>
            </a:pathLst>
          </a:custGeom>
          <a:ln w="11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7578" y="666766"/>
            <a:ext cx="490855" cy="4432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R="57785" algn="r">
              <a:lnSpc>
                <a:spcPct val="100000"/>
              </a:lnSpc>
              <a:spcBef>
                <a:spcPts val="665"/>
              </a:spcBef>
            </a:pPr>
            <a:r>
              <a:rPr sz="900" spc="-10" dirty="0">
                <a:latin typeface="Calibri"/>
                <a:cs typeface="Calibri"/>
              </a:rPr>
              <a:t>Category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900" spc="-5" dirty="0">
                <a:latin typeface="Calibri"/>
                <a:cs typeface="Calibri"/>
              </a:rPr>
              <a:t>Check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660" y="829343"/>
            <a:ext cx="6394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alibri"/>
                <a:cs typeface="Calibri"/>
              </a:rPr>
              <a:t>I</a:t>
            </a:r>
            <a:r>
              <a:rPr sz="900" spc="-25" dirty="0">
                <a:latin typeface="Calibri"/>
                <a:cs typeface="Calibri"/>
              </a:rPr>
              <a:t>n</a:t>
            </a:r>
            <a:r>
              <a:rPr sz="900" spc="-15" dirty="0">
                <a:latin typeface="Calibri"/>
                <a:cs typeface="Calibri"/>
              </a:rPr>
              <a:t>v</a:t>
            </a:r>
            <a:r>
              <a:rPr sz="900" spc="-5" dirty="0">
                <a:latin typeface="Calibri"/>
                <a:cs typeface="Calibri"/>
              </a:rPr>
              <a:t>ol</a:t>
            </a:r>
            <a:r>
              <a:rPr sz="900" spc="-15" dirty="0">
                <a:latin typeface="Calibri"/>
                <a:cs typeface="Calibri"/>
              </a:rPr>
              <a:t>v</a:t>
            </a:r>
            <a:r>
              <a:rPr sz="900" spc="-5" dirty="0">
                <a:latin typeface="Calibri"/>
                <a:cs typeface="Calibri"/>
              </a:rPr>
              <a:t>ed APIs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4370" y="1164920"/>
            <a:ext cx="3759835" cy="0"/>
          </a:xfrm>
          <a:custGeom>
            <a:avLst/>
            <a:gdLst/>
            <a:ahLst/>
            <a:cxnLst/>
            <a:rect l="l" t="t" r="r" b="b"/>
            <a:pathLst>
              <a:path w="3759835">
                <a:moveTo>
                  <a:pt x="0" y="0"/>
                </a:moveTo>
                <a:lnTo>
                  <a:pt x="3759263" y="0"/>
                </a:lnTo>
              </a:path>
            </a:pathLst>
          </a:custGeom>
          <a:ln w="6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4370" y="1246340"/>
            <a:ext cx="3759835" cy="20891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250"/>
              </a:spcBef>
            </a:pPr>
            <a:r>
              <a:rPr sz="900" spc="-5" dirty="0">
                <a:latin typeface="Calibri"/>
                <a:cs typeface="Calibri"/>
              </a:rPr>
              <a:t>OS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artifacts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detection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855" y="1474668"/>
            <a:ext cx="2607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7060" algn="l"/>
              </a:tabLst>
            </a:pPr>
            <a:r>
              <a:rPr sz="900" spc="-10" dirty="0">
                <a:latin typeface="Calibri"/>
                <a:cs typeface="Calibri"/>
              </a:rPr>
              <a:t>Registry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15" dirty="0">
                <a:latin typeface="Calibri"/>
                <a:cs typeface="Calibri"/>
              </a:rPr>
              <a:t>key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presence	</a:t>
            </a:r>
            <a:r>
              <a:rPr sz="900" spc="-60" dirty="0">
                <a:latin typeface="Palatino Linotype"/>
                <a:cs typeface="Palatino Linotype"/>
              </a:rPr>
              <a:t>RegOpenKeyEx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4370" y="1663877"/>
            <a:ext cx="3759835" cy="417830"/>
          </a:xfrm>
          <a:custGeom>
            <a:avLst/>
            <a:gdLst/>
            <a:ahLst/>
            <a:cxnLst/>
            <a:rect l="l" t="t" r="r" b="b"/>
            <a:pathLst>
              <a:path w="3759835" h="417830">
                <a:moveTo>
                  <a:pt x="3759263" y="0"/>
                </a:moveTo>
                <a:lnTo>
                  <a:pt x="2053069" y="0"/>
                </a:lnTo>
                <a:lnTo>
                  <a:pt x="0" y="0"/>
                </a:lnTo>
                <a:lnTo>
                  <a:pt x="0" y="208762"/>
                </a:lnTo>
                <a:lnTo>
                  <a:pt x="0" y="417525"/>
                </a:lnTo>
                <a:lnTo>
                  <a:pt x="2053069" y="417525"/>
                </a:lnTo>
                <a:lnTo>
                  <a:pt x="2053069" y="208762"/>
                </a:lnTo>
                <a:lnTo>
                  <a:pt x="3759263" y="208762"/>
                </a:lnTo>
                <a:lnTo>
                  <a:pt x="375926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8555" y="1773905"/>
            <a:ext cx="83629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Calibri"/>
                <a:cs typeface="Calibri"/>
              </a:rPr>
              <a:t>Registry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spc="-15" dirty="0">
                <a:latin typeface="Calibri"/>
                <a:cs typeface="Calibri"/>
              </a:rPr>
              <a:t>key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value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77439" y="1872640"/>
            <a:ext cx="1706245" cy="208915"/>
          </a:xfrm>
          <a:custGeom>
            <a:avLst/>
            <a:gdLst/>
            <a:ahLst/>
            <a:cxnLst/>
            <a:rect l="l" t="t" r="r" b="b"/>
            <a:pathLst>
              <a:path w="1706245" h="208914">
                <a:moveTo>
                  <a:pt x="1706194" y="0"/>
                </a:moveTo>
                <a:lnTo>
                  <a:pt x="0" y="0"/>
                </a:lnTo>
                <a:lnTo>
                  <a:pt x="0" y="208762"/>
                </a:lnTo>
                <a:lnTo>
                  <a:pt x="1706194" y="208762"/>
                </a:lnTo>
                <a:lnTo>
                  <a:pt x="170619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3360" y="1611328"/>
            <a:ext cx="90995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2200"/>
              </a:lnSpc>
              <a:spcBef>
                <a:spcPts val="100"/>
              </a:spcBef>
            </a:pPr>
            <a:r>
              <a:rPr sz="900" spc="-60" dirty="0">
                <a:latin typeface="Palatino Linotype"/>
                <a:cs typeface="Palatino Linotype"/>
              </a:rPr>
              <a:t>RegOpenKeyEx </a:t>
            </a:r>
            <a:r>
              <a:rPr sz="900" spc="-55" dirty="0">
                <a:latin typeface="Palatino Linotype"/>
                <a:cs typeface="Palatino Linotype"/>
              </a:rPr>
              <a:t> </a:t>
            </a:r>
            <a:r>
              <a:rPr sz="900" spc="-25" dirty="0">
                <a:latin typeface="Palatino Linotype"/>
                <a:cs typeface="Palatino Linotype"/>
              </a:rPr>
              <a:t>RegQueryValueEx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5855" y="2100968"/>
            <a:ext cx="25482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7060" algn="l"/>
              </a:tabLst>
            </a:pPr>
            <a:r>
              <a:rPr sz="900" spc="-5" dirty="0">
                <a:latin typeface="Calibri"/>
                <a:cs typeface="Calibri"/>
              </a:rPr>
              <a:t>User name</a:t>
            </a:r>
            <a:r>
              <a:rPr sz="900" dirty="0">
                <a:latin typeface="Calibri"/>
                <a:cs typeface="Calibri"/>
              </a:rPr>
              <a:t>	</a:t>
            </a:r>
            <a:r>
              <a:rPr sz="900" spc="-50" dirty="0">
                <a:latin typeface="Palatino Linotype"/>
                <a:cs typeface="Palatino Linotype"/>
              </a:rPr>
              <a:t>GetUserName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4370" y="2290178"/>
            <a:ext cx="3759835" cy="2089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250"/>
              </a:spcBef>
              <a:tabLst>
                <a:tab pos="2128520" algn="l"/>
              </a:tabLst>
            </a:pPr>
            <a:r>
              <a:rPr sz="900" spc="-5" dirty="0">
                <a:latin typeface="Calibri"/>
                <a:cs typeface="Calibri"/>
              </a:rPr>
              <a:t>Process enumeration	</a:t>
            </a:r>
            <a:r>
              <a:rPr sz="900" spc="20" dirty="0">
                <a:latin typeface="Palatino Linotype"/>
                <a:cs typeface="Palatino Linotype"/>
              </a:rPr>
              <a:t>CreateToolhelp32Snapshot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855" y="2518506"/>
            <a:ext cx="24885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7060" algn="l"/>
              </a:tabLst>
            </a:pPr>
            <a:r>
              <a:rPr sz="900" spc="-5" dirty="0">
                <a:latin typeface="Calibri"/>
                <a:cs typeface="Calibri"/>
              </a:rPr>
              <a:t>Windows	</a:t>
            </a:r>
            <a:r>
              <a:rPr sz="900" spc="-65" dirty="0">
                <a:latin typeface="Palatino Linotype"/>
                <a:cs typeface="Palatino Linotype"/>
              </a:rPr>
              <a:t>FindWindow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5300" y="3324487"/>
            <a:ext cx="236854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25" dirty="0">
                <a:latin typeface="Calibri"/>
                <a:cs typeface="Calibri"/>
              </a:rPr>
              <a:t>10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0E7AF6B3-BE60-024D-A1E7-3D558FEBF25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34861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4" action="ppaction://hlinksldjump"/>
              </a:rPr>
              <a:t>Evasion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4" action="ppaction://hlinksldjump"/>
              </a:rPr>
              <a:t> categorization</a:t>
            </a:r>
            <a:r>
              <a:rPr sz="600" b="1" spc="130" dirty="0">
                <a:solidFill>
                  <a:srgbClr val="C09198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API 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pattern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study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4241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Contribution:</a:t>
            </a:r>
            <a:r>
              <a:rPr b="0" spc="7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common Windows</a:t>
            </a:r>
            <a:r>
              <a:rPr b="0" spc="15" dirty="0">
                <a:latin typeface="Calibri"/>
                <a:cs typeface="Calibri"/>
              </a:rPr>
              <a:t> API </a:t>
            </a:r>
            <a:r>
              <a:rPr b="0" spc="5" dirty="0">
                <a:latin typeface="Calibri"/>
                <a:cs typeface="Calibri"/>
              </a:rPr>
              <a:t>interaction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patterns</a:t>
            </a:r>
          </a:p>
        </p:txBody>
      </p:sp>
      <p:sp>
        <p:nvSpPr>
          <p:cNvPr id="5" name="object 5"/>
          <p:cNvSpPr/>
          <p:nvPr/>
        </p:nvSpPr>
        <p:spPr>
          <a:xfrm>
            <a:off x="424370" y="637463"/>
            <a:ext cx="3759835" cy="0"/>
          </a:xfrm>
          <a:custGeom>
            <a:avLst/>
            <a:gdLst/>
            <a:ahLst/>
            <a:cxnLst/>
            <a:rect l="l" t="t" r="r" b="b"/>
            <a:pathLst>
              <a:path w="3759835">
                <a:moveTo>
                  <a:pt x="0" y="0"/>
                </a:moveTo>
                <a:lnTo>
                  <a:pt x="3759263" y="0"/>
                </a:lnTo>
              </a:path>
            </a:pathLst>
          </a:custGeom>
          <a:ln w="11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7578" y="630444"/>
            <a:ext cx="490855" cy="4432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R="57785" algn="r">
              <a:lnSpc>
                <a:spcPct val="100000"/>
              </a:lnSpc>
              <a:spcBef>
                <a:spcPts val="665"/>
              </a:spcBef>
            </a:pPr>
            <a:r>
              <a:rPr sz="900" spc="-10" dirty="0">
                <a:latin typeface="Calibri"/>
                <a:cs typeface="Calibri"/>
              </a:rPr>
              <a:t>Category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900" spc="-5" dirty="0">
                <a:latin typeface="Calibri"/>
                <a:cs typeface="Calibri"/>
              </a:rPr>
              <a:t>Check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660" y="793021"/>
            <a:ext cx="6394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alibri"/>
                <a:cs typeface="Calibri"/>
              </a:rPr>
              <a:t>I</a:t>
            </a:r>
            <a:r>
              <a:rPr sz="900" spc="-25" dirty="0">
                <a:latin typeface="Calibri"/>
                <a:cs typeface="Calibri"/>
              </a:rPr>
              <a:t>n</a:t>
            </a:r>
            <a:r>
              <a:rPr sz="900" spc="-15" dirty="0">
                <a:latin typeface="Calibri"/>
                <a:cs typeface="Calibri"/>
              </a:rPr>
              <a:t>v</a:t>
            </a:r>
            <a:r>
              <a:rPr sz="900" spc="-5" dirty="0">
                <a:latin typeface="Calibri"/>
                <a:cs typeface="Calibri"/>
              </a:rPr>
              <a:t>ol</a:t>
            </a:r>
            <a:r>
              <a:rPr sz="900" spc="-15" dirty="0">
                <a:latin typeface="Calibri"/>
                <a:cs typeface="Calibri"/>
              </a:rPr>
              <a:t>v</a:t>
            </a:r>
            <a:r>
              <a:rPr sz="900" spc="-5" dirty="0">
                <a:latin typeface="Calibri"/>
                <a:cs typeface="Calibri"/>
              </a:rPr>
              <a:t>ed APIs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4370" y="1128598"/>
            <a:ext cx="3759835" cy="0"/>
          </a:xfrm>
          <a:custGeom>
            <a:avLst/>
            <a:gdLst/>
            <a:ahLst/>
            <a:cxnLst/>
            <a:rect l="l" t="t" r="r" b="b"/>
            <a:pathLst>
              <a:path w="3759835">
                <a:moveTo>
                  <a:pt x="0" y="0"/>
                </a:moveTo>
                <a:lnTo>
                  <a:pt x="3759263" y="0"/>
                </a:lnTo>
              </a:path>
            </a:pathLst>
          </a:custGeom>
          <a:ln w="6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4370" y="1210030"/>
            <a:ext cx="3759835" cy="20891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250"/>
              </a:spcBef>
            </a:pPr>
            <a:r>
              <a:rPr sz="900" spc="-5" dirty="0">
                <a:latin typeface="Calibri"/>
                <a:cs typeface="Calibri"/>
              </a:rPr>
              <a:t>Process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artifacts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detection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855" y="1438358"/>
            <a:ext cx="1950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7060" algn="l"/>
              </a:tabLst>
            </a:pPr>
            <a:r>
              <a:rPr sz="900" spc="-5" dirty="0">
                <a:latin typeface="Calibri"/>
                <a:cs typeface="Calibri"/>
              </a:rPr>
              <a:t>Hoo</a:t>
            </a:r>
            <a:r>
              <a:rPr sz="900" spc="-15" dirty="0">
                <a:latin typeface="Calibri"/>
                <a:cs typeface="Calibri"/>
              </a:rPr>
              <a:t>k</a:t>
            </a:r>
            <a:r>
              <a:rPr sz="900" spc="-5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	</a:t>
            </a:r>
            <a:r>
              <a:rPr sz="900" spc="170" dirty="0">
                <a:latin typeface="Palatino Linotype"/>
                <a:cs typeface="Palatino Linotype"/>
              </a:rPr>
              <a:t>-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370" y="1627555"/>
            <a:ext cx="3759835" cy="2089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250"/>
              </a:spcBef>
              <a:tabLst>
                <a:tab pos="2128520" algn="l"/>
              </a:tabLst>
            </a:pPr>
            <a:r>
              <a:rPr sz="900" spc="-5" dirty="0">
                <a:latin typeface="Calibri"/>
                <a:cs typeface="Calibri"/>
              </a:rPr>
              <a:t>Injected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DLLs	</a:t>
            </a:r>
            <a:r>
              <a:rPr sz="900" spc="-30" dirty="0">
                <a:latin typeface="Palatino Linotype"/>
                <a:cs typeface="Palatino Linotype"/>
              </a:rPr>
              <a:t>GetModuleHandle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0660" y="1783756"/>
            <a:ext cx="1579880" cy="6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200"/>
              </a:lnSpc>
              <a:spcBef>
                <a:spcPts val="100"/>
              </a:spcBef>
            </a:pPr>
            <a:r>
              <a:rPr sz="900" spc="20" dirty="0">
                <a:latin typeface="Palatino Linotype"/>
                <a:cs typeface="Palatino Linotype"/>
              </a:rPr>
              <a:t>IsDebuggerPresent </a:t>
            </a:r>
            <a:r>
              <a:rPr sz="900" spc="2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OutputDebugString </a:t>
            </a:r>
            <a:r>
              <a:rPr sz="900" spc="5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CheckRemoteDebuggerPresent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855" y="2050740"/>
            <a:ext cx="5200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alibri"/>
                <a:cs typeface="Calibri"/>
              </a:rPr>
              <a:t>Debugging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5300" y="3324487"/>
            <a:ext cx="22987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90" dirty="0">
                <a:latin typeface="Calibri"/>
                <a:cs typeface="Calibri"/>
              </a:rPr>
              <a:t>1</a:t>
            </a:r>
            <a:r>
              <a:rPr sz="600" b="1" spc="-10" dirty="0">
                <a:latin typeface="Calibri"/>
                <a:cs typeface="Calibri"/>
              </a:rPr>
              <a:t>1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8" name="object 21">
            <a:extLst>
              <a:ext uri="{FF2B5EF4-FFF2-40B4-BE49-F238E27FC236}">
                <a16:creationId xmlns:a16="http://schemas.microsoft.com/office/drawing/2014/main" id="{983A8953-44BD-AE4B-A3FF-83730A5B321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34861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4" action="ppaction://hlinksldjump"/>
              </a:rPr>
              <a:t>Evasion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4" action="ppaction://hlinksldjump"/>
              </a:rPr>
              <a:t> categorization</a:t>
            </a:r>
            <a:r>
              <a:rPr sz="600" b="1" spc="130" dirty="0">
                <a:solidFill>
                  <a:srgbClr val="C09198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API 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pattern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study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4241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Contribution:</a:t>
            </a:r>
            <a:r>
              <a:rPr b="0" spc="7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common Windows</a:t>
            </a:r>
            <a:r>
              <a:rPr b="0" spc="15" dirty="0">
                <a:latin typeface="Calibri"/>
                <a:cs typeface="Calibri"/>
              </a:rPr>
              <a:t> API </a:t>
            </a:r>
            <a:r>
              <a:rPr b="0" spc="5" dirty="0">
                <a:latin typeface="Calibri"/>
                <a:cs typeface="Calibri"/>
              </a:rPr>
              <a:t>interaction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patterns</a:t>
            </a:r>
          </a:p>
        </p:txBody>
      </p:sp>
      <p:sp>
        <p:nvSpPr>
          <p:cNvPr id="5" name="object 5"/>
          <p:cNvSpPr/>
          <p:nvPr/>
        </p:nvSpPr>
        <p:spPr>
          <a:xfrm>
            <a:off x="424370" y="637463"/>
            <a:ext cx="3759835" cy="0"/>
          </a:xfrm>
          <a:custGeom>
            <a:avLst/>
            <a:gdLst/>
            <a:ahLst/>
            <a:cxnLst/>
            <a:rect l="l" t="t" r="r" b="b"/>
            <a:pathLst>
              <a:path w="3759835">
                <a:moveTo>
                  <a:pt x="0" y="0"/>
                </a:moveTo>
                <a:lnTo>
                  <a:pt x="3759263" y="0"/>
                </a:lnTo>
              </a:path>
            </a:pathLst>
          </a:custGeom>
          <a:ln w="11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7578" y="630444"/>
            <a:ext cx="490855" cy="4432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R="57785" algn="r">
              <a:lnSpc>
                <a:spcPct val="100000"/>
              </a:lnSpc>
              <a:spcBef>
                <a:spcPts val="665"/>
              </a:spcBef>
            </a:pPr>
            <a:r>
              <a:rPr sz="900" spc="-10" dirty="0">
                <a:latin typeface="Calibri"/>
                <a:cs typeface="Calibri"/>
              </a:rPr>
              <a:t>Category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900" spc="-5" dirty="0">
                <a:latin typeface="Calibri"/>
                <a:cs typeface="Calibri"/>
              </a:rPr>
              <a:t>Check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660" y="793021"/>
            <a:ext cx="6394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alibri"/>
                <a:cs typeface="Calibri"/>
              </a:rPr>
              <a:t>I</a:t>
            </a:r>
            <a:r>
              <a:rPr sz="900" spc="-25" dirty="0">
                <a:latin typeface="Calibri"/>
                <a:cs typeface="Calibri"/>
              </a:rPr>
              <a:t>n</a:t>
            </a:r>
            <a:r>
              <a:rPr sz="900" spc="-15" dirty="0">
                <a:latin typeface="Calibri"/>
                <a:cs typeface="Calibri"/>
              </a:rPr>
              <a:t>v</a:t>
            </a:r>
            <a:r>
              <a:rPr sz="900" spc="-5" dirty="0">
                <a:latin typeface="Calibri"/>
                <a:cs typeface="Calibri"/>
              </a:rPr>
              <a:t>ol</a:t>
            </a:r>
            <a:r>
              <a:rPr sz="900" spc="-15" dirty="0">
                <a:latin typeface="Calibri"/>
                <a:cs typeface="Calibri"/>
              </a:rPr>
              <a:t>v</a:t>
            </a:r>
            <a:r>
              <a:rPr sz="900" spc="-5" dirty="0">
                <a:latin typeface="Calibri"/>
                <a:cs typeface="Calibri"/>
              </a:rPr>
              <a:t>ed APIs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4370" y="1128598"/>
            <a:ext cx="3759835" cy="0"/>
          </a:xfrm>
          <a:custGeom>
            <a:avLst/>
            <a:gdLst/>
            <a:ahLst/>
            <a:cxnLst/>
            <a:rect l="l" t="t" r="r" b="b"/>
            <a:pathLst>
              <a:path w="3759835">
                <a:moveTo>
                  <a:pt x="0" y="0"/>
                </a:moveTo>
                <a:lnTo>
                  <a:pt x="3759263" y="0"/>
                </a:lnTo>
              </a:path>
            </a:pathLst>
          </a:custGeom>
          <a:ln w="6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4370" y="1210030"/>
            <a:ext cx="3759835" cy="20891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250"/>
              </a:spcBef>
            </a:pPr>
            <a:r>
              <a:rPr sz="900" spc="-5" dirty="0">
                <a:latin typeface="Calibri"/>
                <a:cs typeface="Calibri"/>
              </a:rPr>
              <a:t>File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system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artifacts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detection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0660" y="1366244"/>
            <a:ext cx="10420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200"/>
              </a:lnSpc>
              <a:spcBef>
                <a:spcPts val="100"/>
              </a:spcBef>
            </a:pPr>
            <a:r>
              <a:rPr sz="900" spc="60" dirty="0">
                <a:latin typeface="Palatino Linotype"/>
                <a:cs typeface="Palatino Linotype"/>
              </a:rPr>
              <a:t>GetFileAttributes  </a:t>
            </a:r>
            <a:r>
              <a:rPr sz="900" spc="65" dirty="0">
                <a:latin typeface="Palatino Linotype"/>
                <a:cs typeface="Palatino Linotype"/>
              </a:rPr>
              <a:t>CreateFile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855" y="1528821"/>
            <a:ext cx="13373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alibri"/>
                <a:cs typeface="Calibri"/>
              </a:rPr>
              <a:t>File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system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artifact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presence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370" y="1836331"/>
            <a:ext cx="3759835" cy="2089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250"/>
              </a:spcBef>
              <a:tabLst>
                <a:tab pos="2128520" algn="l"/>
              </a:tabLst>
            </a:pPr>
            <a:r>
              <a:rPr sz="900" spc="-5" dirty="0">
                <a:latin typeface="Calibri"/>
                <a:cs typeface="Calibri"/>
              </a:rPr>
              <a:t>Execution path	</a:t>
            </a:r>
            <a:r>
              <a:rPr sz="900" spc="-25" dirty="0">
                <a:latin typeface="Palatino Linotype"/>
                <a:cs typeface="Palatino Linotype"/>
              </a:rPr>
              <a:t>GetModuleFileName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0660" y="1992544"/>
            <a:ext cx="134112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200"/>
              </a:lnSpc>
              <a:spcBef>
                <a:spcPts val="100"/>
              </a:spcBef>
            </a:pPr>
            <a:r>
              <a:rPr sz="900" spc="40" dirty="0">
                <a:latin typeface="Palatino Linotype"/>
                <a:cs typeface="Palatino Linotype"/>
              </a:rPr>
              <a:t>GetLogicalDriveStrings </a:t>
            </a:r>
            <a:r>
              <a:rPr sz="900" spc="-210" dirty="0">
                <a:latin typeface="Palatino Linotype"/>
                <a:cs typeface="Palatino Linotype"/>
              </a:rPr>
              <a:t> </a:t>
            </a:r>
            <a:r>
              <a:rPr sz="900" spc="60" dirty="0">
                <a:latin typeface="Palatino Linotype"/>
                <a:cs typeface="Palatino Linotype"/>
              </a:rPr>
              <a:t>GetFileAttributes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5855" y="2155121"/>
            <a:ext cx="9493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alibri"/>
                <a:cs typeface="Calibri"/>
              </a:rPr>
              <a:t>Common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file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names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3324487"/>
            <a:ext cx="22987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90" dirty="0">
                <a:latin typeface="Calibri"/>
                <a:cs typeface="Calibri"/>
              </a:rPr>
              <a:t>1</a:t>
            </a:r>
            <a:r>
              <a:rPr sz="600" b="1" spc="-10" dirty="0">
                <a:latin typeface="Calibri"/>
                <a:cs typeface="Calibri"/>
              </a:rPr>
              <a:t>2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57D04CD5-E5BB-014B-8917-C80035F55E3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34861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4" action="ppaction://hlinksldjump"/>
              </a:rPr>
              <a:t>Evasion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4" action="ppaction://hlinksldjump"/>
              </a:rPr>
              <a:t> categorization</a:t>
            </a:r>
            <a:r>
              <a:rPr sz="600" b="1" spc="130" dirty="0">
                <a:solidFill>
                  <a:srgbClr val="C09198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API 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pattern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study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4241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Contribution:</a:t>
            </a:r>
            <a:r>
              <a:rPr b="0" spc="7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common Windows</a:t>
            </a:r>
            <a:r>
              <a:rPr b="0" spc="15" dirty="0">
                <a:latin typeface="Calibri"/>
                <a:cs typeface="Calibri"/>
              </a:rPr>
              <a:t> API </a:t>
            </a:r>
            <a:r>
              <a:rPr b="0" spc="5" dirty="0">
                <a:latin typeface="Calibri"/>
                <a:cs typeface="Calibri"/>
              </a:rPr>
              <a:t>interaction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patterns</a:t>
            </a:r>
          </a:p>
        </p:txBody>
      </p:sp>
      <p:sp>
        <p:nvSpPr>
          <p:cNvPr id="5" name="object 5"/>
          <p:cNvSpPr/>
          <p:nvPr/>
        </p:nvSpPr>
        <p:spPr>
          <a:xfrm>
            <a:off x="424370" y="637463"/>
            <a:ext cx="3759835" cy="0"/>
          </a:xfrm>
          <a:custGeom>
            <a:avLst/>
            <a:gdLst/>
            <a:ahLst/>
            <a:cxnLst/>
            <a:rect l="l" t="t" r="r" b="b"/>
            <a:pathLst>
              <a:path w="3759835">
                <a:moveTo>
                  <a:pt x="0" y="0"/>
                </a:moveTo>
                <a:lnTo>
                  <a:pt x="3759263" y="0"/>
                </a:lnTo>
              </a:path>
            </a:pathLst>
          </a:custGeom>
          <a:ln w="11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7578" y="630444"/>
            <a:ext cx="490855" cy="4432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R="57785" algn="r">
              <a:lnSpc>
                <a:spcPct val="100000"/>
              </a:lnSpc>
              <a:spcBef>
                <a:spcPts val="665"/>
              </a:spcBef>
            </a:pPr>
            <a:r>
              <a:rPr sz="900" spc="-10" dirty="0">
                <a:latin typeface="Calibri"/>
                <a:cs typeface="Calibri"/>
              </a:rPr>
              <a:t>Category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900" spc="-5" dirty="0">
                <a:latin typeface="Calibri"/>
                <a:cs typeface="Calibri"/>
              </a:rPr>
              <a:t>Check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660" y="793021"/>
            <a:ext cx="6394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alibri"/>
                <a:cs typeface="Calibri"/>
              </a:rPr>
              <a:t>I</a:t>
            </a:r>
            <a:r>
              <a:rPr sz="900" spc="-25" dirty="0">
                <a:latin typeface="Calibri"/>
                <a:cs typeface="Calibri"/>
              </a:rPr>
              <a:t>n</a:t>
            </a:r>
            <a:r>
              <a:rPr sz="900" spc="-15" dirty="0">
                <a:latin typeface="Calibri"/>
                <a:cs typeface="Calibri"/>
              </a:rPr>
              <a:t>v</a:t>
            </a:r>
            <a:r>
              <a:rPr sz="900" spc="-5" dirty="0">
                <a:latin typeface="Calibri"/>
                <a:cs typeface="Calibri"/>
              </a:rPr>
              <a:t>ol</a:t>
            </a:r>
            <a:r>
              <a:rPr sz="900" spc="-15" dirty="0">
                <a:latin typeface="Calibri"/>
                <a:cs typeface="Calibri"/>
              </a:rPr>
              <a:t>v</a:t>
            </a:r>
            <a:r>
              <a:rPr sz="900" spc="-5" dirty="0">
                <a:latin typeface="Calibri"/>
                <a:cs typeface="Calibri"/>
              </a:rPr>
              <a:t>ed APIs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4370" y="1128598"/>
            <a:ext cx="3759835" cy="0"/>
          </a:xfrm>
          <a:custGeom>
            <a:avLst/>
            <a:gdLst/>
            <a:ahLst/>
            <a:cxnLst/>
            <a:rect l="l" t="t" r="r" b="b"/>
            <a:pathLst>
              <a:path w="3759835">
                <a:moveTo>
                  <a:pt x="0" y="0"/>
                </a:moveTo>
                <a:lnTo>
                  <a:pt x="3759263" y="0"/>
                </a:lnTo>
              </a:path>
            </a:pathLst>
          </a:custGeom>
          <a:ln w="6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4370" y="1210030"/>
            <a:ext cx="3759835" cy="20891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250"/>
              </a:spcBef>
            </a:pPr>
            <a:r>
              <a:rPr sz="900" spc="-5" dirty="0">
                <a:latin typeface="Calibri"/>
                <a:cs typeface="Calibri"/>
              </a:rPr>
              <a:t>Hardware-based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detection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855" y="1438358"/>
            <a:ext cx="26676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7060" algn="l"/>
              </a:tabLst>
            </a:pPr>
            <a:r>
              <a:rPr sz="900" spc="-5" dirty="0">
                <a:latin typeface="Calibri"/>
                <a:cs typeface="Calibri"/>
              </a:rPr>
              <a:t>Single-CPU	</a:t>
            </a:r>
            <a:r>
              <a:rPr sz="900" spc="15" dirty="0">
                <a:latin typeface="Palatino Linotype"/>
                <a:cs typeface="Palatino Linotype"/>
              </a:rPr>
              <a:t>GetSystemInfo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370" y="1627555"/>
            <a:ext cx="3759835" cy="2089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250"/>
              </a:spcBef>
              <a:tabLst>
                <a:tab pos="2128520" algn="l"/>
              </a:tabLst>
            </a:pPr>
            <a:r>
              <a:rPr sz="900" spc="-5" dirty="0">
                <a:latin typeface="Calibri"/>
                <a:cs typeface="Calibri"/>
              </a:rPr>
              <a:t>Small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amount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of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RAM	</a:t>
            </a:r>
            <a:r>
              <a:rPr sz="900" spc="-10" dirty="0">
                <a:latin typeface="Palatino Linotype"/>
                <a:cs typeface="Palatino Linotype"/>
              </a:rPr>
              <a:t>GlobalMemoryStatusEx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0660" y="1783756"/>
            <a:ext cx="110172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200"/>
              </a:lnSpc>
              <a:spcBef>
                <a:spcPts val="100"/>
              </a:spcBef>
            </a:pPr>
            <a:r>
              <a:rPr sz="900" spc="30" dirty="0">
                <a:latin typeface="Palatino Linotype"/>
                <a:cs typeface="Palatino Linotype"/>
              </a:rPr>
              <a:t>DeviceIoControl </a:t>
            </a:r>
            <a:r>
              <a:rPr sz="900" spc="35" dirty="0">
                <a:latin typeface="Palatino Linotype"/>
                <a:cs typeface="Palatino Linotype"/>
              </a:rPr>
              <a:t> </a:t>
            </a:r>
            <a:r>
              <a:rPr sz="900" spc="10" dirty="0">
                <a:latin typeface="Palatino Linotype"/>
                <a:cs typeface="Palatino Linotype"/>
              </a:rPr>
              <a:t>GetDiskFreeSpaceEx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855" y="1946346"/>
            <a:ext cx="7296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alibri"/>
                <a:cs typeface="Calibri"/>
              </a:rPr>
              <a:t>Small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drive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size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370" y="2253856"/>
            <a:ext cx="3759835" cy="2089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250"/>
              </a:spcBef>
              <a:tabLst>
                <a:tab pos="2128520" algn="l"/>
              </a:tabLst>
            </a:pPr>
            <a:r>
              <a:rPr sz="900" spc="-5" dirty="0">
                <a:latin typeface="Calibri"/>
                <a:cs typeface="Calibri"/>
              </a:rPr>
              <a:t>CPUID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fingerprinting	</a:t>
            </a:r>
            <a:r>
              <a:rPr sz="900" spc="-110" dirty="0">
                <a:latin typeface="Palatino Linotype"/>
                <a:cs typeface="Palatino Linotype"/>
              </a:rPr>
              <a:t>CPUID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5855" y="2482184"/>
            <a:ext cx="30861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7060" algn="l"/>
              </a:tabLst>
            </a:pPr>
            <a:r>
              <a:rPr sz="900" spc="-5" dirty="0">
                <a:latin typeface="Calibri"/>
                <a:cs typeface="Calibri"/>
              </a:rPr>
              <a:t>Network adapter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details	</a:t>
            </a:r>
            <a:r>
              <a:rPr sz="900" spc="5" dirty="0">
                <a:latin typeface="Palatino Linotype"/>
                <a:cs typeface="Palatino Linotype"/>
              </a:rPr>
              <a:t>GetAdaptersAddresses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300" y="3324487"/>
            <a:ext cx="22987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90" dirty="0">
                <a:latin typeface="Calibri"/>
                <a:cs typeface="Calibri"/>
              </a:rPr>
              <a:t>1</a:t>
            </a:r>
            <a:r>
              <a:rPr sz="600" b="1" spc="-10" dirty="0">
                <a:latin typeface="Calibri"/>
                <a:cs typeface="Calibri"/>
              </a:rPr>
              <a:t>3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FC5D9EDF-8B89-1749-92B3-DCD9ACAEB2E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34861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4" action="ppaction://hlinksldjump"/>
              </a:rPr>
              <a:t>Evasion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4" action="ppaction://hlinksldjump"/>
              </a:rPr>
              <a:t> categorization</a:t>
            </a:r>
            <a:r>
              <a:rPr sz="600" b="1" spc="130" dirty="0">
                <a:solidFill>
                  <a:srgbClr val="C09198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API 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pattern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study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4241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Contribution:</a:t>
            </a:r>
            <a:r>
              <a:rPr b="0" spc="7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common Windows</a:t>
            </a:r>
            <a:r>
              <a:rPr b="0" spc="15" dirty="0">
                <a:latin typeface="Calibri"/>
                <a:cs typeface="Calibri"/>
              </a:rPr>
              <a:t> API </a:t>
            </a:r>
            <a:r>
              <a:rPr b="0" spc="5" dirty="0">
                <a:latin typeface="Calibri"/>
                <a:cs typeface="Calibri"/>
              </a:rPr>
              <a:t>interaction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patterns</a:t>
            </a:r>
          </a:p>
        </p:txBody>
      </p:sp>
      <p:sp>
        <p:nvSpPr>
          <p:cNvPr id="5" name="object 5"/>
          <p:cNvSpPr/>
          <p:nvPr/>
        </p:nvSpPr>
        <p:spPr>
          <a:xfrm>
            <a:off x="424370" y="637463"/>
            <a:ext cx="3759835" cy="0"/>
          </a:xfrm>
          <a:custGeom>
            <a:avLst/>
            <a:gdLst/>
            <a:ahLst/>
            <a:cxnLst/>
            <a:rect l="l" t="t" r="r" b="b"/>
            <a:pathLst>
              <a:path w="3759835">
                <a:moveTo>
                  <a:pt x="0" y="0"/>
                </a:moveTo>
                <a:lnTo>
                  <a:pt x="3759263" y="0"/>
                </a:lnTo>
              </a:path>
            </a:pathLst>
          </a:custGeom>
          <a:ln w="11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7578" y="630444"/>
            <a:ext cx="490855" cy="4432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R="57785" algn="r">
              <a:lnSpc>
                <a:spcPct val="100000"/>
              </a:lnSpc>
              <a:spcBef>
                <a:spcPts val="665"/>
              </a:spcBef>
            </a:pPr>
            <a:r>
              <a:rPr sz="900" spc="-10" dirty="0">
                <a:latin typeface="Calibri"/>
                <a:cs typeface="Calibri"/>
              </a:rPr>
              <a:t>Category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900" spc="-5" dirty="0">
                <a:latin typeface="Calibri"/>
                <a:cs typeface="Calibri"/>
              </a:rPr>
              <a:t>Check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660" y="793021"/>
            <a:ext cx="6394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alibri"/>
                <a:cs typeface="Calibri"/>
              </a:rPr>
              <a:t>I</a:t>
            </a:r>
            <a:r>
              <a:rPr sz="900" spc="-25" dirty="0">
                <a:latin typeface="Calibri"/>
                <a:cs typeface="Calibri"/>
              </a:rPr>
              <a:t>n</a:t>
            </a:r>
            <a:r>
              <a:rPr sz="900" spc="-15" dirty="0">
                <a:latin typeface="Calibri"/>
                <a:cs typeface="Calibri"/>
              </a:rPr>
              <a:t>v</a:t>
            </a:r>
            <a:r>
              <a:rPr sz="900" spc="-5" dirty="0">
                <a:latin typeface="Calibri"/>
                <a:cs typeface="Calibri"/>
              </a:rPr>
              <a:t>ol</a:t>
            </a:r>
            <a:r>
              <a:rPr sz="900" spc="-15" dirty="0">
                <a:latin typeface="Calibri"/>
                <a:cs typeface="Calibri"/>
              </a:rPr>
              <a:t>v</a:t>
            </a:r>
            <a:r>
              <a:rPr sz="900" spc="-5" dirty="0">
                <a:latin typeface="Calibri"/>
                <a:cs typeface="Calibri"/>
              </a:rPr>
              <a:t>ed APIs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4370" y="1128598"/>
            <a:ext cx="3759835" cy="0"/>
          </a:xfrm>
          <a:custGeom>
            <a:avLst/>
            <a:gdLst/>
            <a:ahLst/>
            <a:cxnLst/>
            <a:rect l="l" t="t" r="r" b="b"/>
            <a:pathLst>
              <a:path w="3759835">
                <a:moveTo>
                  <a:pt x="0" y="0"/>
                </a:moveTo>
                <a:lnTo>
                  <a:pt x="3759263" y="0"/>
                </a:lnTo>
              </a:path>
            </a:pathLst>
          </a:custGeom>
          <a:ln w="6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4370" y="1210030"/>
            <a:ext cx="3759835" cy="20891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250"/>
              </a:spcBef>
            </a:pPr>
            <a:r>
              <a:rPr sz="900" spc="-5" dirty="0">
                <a:latin typeface="Calibri"/>
                <a:cs typeface="Calibri"/>
              </a:rPr>
              <a:t>Time-based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detection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0660" y="1366244"/>
            <a:ext cx="74295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200"/>
              </a:lnSpc>
              <a:spcBef>
                <a:spcPts val="100"/>
              </a:spcBef>
            </a:pPr>
            <a:r>
              <a:rPr sz="900" dirty="0">
                <a:latin typeface="Palatino Linotype"/>
                <a:cs typeface="Palatino Linotype"/>
              </a:rPr>
              <a:t>GetTickCount  </a:t>
            </a:r>
            <a:r>
              <a:rPr sz="900" spc="40" dirty="0">
                <a:latin typeface="Palatino Linotype"/>
                <a:cs typeface="Palatino Linotype"/>
              </a:rPr>
              <a:t>Sleep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855" y="1528821"/>
            <a:ext cx="6775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alibri"/>
                <a:cs typeface="Calibri"/>
              </a:rPr>
              <a:t>Sleep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patched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370" y="1836331"/>
            <a:ext cx="3759835" cy="2089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250"/>
              </a:spcBef>
              <a:tabLst>
                <a:tab pos="2128520" algn="l"/>
              </a:tabLst>
            </a:pPr>
            <a:r>
              <a:rPr sz="900" spc="-5" dirty="0">
                <a:latin typeface="Calibri"/>
                <a:cs typeface="Calibri"/>
              </a:rPr>
              <a:t>Uptime	</a:t>
            </a:r>
            <a:r>
              <a:rPr sz="900" dirty="0">
                <a:latin typeface="Palatino Linotype"/>
                <a:cs typeface="Palatino Linotype"/>
              </a:rPr>
              <a:t>GetTickCount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855" y="2064659"/>
            <a:ext cx="21894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7060" algn="l"/>
              </a:tabLst>
            </a:pPr>
            <a:r>
              <a:rPr sz="900" spc="-5" dirty="0">
                <a:latin typeface="Calibri"/>
                <a:cs typeface="Calibri"/>
              </a:rPr>
              <a:t>R</a:t>
            </a:r>
            <a:r>
              <a:rPr sz="900" spc="-15" dirty="0">
                <a:latin typeface="Calibri"/>
                <a:cs typeface="Calibri"/>
              </a:rPr>
              <a:t>D</a:t>
            </a:r>
            <a:r>
              <a:rPr sz="900" spc="-10" dirty="0">
                <a:latin typeface="Calibri"/>
                <a:cs typeface="Calibri"/>
              </a:rPr>
              <a:t>T</a:t>
            </a:r>
            <a:r>
              <a:rPr sz="900" spc="-5" dirty="0">
                <a:latin typeface="Calibri"/>
                <a:cs typeface="Calibri"/>
              </a:rPr>
              <a:t>SC timing</a:t>
            </a:r>
            <a:r>
              <a:rPr sz="900" dirty="0">
                <a:latin typeface="Calibri"/>
                <a:cs typeface="Calibri"/>
              </a:rPr>
              <a:t>	</a:t>
            </a:r>
            <a:r>
              <a:rPr sz="900" spc="-125" dirty="0">
                <a:latin typeface="Palatino Linotype"/>
                <a:cs typeface="Palatino Linotype"/>
              </a:rPr>
              <a:t>RDTSC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370" y="2253856"/>
            <a:ext cx="3759835" cy="2089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250"/>
              </a:spcBef>
              <a:tabLst>
                <a:tab pos="2128520" algn="l"/>
              </a:tabLst>
            </a:pPr>
            <a:r>
              <a:rPr sz="900" spc="-5" dirty="0">
                <a:latin typeface="Calibri"/>
                <a:cs typeface="Calibri"/>
              </a:rPr>
              <a:t>Network adapter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details	</a:t>
            </a:r>
            <a:r>
              <a:rPr sz="900" spc="5" dirty="0">
                <a:latin typeface="Palatino Linotype"/>
                <a:cs typeface="Palatino Linotype"/>
              </a:rPr>
              <a:t>GetAdaptersAddresses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4370" y="2614460"/>
            <a:ext cx="3759835" cy="20891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250"/>
              </a:spcBef>
            </a:pPr>
            <a:r>
              <a:rPr sz="900" spc="-10" dirty="0">
                <a:latin typeface="Calibri"/>
                <a:cs typeface="Calibri"/>
              </a:rPr>
              <a:t>Reverse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15" dirty="0">
                <a:latin typeface="Calibri"/>
                <a:cs typeface="Calibri"/>
              </a:rPr>
              <a:t>Turing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tests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5855" y="2842788"/>
            <a:ext cx="2607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7060" algn="l"/>
              </a:tabLst>
            </a:pPr>
            <a:r>
              <a:rPr sz="900" spc="-5" dirty="0">
                <a:latin typeface="Calibri"/>
                <a:cs typeface="Calibri"/>
              </a:rPr>
              <a:t>Mouse movement	</a:t>
            </a:r>
            <a:r>
              <a:rPr sz="900" dirty="0">
                <a:latin typeface="Palatino Linotype"/>
                <a:cs typeface="Palatino Linotype"/>
              </a:rPr>
              <a:t>GetCursorPos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5300" y="3324487"/>
            <a:ext cx="22987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90" dirty="0">
                <a:latin typeface="Calibri"/>
                <a:cs typeface="Calibri"/>
              </a:rPr>
              <a:t>1</a:t>
            </a:r>
            <a:r>
              <a:rPr sz="600" b="1" spc="-10" dirty="0">
                <a:latin typeface="Calibri"/>
                <a:cs typeface="Calibri"/>
              </a:rPr>
              <a:t>4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17BAD5D8-2C6E-9243-8581-664F5E0757D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latin typeface="Calibri"/>
                <a:cs typeface="Calibri"/>
              </a:rPr>
              <a:t> </a:t>
            </a:r>
            <a:r>
              <a:rPr sz="600" b="1" spc="140" dirty="0"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435609"/>
            <a:chOff x="0" y="0"/>
            <a:chExt cx="4608195" cy="435609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131445"/>
            </a:xfrm>
            <a:custGeom>
              <a:avLst/>
              <a:gdLst/>
              <a:ahLst/>
              <a:cxnLst/>
              <a:rect l="l" t="t" r="r" b="b"/>
              <a:pathLst>
                <a:path w="2304415" h="131445">
                  <a:moveTo>
                    <a:pt x="0" y="130911"/>
                  </a:moveTo>
                  <a:lnTo>
                    <a:pt x="2303995" y="130911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30911"/>
                  </a:lnTo>
                  <a:close/>
                </a:path>
              </a:pathLst>
            </a:custGeom>
            <a:solidFill>
              <a:srgbClr val="812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30902"/>
              <a:ext cx="4608004" cy="3042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3114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Contribution:</a:t>
            </a:r>
            <a:r>
              <a:rPr b="0" spc="45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Angr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anti-evasion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extension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7294" y="869134"/>
            <a:ext cx="2992120" cy="5619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b="1" spc="-5" dirty="0">
                <a:solidFill>
                  <a:srgbClr val="812433"/>
                </a:solidFill>
                <a:latin typeface="Calibri"/>
                <a:cs typeface="Calibri"/>
              </a:rPr>
              <a:t>Angr</a:t>
            </a:r>
            <a:r>
              <a:rPr sz="1200" spc="-5" dirty="0">
                <a:latin typeface="Calibri"/>
                <a:cs typeface="Calibri"/>
              </a:rPr>
              <a:t>: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 </a:t>
            </a:r>
            <a:r>
              <a:rPr sz="1200" spc="-10" dirty="0">
                <a:latin typeface="Calibri"/>
                <a:cs typeface="Calibri"/>
              </a:rPr>
              <a:t>open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source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python </a:t>
            </a:r>
            <a:r>
              <a:rPr sz="1200" spc="-10" dirty="0">
                <a:latin typeface="Calibri"/>
                <a:cs typeface="Calibri"/>
              </a:rPr>
              <a:t>framework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for 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12433"/>
                </a:solidFill>
                <a:latin typeface="Calibri"/>
                <a:cs typeface="Calibri"/>
              </a:rPr>
              <a:t>analyzing binaries </a:t>
            </a:r>
            <a:r>
              <a:rPr sz="1200" spc="-10" dirty="0">
                <a:latin typeface="Calibri"/>
                <a:cs typeface="Calibri"/>
              </a:rPr>
              <a:t>that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combines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both </a:t>
            </a:r>
            <a:r>
              <a:rPr sz="1200" spc="-10" dirty="0">
                <a:solidFill>
                  <a:srgbClr val="812433"/>
                </a:solidFill>
                <a:latin typeface="Calibri"/>
                <a:cs typeface="Calibri"/>
              </a:rPr>
              <a:t>static</a:t>
            </a:r>
            <a:r>
              <a:rPr sz="1200" spc="-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12433"/>
                </a:solidFill>
                <a:latin typeface="Calibri"/>
                <a:cs typeface="Calibri"/>
              </a:rPr>
              <a:t>dynamic </a:t>
            </a:r>
            <a:r>
              <a:rPr sz="1200" spc="-10" dirty="0">
                <a:solidFill>
                  <a:srgbClr val="812433"/>
                </a:solidFill>
                <a:latin typeface="Calibri"/>
                <a:cs typeface="Calibri"/>
              </a:rPr>
              <a:t>symbolic</a:t>
            </a:r>
            <a:r>
              <a:rPr sz="12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12433"/>
                </a:solidFill>
                <a:latin typeface="Calibri"/>
                <a:cs typeface="Calibri"/>
              </a:rPr>
              <a:t>analysis</a:t>
            </a:r>
            <a:r>
              <a:rPr sz="12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200" spc="95" dirty="0">
                <a:latin typeface="Calibri"/>
                <a:cs typeface="Calibri"/>
              </a:rPr>
              <a:t>(</a:t>
            </a:r>
            <a:r>
              <a:rPr sz="1200" spc="95" dirty="0">
                <a:latin typeface="Palatino Linotype"/>
                <a:cs typeface="Palatino Linotype"/>
                <a:hlinkClick r:id="rId9"/>
              </a:rPr>
              <a:t>http://angr.io/</a:t>
            </a:r>
            <a:r>
              <a:rPr sz="1200" spc="95" dirty="0">
                <a:latin typeface="Calibri"/>
                <a:cs typeface="Calibri"/>
              </a:rPr>
              <a:t>).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70414" y="794981"/>
            <a:ext cx="762000" cy="7620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878731" y="2016328"/>
            <a:ext cx="726440" cy="749300"/>
            <a:chOff x="2878731" y="2016328"/>
            <a:chExt cx="726440" cy="749300"/>
          </a:xfrm>
        </p:grpSpPr>
        <p:sp>
          <p:nvSpPr>
            <p:cNvPr id="10" name="object 10"/>
            <p:cNvSpPr/>
            <p:nvPr/>
          </p:nvSpPr>
          <p:spPr>
            <a:xfrm>
              <a:off x="2878731" y="2016328"/>
              <a:ext cx="726440" cy="749300"/>
            </a:xfrm>
            <a:custGeom>
              <a:avLst/>
              <a:gdLst/>
              <a:ahLst/>
              <a:cxnLst/>
              <a:rect l="l" t="t" r="r" b="b"/>
              <a:pathLst>
                <a:path w="726439" h="749300">
                  <a:moveTo>
                    <a:pt x="638495" y="0"/>
                  </a:moveTo>
                  <a:lnTo>
                    <a:pt x="31231" y="0"/>
                  </a:lnTo>
                  <a:lnTo>
                    <a:pt x="19086" y="2458"/>
                  </a:lnTo>
                  <a:lnTo>
                    <a:pt x="9157" y="9157"/>
                  </a:lnTo>
                  <a:lnTo>
                    <a:pt x="2458" y="19086"/>
                  </a:lnTo>
                  <a:lnTo>
                    <a:pt x="0" y="31231"/>
                  </a:lnTo>
                  <a:lnTo>
                    <a:pt x="0" y="717550"/>
                  </a:lnTo>
                  <a:lnTo>
                    <a:pt x="2458" y="729695"/>
                  </a:lnTo>
                  <a:lnTo>
                    <a:pt x="9157" y="739623"/>
                  </a:lnTo>
                  <a:lnTo>
                    <a:pt x="19086" y="746323"/>
                  </a:lnTo>
                  <a:lnTo>
                    <a:pt x="31231" y="748781"/>
                  </a:lnTo>
                  <a:lnTo>
                    <a:pt x="694842" y="748781"/>
                  </a:lnTo>
                  <a:lnTo>
                    <a:pt x="706999" y="746323"/>
                  </a:lnTo>
                  <a:lnTo>
                    <a:pt x="716945" y="739623"/>
                  </a:lnTo>
                  <a:lnTo>
                    <a:pt x="723660" y="729695"/>
                  </a:lnTo>
                  <a:lnTo>
                    <a:pt x="724539" y="725363"/>
                  </a:lnTo>
                  <a:lnTo>
                    <a:pt x="26944" y="725363"/>
                  </a:lnTo>
                  <a:lnTo>
                    <a:pt x="23408" y="721827"/>
                  </a:lnTo>
                  <a:lnTo>
                    <a:pt x="23408" y="599633"/>
                  </a:lnTo>
                  <a:lnTo>
                    <a:pt x="726125" y="599633"/>
                  </a:lnTo>
                  <a:lnTo>
                    <a:pt x="726125" y="576214"/>
                  </a:lnTo>
                  <a:lnTo>
                    <a:pt x="23408" y="576214"/>
                  </a:lnTo>
                  <a:lnTo>
                    <a:pt x="23408" y="327019"/>
                  </a:lnTo>
                  <a:lnTo>
                    <a:pt x="726125" y="327019"/>
                  </a:lnTo>
                  <a:lnTo>
                    <a:pt x="726125" y="303601"/>
                  </a:lnTo>
                  <a:lnTo>
                    <a:pt x="23408" y="303601"/>
                  </a:lnTo>
                  <a:lnTo>
                    <a:pt x="23408" y="26944"/>
                  </a:lnTo>
                  <a:lnTo>
                    <a:pt x="26944" y="23449"/>
                  </a:lnTo>
                  <a:lnTo>
                    <a:pt x="659516" y="23449"/>
                  </a:lnTo>
                  <a:lnTo>
                    <a:pt x="638495" y="0"/>
                  </a:lnTo>
                  <a:close/>
                </a:path>
                <a:path w="726439" h="749300">
                  <a:moveTo>
                    <a:pt x="726125" y="599633"/>
                  </a:moveTo>
                  <a:lnTo>
                    <a:pt x="702665" y="599633"/>
                  </a:lnTo>
                  <a:lnTo>
                    <a:pt x="702665" y="721827"/>
                  </a:lnTo>
                  <a:lnTo>
                    <a:pt x="699170" y="725363"/>
                  </a:lnTo>
                  <a:lnTo>
                    <a:pt x="724539" y="725363"/>
                  </a:lnTo>
                  <a:lnTo>
                    <a:pt x="726125" y="717550"/>
                  </a:lnTo>
                  <a:lnTo>
                    <a:pt x="726125" y="599633"/>
                  </a:lnTo>
                  <a:close/>
                </a:path>
                <a:path w="726439" h="749300">
                  <a:moveTo>
                    <a:pt x="726125" y="327019"/>
                  </a:moveTo>
                  <a:lnTo>
                    <a:pt x="702665" y="327019"/>
                  </a:lnTo>
                  <a:lnTo>
                    <a:pt x="702665" y="576214"/>
                  </a:lnTo>
                  <a:lnTo>
                    <a:pt x="726125" y="576214"/>
                  </a:lnTo>
                  <a:lnTo>
                    <a:pt x="726125" y="327019"/>
                  </a:lnTo>
                  <a:close/>
                </a:path>
                <a:path w="726439" h="749300">
                  <a:moveTo>
                    <a:pt x="273324" y="390042"/>
                  </a:moveTo>
                  <a:lnTo>
                    <a:pt x="228559" y="406674"/>
                  </a:lnTo>
                  <a:lnTo>
                    <a:pt x="212149" y="451794"/>
                  </a:lnTo>
                  <a:lnTo>
                    <a:pt x="212193" y="452871"/>
                  </a:lnTo>
                  <a:lnTo>
                    <a:pt x="228559" y="497403"/>
                  </a:lnTo>
                  <a:lnTo>
                    <a:pt x="273324" y="514065"/>
                  </a:lnTo>
                  <a:lnTo>
                    <a:pt x="286720" y="513023"/>
                  </a:lnTo>
                  <a:lnTo>
                    <a:pt x="325158" y="488316"/>
                  </a:lnTo>
                  <a:lnTo>
                    <a:pt x="327043" y="484418"/>
                  </a:lnTo>
                  <a:lnTo>
                    <a:pt x="265389" y="484418"/>
                  </a:lnTo>
                  <a:lnTo>
                    <a:pt x="259557" y="481797"/>
                  </a:lnTo>
                  <a:lnTo>
                    <a:pt x="255818" y="476605"/>
                  </a:lnTo>
                  <a:lnTo>
                    <a:pt x="252089" y="471363"/>
                  </a:lnTo>
                  <a:lnTo>
                    <a:pt x="250239" y="463224"/>
                  </a:lnTo>
                  <a:lnTo>
                    <a:pt x="250249" y="440801"/>
                  </a:lnTo>
                  <a:lnTo>
                    <a:pt x="252089" y="432673"/>
                  </a:lnTo>
                  <a:lnTo>
                    <a:pt x="259557" y="422229"/>
                  </a:lnTo>
                  <a:lnTo>
                    <a:pt x="265389" y="419608"/>
                  </a:lnTo>
                  <a:lnTo>
                    <a:pt x="327014" y="419608"/>
                  </a:lnTo>
                  <a:lnTo>
                    <a:pt x="325141" y="415738"/>
                  </a:lnTo>
                  <a:lnTo>
                    <a:pt x="317977" y="406674"/>
                  </a:lnTo>
                  <a:lnTo>
                    <a:pt x="309044" y="399403"/>
                  </a:lnTo>
                  <a:lnTo>
                    <a:pt x="298626" y="394205"/>
                  </a:lnTo>
                  <a:lnTo>
                    <a:pt x="286720" y="391083"/>
                  </a:lnTo>
                  <a:lnTo>
                    <a:pt x="273324" y="390042"/>
                  </a:lnTo>
                  <a:close/>
                </a:path>
                <a:path w="726439" h="749300">
                  <a:moveTo>
                    <a:pt x="125529" y="432267"/>
                  </a:moveTo>
                  <a:lnTo>
                    <a:pt x="102351" y="432267"/>
                  </a:lnTo>
                  <a:lnTo>
                    <a:pt x="104491" y="442932"/>
                  </a:lnTo>
                  <a:lnTo>
                    <a:pt x="105142" y="445922"/>
                  </a:lnTo>
                  <a:lnTo>
                    <a:pt x="105765" y="448980"/>
                  </a:lnTo>
                  <a:lnTo>
                    <a:pt x="106900" y="453542"/>
                  </a:lnTo>
                  <a:lnTo>
                    <a:pt x="121838" y="510814"/>
                  </a:lnTo>
                  <a:lnTo>
                    <a:pt x="148234" y="510814"/>
                  </a:lnTo>
                  <a:lnTo>
                    <a:pt x="158744" y="469097"/>
                  </a:lnTo>
                  <a:lnTo>
                    <a:pt x="134934" y="469097"/>
                  </a:lnTo>
                  <a:lnTo>
                    <a:pt x="132872" y="460136"/>
                  </a:lnTo>
                  <a:lnTo>
                    <a:pt x="131602" y="454456"/>
                  </a:lnTo>
                  <a:lnTo>
                    <a:pt x="130951" y="451794"/>
                  </a:lnTo>
                  <a:lnTo>
                    <a:pt x="125529" y="432267"/>
                  </a:lnTo>
                  <a:close/>
                </a:path>
                <a:path w="726439" h="749300">
                  <a:moveTo>
                    <a:pt x="114655" y="393100"/>
                  </a:moveTo>
                  <a:lnTo>
                    <a:pt x="68620" y="393100"/>
                  </a:lnTo>
                  <a:lnTo>
                    <a:pt x="68620" y="510773"/>
                  </a:lnTo>
                  <a:lnTo>
                    <a:pt x="102829" y="510773"/>
                  </a:lnTo>
                  <a:lnTo>
                    <a:pt x="102712" y="445688"/>
                  </a:lnTo>
                  <a:lnTo>
                    <a:pt x="102502" y="436951"/>
                  </a:lnTo>
                  <a:lnTo>
                    <a:pt x="102351" y="432267"/>
                  </a:lnTo>
                  <a:lnTo>
                    <a:pt x="125529" y="432267"/>
                  </a:lnTo>
                  <a:lnTo>
                    <a:pt x="114655" y="393100"/>
                  </a:lnTo>
                  <a:close/>
                </a:path>
                <a:path w="726439" h="749300">
                  <a:moveTo>
                    <a:pt x="201330" y="432267"/>
                  </a:moveTo>
                  <a:lnTo>
                    <a:pt x="167640" y="432267"/>
                  </a:lnTo>
                  <a:lnTo>
                    <a:pt x="167537" y="440883"/>
                  </a:lnTo>
                  <a:lnTo>
                    <a:pt x="167162" y="510773"/>
                  </a:lnTo>
                  <a:lnTo>
                    <a:pt x="201330" y="510773"/>
                  </a:lnTo>
                  <a:lnTo>
                    <a:pt x="201330" y="432267"/>
                  </a:lnTo>
                  <a:close/>
                </a:path>
                <a:path w="726439" h="749300">
                  <a:moveTo>
                    <a:pt x="390916" y="393100"/>
                  </a:moveTo>
                  <a:lnTo>
                    <a:pt x="345236" y="393100"/>
                  </a:lnTo>
                  <a:lnTo>
                    <a:pt x="345236" y="510773"/>
                  </a:lnTo>
                  <a:lnTo>
                    <a:pt x="383895" y="510773"/>
                  </a:lnTo>
                  <a:lnTo>
                    <a:pt x="392796" y="510706"/>
                  </a:lnTo>
                  <a:lnTo>
                    <a:pt x="433069" y="502151"/>
                  </a:lnTo>
                  <a:lnTo>
                    <a:pt x="450750" y="480964"/>
                  </a:lnTo>
                  <a:lnTo>
                    <a:pt x="383021" y="480964"/>
                  </a:lnTo>
                  <a:lnTo>
                    <a:pt x="383021" y="422910"/>
                  </a:lnTo>
                  <a:lnTo>
                    <a:pt x="451188" y="422910"/>
                  </a:lnTo>
                  <a:lnTo>
                    <a:pt x="450057" y="420004"/>
                  </a:lnTo>
                  <a:lnTo>
                    <a:pt x="416874" y="394644"/>
                  </a:lnTo>
                  <a:lnTo>
                    <a:pt x="399081" y="393197"/>
                  </a:lnTo>
                  <a:lnTo>
                    <a:pt x="390916" y="393100"/>
                  </a:lnTo>
                  <a:close/>
                </a:path>
                <a:path w="726439" h="749300">
                  <a:moveTo>
                    <a:pt x="561177" y="393100"/>
                  </a:moveTo>
                  <a:lnTo>
                    <a:pt x="467156" y="393100"/>
                  </a:lnTo>
                  <a:lnTo>
                    <a:pt x="467156" y="510773"/>
                  </a:lnTo>
                  <a:lnTo>
                    <a:pt x="563524" y="510773"/>
                  </a:lnTo>
                  <a:lnTo>
                    <a:pt x="563524" y="482203"/>
                  </a:lnTo>
                  <a:lnTo>
                    <a:pt x="504941" y="482203"/>
                  </a:lnTo>
                  <a:lnTo>
                    <a:pt x="504941" y="463946"/>
                  </a:lnTo>
                  <a:lnTo>
                    <a:pt x="552490" y="463946"/>
                  </a:lnTo>
                  <a:lnTo>
                    <a:pt x="552490" y="436951"/>
                  </a:lnTo>
                  <a:lnTo>
                    <a:pt x="504941" y="436951"/>
                  </a:lnTo>
                  <a:lnTo>
                    <a:pt x="504941" y="421274"/>
                  </a:lnTo>
                  <a:lnTo>
                    <a:pt x="561177" y="421274"/>
                  </a:lnTo>
                  <a:lnTo>
                    <a:pt x="561177" y="393100"/>
                  </a:lnTo>
                  <a:close/>
                </a:path>
                <a:path w="726439" h="749300">
                  <a:moveTo>
                    <a:pt x="612576" y="393100"/>
                  </a:moveTo>
                  <a:lnTo>
                    <a:pt x="574791" y="393100"/>
                  </a:lnTo>
                  <a:lnTo>
                    <a:pt x="574791" y="510773"/>
                  </a:lnTo>
                  <a:lnTo>
                    <a:pt x="663966" y="510773"/>
                  </a:lnTo>
                  <a:lnTo>
                    <a:pt x="663966" y="479541"/>
                  </a:lnTo>
                  <a:lnTo>
                    <a:pt x="612576" y="479541"/>
                  </a:lnTo>
                  <a:lnTo>
                    <a:pt x="612576" y="393100"/>
                  </a:lnTo>
                  <a:close/>
                </a:path>
                <a:path w="726439" h="749300">
                  <a:moveTo>
                    <a:pt x="327014" y="419608"/>
                  </a:moveTo>
                  <a:lnTo>
                    <a:pt x="281218" y="419608"/>
                  </a:lnTo>
                  <a:lnTo>
                    <a:pt x="286979" y="422229"/>
                  </a:lnTo>
                  <a:lnTo>
                    <a:pt x="294355" y="432592"/>
                  </a:lnTo>
                  <a:lnTo>
                    <a:pt x="296184" y="440801"/>
                  </a:lnTo>
                  <a:lnTo>
                    <a:pt x="296184" y="463224"/>
                  </a:lnTo>
                  <a:lnTo>
                    <a:pt x="294355" y="471444"/>
                  </a:lnTo>
                  <a:lnTo>
                    <a:pt x="290667" y="476646"/>
                  </a:lnTo>
                  <a:lnTo>
                    <a:pt x="286979" y="481797"/>
                  </a:lnTo>
                  <a:lnTo>
                    <a:pt x="281218" y="484418"/>
                  </a:lnTo>
                  <a:lnTo>
                    <a:pt x="327043" y="484418"/>
                  </a:lnTo>
                  <a:lnTo>
                    <a:pt x="330278" y="477727"/>
                  </a:lnTo>
                  <a:lnTo>
                    <a:pt x="333345" y="465634"/>
                  </a:lnTo>
                  <a:lnTo>
                    <a:pt x="334303" y="452871"/>
                  </a:lnTo>
                  <a:lnTo>
                    <a:pt x="334347" y="451794"/>
                  </a:lnTo>
                  <a:lnTo>
                    <a:pt x="333339" y="438419"/>
                  </a:lnTo>
                  <a:lnTo>
                    <a:pt x="330263" y="426319"/>
                  </a:lnTo>
                  <a:lnTo>
                    <a:pt x="327014" y="419608"/>
                  </a:lnTo>
                  <a:close/>
                </a:path>
                <a:path w="726439" h="749300">
                  <a:moveTo>
                    <a:pt x="451188" y="422910"/>
                  </a:moveTo>
                  <a:lnTo>
                    <a:pt x="402590" y="422910"/>
                  </a:lnTo>
                  <a:lnTo>
                    <a:pt x="408940" y="425124"/>
                  </a:lnTo>
                  <a:lnTo>
                    <a:pt x="416397" y="433943"/>
                  </a:lnTo>
                  <a:lnTo>
                    <a:pt x="418107" y="440801"/>
                  </a:lnTo>
                  <a:lnTo>
                    <a:pt x="418190" y="463224"/>
                  </a:lnTo>
                  <a:lnTo>
                    <a:pt x="416438" y="470448"/>
                  </a:lnTo>
                  <a:lnTo>
                    <a:pt x="409133" y="478861"/>
                  </a:lnTo>
                  <a:lnTo>
                    <a:pt x="402590" y="480964"/>
                  </a:lnTo>
                  <a:lnTo>
                    <a:pt x="450750" y="480964"/>
                  </a:lnTo>
                  <a:lnTo>
                    <a:pt x="451918" y="478439"/>
                  </a:lnTo>
                  <a:lnTo>
                    <a:pt x="454299" y="470441"/>
                  </a:lnTo>
                  <a:lnTo>
                    <a:pt x="455728" y="461653"/>
                  </a:lnTo>
                  <a:lnTo>
                    <a:pt x="456131" y="453542"/>
                  </a:lnTo>
                  <a:lnTo>
                    <a:pt x="456070" y="448899"/>
                  </a:lnTo>
                  <a:lnTo>
                    <a:pt x="455818" y="442932"/>
                  </a:lnTo>
                  <a:lnTo>
                    <a:pt x="454662" y="434540"/>
                  </a:lnTo>
                  <a:lnTo>
                    <a:pt x="452741" y="426899"/>
                  </a:lnTo>
                  <a:lnTo>
                    <a:pt x="451188" y="422910"/>
                  </a:lnTo>
                  <a:close/>
                </a:path>
                <a:path w="726439" h="749300">
                  <a:moveTo>
                    <a:pt x="201330" y="393100"/>
                  </a:moveTo>
                  <a:lnTo>
                    <a:pt x="155417" y="393100"/>
                  </a:lnTo>
                  <a:lnTo>
                    <a:pt x="138677" y="452160"/>
                  </a:lnTo>
                  <a:lnTo>
                    <a:pt x="138226" y="453542"/>
                  </a:lnTo>
                  <a:lnTo>
                    <a:pt x="137678" y="455767"/>
                  </a:lnTo>
                  <a:lnTo>
                    <a:pt x="135591" y="465634"/>
                  </a:lnTo>
                  <a:lnTo>
                    <a:pt x="134934" y="469097"/>
                  </a:lnTo>
                  <a:lnTo>
                    <a:pt x="158744" y="469097"/>
                  </a:lnTo>
                  <a:lnTo>
                    <a:pt x="164815" y="444967"/>
                  </a:lnTo>
                  <a:lnTo>
                    <a:pt x="166461" y="437906"/>
                  </a:lnTo>
                  <a:lnTo>
                    <a:pt x="167640" y="432267"/>
                  </a:lnTo>
                  <a:lnTo>
                    <a:pt x="201330" y="432267"/>
                  </a:lnTo>
                  <a:lnTo>
                    <a:pt x="201330" y="393100"/>
                  </a:lnTo>
                  <a:close/>
                </a:path>
                <a:path w="726439" h="749300">
                  <a:moveTo>
                    <a:pt x="659516" y="23449"/>
                  </a:moveTo>
                  <a:lnTo>
                    <a:pt x="628009" y="23449"/>
                  </a:lnTo>
                  <a:lnTo>
                    <a:pt x="702665" y="106720"/>
                  </a:lnTo>
                  <a:lnTo>
                    <a:pt x="702665" y="303570"/>
                  </a:lnTo>
                  <a:lnTo>
                    <a:pt x="23408" y="303570"/>
                  </a:lnTo>
                  <a:lnTo>
                    <a:pt x="726125" y="303601"/>
                  </a:lnTo>
                  <a:lnTo>
                    <a:pt x="726125" y="97749"/>
                  </a:lnTo>
                  <a:lnTo>
                    <a:pt x="659516" y="23449"/>
                  </a:lnTo>
                  <a:close/>
                </a:path>
                <a:path w="726439" h="749300">
                  <a:moveTo>
                    <a:pt x="162478" y="23449"/>
                  </a:moveTo>
                  <a:lnTo>
                    <a:pt x="139059" y="23449"/>
                  </a:lnTo>
                  <a:lnTo>
                    <a:pt x="139059" y="173187"/>
                  </a:lnTo>
                  <a:lnTo>
                    <a:pt x="141518" y="185338"/>
                  </a:lnTo>
                  <a:lnTo>
                    <a:pt x="148219" y="195270"/>
                  </a:lnTo>
                  <a:lnTo>
                    <a:pt x="158150" y="201970"/>
                  </a:lnTo>
                  <a:lnTo>
                    <a:pt x="170301" y="204429"/>
                  </a:lnTo>
                  <a:lnTo>
                    <a:pt x="553201" y="204429"/>
                  </a:lnTo>
                  <a:lnTo>
                    <a:pt x="565347" y="201970"/>
                  </a:lnTo>
                  <a:lnTo>
                    <a:pt x="575275" y="195270"/>
                  </a:lnTo>
                  <a:lnTo>
                    <a:pt x="581975" y="185338"/>
                  </a:lnTo>
                  <a:lnTo>
                    <a:pt x="582851" y="181010"/>
                  </a:lnTo>
                  <a:lnTo>
                    <a:pt x="165973" y="181010"/>
                  </a:lnTo>
                  <a:lnTo>
                    <a:pt x="162478" y="177515"/>
                  </a:lnTo>
                  <a:lnTo>
                    <a:pt x="162478" y="23449"/>
                  </a:lnTo>
                  <a:close/>
                </a:path>
                <a:path w="726439" h="749300">
                  <a:moveTo>
                    <a:pt x="233832" y="23449"/>
                  </a:moveTo>
                  <a:lnTo>
                    <a:pt x="210383" y="23449"/>
                  </a:lnTo>
                  <a:lnTo>
                    <a:pt x="210383" y="181010"/>
                  </a:lnTo>
                  <a:lnTo>
                    <a:pt x="233832" y="181010"/>
                  </a:lnTo>
                  <a:lnTo>
                    <a:pt x="233832" y="23449"/>
                  </a:lnTo>
                  <a:close/>
                </a:path>
                <a:path w="726439" h="749300">
                  <a:moveTo>
                    <a:pt x="584433" y="23449"/>
                  </a:moveTo>
                  <a:lnTo>
                    <a:pt x="560984" y="23449"/>
                  </a:lnTo>
                  <a:lnTo>
                    <a:pt x="560984" y="177515"/>
                  </a:lnTo>
                  <a:lnTo>
                    <a:pt x="557489" y="181010"/>
                  </a:lnTo>
                  <a:lnTo>
                    <a:pt x="582851" y="181010"/>
                  </a:lnTo>
                  <a:lnTo>
                    <a:pt x="584433" y="173187"/>
                  </a:lnTo>
                  <a:lnTo>
                    <a:pt x="584433" y="23449"/>
                  </a:lnTo>
                  <a:close/>
                </a:path>
                <a:path w="726439" h="749300">
                  <a:moveTo>
                    <a:pt x="495218" y="23449"/>
                  </a:moveTo>
                  <a:lnTo>
                    <a:pt x="421640" y="23449"/>
                  </a:lnTo>
                  <a:lnTo>
                    <a:pt x="421640" y="127355"/>
                  </a:lnTo>
                  <a:lnTo>
                    <a:pt x="423178" y="135823"/>
                  </a:lnTo>
                  <a:lnTo>
                    <a:pt x="427374" y="142734"/>
                  </a:lnTo>
                  <a:lnTo>
                    <a:pt x="433594" y="147390"/>
                  </a:lnTo>
                  <a:lnTo>
                    <a:pt x="441208" y="149098"/>
                  </a:lnTo>
                  <a:lnTo>
                    <a:pt x="475691" y="149098"/>
                  </a:lnTo>
                  <a:lnTo>
                    <a:pt x="483298" y="147390"/>
                  </a:lnTo>
                  <a:lnTo>
                    <a:pt x="489505" y="142734"/>
                  </a:lnTo>
                  <a:lnTo>
                    <a:pt x="493686" y="135823"/>
                  </a:lnTo>
                  <a:lnTo>
                    <a:pt x="495218" y="127355"/>
                  </a:lnTo>
                  <a:lnTo>
                    <a:pt x="495218" y="234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1988" y="2039594"/>
              <a:ext cx="679450" cy="702945"/>
            </a:xfrm>
            <a:custGeom>
              <a:avLst/>
              <a:gdLst/>
              <a:ahLst/>
              <a:cxnLst/>
              <a:rect l="l" t="t" r="r" b="b"/>
              <a:pathLst>
                <a:path w="679450" h="702944">
                  <a:moveTo>
                    <a:pt x="679399" y="575678"/>
                  </a:moveTo>
                  <a:lnTo>
                    <a:pt x="0" y="575678"/>
                  </a:lnTo>
                  <a:lnTo>
                    <a:pt x="0" y="697598"/>
                  </a:lnTo>
                  <a:lnTo>
                    <a:pt x="3022" y="697598"/>
                  </a:lnTo>
                  <a:lnTo>
                    <a:pt x="3022" y="702678"/>
                  </a:lnTo>
                  <a:lnTo>
                    <a:pt x="676592" y="702678"/>
                  </a:lnTo>
                  <a:lnTo>
                    <a:pt x="676592" y="697598"/>
                  </a:lnTo>
                  <a:lnTo>
                    <a:pt x="679399" y="697598"/>
                  </a:lnTo>
                  <a:lnTo>
                    <a:pt x="679399" y="575678"/>
                  </a:lnTo>
                  <a:close/>
                </a:path>
                <a:path w="679450" h="702944">
                  <a:moveTo>
                    <a:pt x="679399" y="83058"/>
                  </a:moveTo>
                  <a:lnTo>
                    <a:pt x="605078" y="38"/>
                  </a:lnTo>
                  <a:lnTo>
                    <a:pt x="582764" y="0"/>
                  </a:lnTo>
                  <a:lnTo>
                    <a:pt x="560463" y="0"/>
                  </a:lnTo>
                  <a:lnTo>
                    <a:pt x="560374" y="78447"/>
                  </a:lnTo>
                  <a:lnTo>
                    <a:pt x="560273" y="114985"/>
                  </a:lnTo>
                  <a:lnTo>
                    <a:pt x="559600" y="154546"/>
                  </a:lnTo>
                  <a:lnTo>
                    <a:pt x="537006" y="180568"/>
                  </a:lnTo>
                  <a:lnTo>
                    <a:pt x="339166" y="180568"/>
                  </a:lnTo>
                  <a:lnTo>
                    <a:pt x="172300" y="180263"/>
                  </a:lnTo>
                  <a:lnTo>
                    <a:pt x="131356" y="177063"/>
                  </a:lnTo>
                  <a:lnTo>
                    <a:pt x="115519" y="0"/>
                  </a:lnTo>
                  <a:lnTo>
                    <a:pt x="60312" y="0"/>
                  </a:lnTo>
                  <a:lnTo>
                    <a:pt x="11709" y="292"/>
                  </a:lnTo>
                  <a:lnTo>
                    <a:pt x="0" y="4749"/>
                  </a:lnTo>
                  <a:lnTo>
                    <a:pt x="0" y="280771"/>
                  </a:lnTo>
                  <a:lnTo>
                    <a:pt x="679399" y="280771"/>
                  </a:lnTo>
                  <a:lnTo>
                    <a:pt x="679399" y="180568"/>
                  </a:lnTo>
                  <a:lnTo>
                    <a:pt x="679399" y="83058"/>
                  </a:lnTo>
                  <a:close/>
                </a:path>
              </a:pathLst>
            </a:custGeom>
            <a:solidFill>
              <a:srgbClr val="729E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12289" y="2039584"/>
              <a:ext cx="328295" cy="158750"/>
            </a:xfrm>
            <a:custGeom>
              <a:avLst/>
              <a:gdLst/>
              <a:ahLst/>
              <a:cxnLst/>
              <a:rect l="l" t="t" r="r" b="b"/>
              <a:pathLst>
                <a:path w="328295" h="158750">
                  <a:moveTo>
                    <a:pt x="188315" y="0"/>
                  </a:moveTo>
                  <a:lnTo>
                    <a:pt x="0" y="0"/>
                  </a:lnTo>
                  <a:lnTo>
                    <a:pt x="14" y="85724"/>
                  </a:lnTo>
                  <a:lnTo>
                    <a:pt x="227" y="134230"/>
                  </a:lnTo>
                  <a:lnTo>
                    <a:pt x="99649" y="158324"/>
                  </a:lnTo>
                  <a:lnTo>
                    <a:pt x="322580" y="157988"/>
                  </a:lnTo>
                  <a:lnTo>
                    <a:pt x="327578" y="152989"/>
                  </a:lnTo>
                  <a:lnTo>
                    <a:pt x="327695" y="125526"/>
                  </a:lnTo>
                  <a:lnTo>
                    <a:pt x="224790" y="125526"/>
                  </a:lnTo>
                  <a:lnTo>
                    <a:pt x="213356" y="125460"/>
                  </a:lnTo>
                  <a:lnTo>
                    <a:pt x="188315" y="108620"/>
                  </a:lnTo>
                  <a:lnTo>
                    <a:pt x="188315" y="0"/>
                  </a:lnTo>
                  <a:close/>
                </a:path>
                <a:path w="328295" h="158750">
                  <a:moveTo>
                    <a:pt x="328178" y="0"/>
                  </a:moveTo>
                  <a:lnTo>
                    <a:pt x="260990" y="0"/>
                  </a:lnTo>
                  <a:lnTo>
                    <a:pt x="260940" y="85724"/>
                  </a:lnTo>
                  <a:lnTo>
                    <a:pt x="260681" y="102725"/>
                  </a:lnTo>
                  <a:lnTo>
                    <a:pt x="236738" y="125526"/>
                  </a:lnTo>
                  <a:lnTo>
                    <a:pt x="327695" y="125526"/>
                  </a:lnTo>
                  <a:lnTo>
                    <a:pt x="327980" y="55087"/>
                  </a:lnTo>
                  <a:lnTo>
                    <a:pt x="328178" y="0"/>
                  </a:lnTo>
                  <a:close/>
                </a:path>
              </a:pathLst>
            </a:custGeom>
            <a:solidFill>
              <a:srgbClr val="C3C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01988" y="2343480"/>
              <a:ext cx="679450" cy="248920"/>
            </a:xfrm>
            <a:custGeom>
              <a:avLst/>
              <a:gdLst/>
              <a:ahLst/>
              <a:cxnLst/>
              <a:rect l="l" t="t" r="r" b="b"/>
              <a:pathLst>
                <a:path w="679450" h="248919">
                  <a:moveTo>
                    <a:pt x="272846" y="128460"/>
                  </a:moveTo>
                  <a:lnTo>
                    <a:pt x="272072" y="112509"/>
                  </a:lnTo>
                  <a:lnTo>
                    <a:pt x="268109" y="101295"/>
                  </a:lnTo>
                  <a:lnTo>
                    <a:pt x="260858" y="94678"/>
                  </a:lnTo>
                  <a:lnTo>
                    <a:pt x="250228" y="92506"/>
                  </a:lnTo>
                  <a:lnTo>
                    <a:pt x="240385" y="92506"/>
                  </a:lnTo>
                  <a:lnTo>
                    <a:pt x="234823" y="95758"/>
                  </a:lnTo>
                  <a:lnTo>
                    <a:pt x="227520" y="110401"/>
                  </a:lnTo>
                  <a:lnTo>
                    <a:pt x="227368" y="111277"/>
                  </a:lnTo>
                  <a:lnTo>
                    <a:pt x="227368" y="138899"/>
                  </a:lnTo>
                  <a:lnTo>
                    <a:pt x="227520" y="139700"/>
                  </a:lnTo>
                  <a:lnTo>
                    <a:pt x="233273" y="150926"/>
                  </a:lnTo>
                  <a:lnTo>
                    <a:pt x="235064" y="152908"/>
                  </a:lnTo>
                  <a:lnTo>
                    <a:pt x="245414" y="158394"/>
                  </a:lnTo>
                  <a:lnTo>
                    <a:pt x="254431" y="158394"/>
                  </a:lnTo>
                  <a:lnTo>
                    <a:pt x="272846" y="128460"/>
                  </a:lnTo>
                  <a:close/>
                </a:path>
                <a:path w="679450" h="248919">
                  <a:moveTo>
                    <a:pt x="395046" y="128981"/>
                  </a:moveTo>
                  <a:lnTo>
                    <a:pt x="358965" y="95554"/>
                  </a:lnTo>
                  <a:lnTo>
                    <a:pt x="359029" y="135293"/>
                  </a:lnTo>
                  <a:lnTo>
                    <a:pt x="365112" y="154178"/>
                  </a:lnTo>
                  <a:lnTo>
                    <a:pt x="370636" y="153898"/>
                  </a:lnTo>
                  <a:lnTo>
                    <a:pt x="381825" y="152209"/>
                  </a:lnTo>
                  <a:lnTo>
                    <a:pt x="389128" y="148005"/>
                  </a:lnTo>
                  <a:lnTo>
                    <a:pt x="393293" y="140512"/>
                  </a:lnTo>
                  <a:lnTo>
                    <a:pt x="395046" y="128981"/>
                  </a:lnTo>
                  <a:close/>
                </a:path>
                <a:path w="679450" h="248919">
                  <a:moveTo>
                    <a:pt x="679399" y="0"/>
                  </a:moveTo>
                  <a:lnTo>
                    <a:pt x="640867" y="0"/>
                  </a:lnTo>
                  <a:lnTo>
                    <a:pt x="640867" y="153060"/>
                  </a:lnTo>
                  <a:lnTo>
                    <a:pt x="640867" y="182791"/>
                  </a:lnTo>
                  <a:lnTo>
                    <a:pt x="551649" y="182791"/>
                  </a:lnTo>
                  <a:lnTo>
                    <a:pt x="551649" y="66078"/>
                  </a:lnTo>
                  <a:lnTo>
                    <a:pt x="589114" y="66078"/>
                  </a:lnTo>
                  <a:lnTo>
                    <a:pt x="589114" y="153060"/>
                  </a:lnTo>
                  <a:lnTo>
                    <a:pt x="640867" y="153060"/>
                  </a:lnTo>
                  <a:lnTo>
                    <a:pt x="640867" y="0"/>
                  </a:lnTo>
                  <a:lnTo>
                    <a:pt x="539546" y="0"/>
                  </a:lnTo>
                  <a:lnTo>
                    <a:pt x="539546" y="155244"/>
                  </a:lnTo>
                  <a:lnTo>
                    <a:pt x="539546" y="182791"/>
                  </a:lnTo>
                  <a:lnTo>
                    <a:pt x="443738" y="182791"/>
                  </a:lnTo>
                  <a:lnTo>
                    <a:pt x="443738" y="66078"/>
                  </a:lnTo>
                  <a:lnTo>
                    <a:pt x="537362" y="66078"/>
                  </a:lnTo>
                  <a:lnTo>
                    <a:pt x="537362" y="93624"/>
                  </a:lnTo>
                  <a:lnTo>
                    <a:pt x="481203" y="93624"/>
                  </a:lnTo>
                  <a:lnTo>
                    <a:pt x="481203" y="110134"/>
                  </a:lnTo>
                  <a:lnTo>
                    <a:pt x="528548" y="110134"/>
                  </a:lnTo>
                  <a:lnTo>
                    <a:pt x="528548" y="136550"/>
                  </a:lnTo>
                  <a:lnTo>
                    <a:pt x="481203" y="136550"/>
                  </a:lnTo>
                  <a:lnTo>
                    <a:pt x="481203" y="155244"/>
                  </a:lnTo>
                  <a:lnTo>
                    <a:pt x="539546" y="155244"/>
                  </a:lnTo>
                  <a:lnTo>
                    <a:pt x="539546" y="0"/>
                  </a:lnTo>
                  <a:lnTo>
                    <a:pt x="432358" y="0"/>
                  </a:lnTo>
                  <a:lnTo>
                    <a:pt x="432358" y="119494"/>
                  </a:lnTo>
                  <a:lnTo>
                    <a:pt x="430834" y="141986"/>
                  </a:lnTo>
                  <a:lnTo>
                    <a:pt x="394093" y="181051"/>
                  </a:lnTo>
                  <a:lnTo>
                    <a:pt x="322618" y="184226"/>
                  </a:lnTo>
                  <a:lnTo>
                    <a:pt x="322618" y="66078"/>
                  </a:lnTo>
                  <a:lnTo>
                    <a:pt x="351028" y="66078"/>
                  </a:lnTo>
                  <a:lnTo>
                    <a:pt x="362775" y="66167"/>
                  </a:lnTo>
                  <a:lnTo>
                    <a:pt x="406692" y="72390"/>
                  </a:lnTo>
                  <a:lnTo>
                    <a:pt x="432358" y="119494"/>
                  </a:lnTo>
                  <a:lnTo>
                    <a:pt x="432358" y="0"/>
                  </a:lnTo>
                  <a:lnTo>
                    <a:pt x="310464" y="0"/>
                  </a:lnTo>
                  <a:lnTo>
                    <a:pt x="310464" y="124460"/>
                  </a:lnTo>
                  <a:lnTo>
                    <a:pt x="309575" y="138074"/>
                  </a:lnTo>
                  <a:lnTo>
                    <a:pt x="289217" y="174358"/>
                  </a:lnTo>
                  <a:lnTo>
                    <a:pt x="249656" y="186004"/>
                  </a:lnTo>
                  <a:lnTo>
                    <a:pt x="239242" y="185572"/>
                  </a:lnTo>
                  <a:lnTo>
                    <a:pt x="231254" y="184340"/>
                  </a:lnTo>
                  <a:lnTo>
                    <a:pt x="230085" y="183896"/>
                  </a:lnTo>
                  <a:lnTo>
                    <a:pt x="220408" y="180301"/>
                  </a:lnTo>
                  <a:lnTo>
                    <a:pt x="193294" y="150088"/>
                  </a:lnTo>
                  <a:lnTo>
                    <a:pt x="190119" y="129641"/>
                  </a:lnTo>
                  <a:lnTo>
                    <a:pt x="190144" y="110134"/>
                  </a:lnTo>
                  <a:lnTo>
                    <a:pt x="218376" y="70446"/>
                  </a:lnTo>
                  <a:lnTo>
                    <a:pt x="229616" y="66078"/>
                  </a:lnTo>
                  <a:lnTo>
                    <a:pt x="231368" y="65392"/>
                  </a:lnTo>
                  <a:lnTo>
                    <a:pt x="239788" y="64033"/>
                  </a:lnTo>
                  <a:lnTo>
                    <a:pt x="249948" y="63576"/>
                  </a:lnTo>
                  <a:lnTo>
                    <a:pt x="260108" y="64033"/>
                  </a:lnTo>
                  <a:lnTo>
                    <a:pt x="299478" y="86029"/>
                  </a:lnTo>
                  <a:lnTo>
                    <a:pt x="310464" y="124460"/>
                  </a:lnTo>
                  <a:lnTo>
                    <a:pt x="310464" y="0"/>
                  </a:lnTo>
                  <a:lnTo>
                    <a:pt x="177279" y="0"/>
                  </a:lnTo>
                  <a:lnTo>
                    <a:pt x="177279" y="66078"/>
                  </a:lnTo>
                  <a:lnTo>
                    <a:pt x="177279" y="183896"/>
                  </a:lnTo>
                  <a:lnTo>
                    <a:pt x="144259" y="183896"/>
                  </a:lnTo>
                  <a:lnTo>
                    <a:pt x="144132" y="106273"/>
                  </a:lnTo>
                  <a:lnTo>
                    <a:pt x="124891" y="183349"/>
                  </a:lnTo>
                  <a:lnTo>
                    <a:pt x="102222" y="183896"/>
                  </a:lnTo>
                  <a:lnTo>
                    <a:pt x="98933" y="183629"/>
                  </a:lnTo>
                  <a:lnTo>
                    <a:pt x="98653" y="182791"/>
                  </a:lnTo>
                  <a:lnTo>
                    <a:pt x="84289" y="127012"/>
                  </a:lnTo>
                  <a:lnTo>
                    <a:pt x="81153" y="113982"/>
                  </a:lnTo>
                  <a:lnTo>
                    <a:pt x="80225" y="110490"/>
                  </a:lnTo>
                  <a:lnTo>
                    <a:pt x="79717" y="112750"/>
                  </a:lnTo>
                  <a:lnTo>
                    <a:pt x="79527" y="121539"/>
                  </a:lnTo>
                  <a:lnTo>
                    <a:pt x="79413" y="141363"/>
                  </a:lnTo>
                  <a:lnTo>
                    <a:pt x="79298" y="182791"/>
                  </a:lnTo>
                  <a:lnTo>
                    <a:pt x="45161" y="182791"/>
                  </a:lnTo>
                  <a:lnTo>
                    <a:pt x="45161" y="66078"/>
                  </a:lnTo>
                  <a:lnTo>
                    <a:pt x="81000" y="66078"/>
                  </a:lnTo>
                  <a:lnTo>
                    <a:pt x="91389" y="66268"/>
                  </a:lnTo>
                  <a:lnTo>
                    <a:pt x="91452" y="66776"/>
                  </a:lnTo>
                  <a:lnTo>
                    <a:pt x="92075" y="69202"/>
                  </a:lnTo>
                  <a:lnTo>
                    <a:pt x="93929" y="76060"/>
                  </a:lnTo>
                  <a:lnTo>
                    <a:pt x="96685" y="86080"/>
                  </a:lnTo>
                  <a:lnTo>
                    <a:pt x="103530" y="110845"/>
                  </a:lnTo>
                  <a:lnTo>
                    <a:pt x="106476" y="121831"/>
                  </a:lnTo>
                  <a:lnTo>
                    <a:pt x="108508" y="129641"/>
                  </a:lnTo>
                  <a:lnTo>
                    <a:pt x="109486" y="133819"/>
                  </a:lnTo>
                  <a:lnTo>
                    <a:pt x="110756" y="141363"/>
                  </a:lnTo>
                  <a:lnTo>
                    <a:pt x="111950" y="141833"/>
                  </a:lnTo>
                  <a:lnTo>
                    <a:pt x="123456" y="97739"/>
                  </a:lnTo>
                  <a:lnTo>
                    <a:pt x="132384" y="66078"/>
                  </a:lnTo>
                  <a:lnTo>
                    <a:pt x="177279" y="66078"/>
                  </a:lnTo>
                  <a:lnTo>
                    <a:pt x="177279" y="0"/>
                  </a:lnTo>
                  <a:lnTo>
                    <a:pt x="0" y="0"/>
                  </a:lnTo>
                  <a:lnTo>
                    <a:pt x="0" y="248869"/>
                  </a:lnTo>
                  <a:lnTo>
                    <a:pt x="679399" y="248869"/>
                  </a:lnTo>
                  <a:lnTo>
                    <a:pt x="679399" y="186004"/>
                  </a:lnTo>
                  <a:lnTo>
                    <a:pt x="679399" y="184226"/>
                  </a:lnTo>
                  <a:lnTo>
                    <a:pt x="679399" y="182791"/>
                  </a:lnTo>
                  <a:lnTo>
                    <a:pt x="679399" y="66078"/>
                  </a:lnTo>
                  <a:lnTo>
                    <a:pt x="679399" y="63576"/>
                  </a:lnTo>
                  <a:lnTo>
                    <a:pt x="679399" y="0"/>
                  </a:lnTo>
                  <a:close/>
                </a:path>
              </a:pathLst>
            </a:custGeom>
            <a:solidFill>
              <a:srgbClr val="FFB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0733" y="2039584"/>
              <a:ext cx="48895" cy="158750"/>
            </a:xfrm>
            <a:custGeom>
              <a:avLst/>
              <a:gdLst/>
              <a:ahLst/>
              <a:cxnLst/>
              <a:rect l="l" t="t" r="r" b="b"/>
              <a:pathLst>
                <a:path w="48894" h="158750">
                  <a:moveTo>
                    <a:pt x="48463" y="0"/>
                  </a:moveTo>
                  <a:lnTo>
                    <a:pt x="0" y="0"/>
                  </a:lnTo>
                  <a:lnTo>
                    <a:pt x="65" y="122821"/>
                  </a:lnTo>
                  <a:lnTo>
                    <a:pt x="17302" y="158424"/>
                  </a:lnTo>
                  <a:lnTo>
                    <a:pt x="48463" y="158546"/>
                  </a:lnTo>
                  <a:lnTo>
                    <a:pt x="4846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2027709" y="2268458"/>
            <a:ext cx="545465" cy="263525"/>
          </a:xfrm>
          <a:custGeom>
            <a:avLst/>
            <a:gdLst/>
            <a:ahLst/>
            <a:cxnLst/>
            <a:rect l="l" t="t" r="r" b="b"/>
            <a:pathLst>
              <a:path w="545464" h="263525">
                <a:moveTo>
                  <a:pt x="474024" y="202529"/>
                </a:moveTo>
                <a:lnTo>
                  <a:pt x="417474" y="202529"/>
                </a:lnTo>
                <a:lnTo>
                  <a:pt x="385805" y="234746"/>
                </a:lnTo>
                <a:lnTo>
                  <a:pt x="413501" y="263052"/>
                </a:lnTo>
                <a:lnTo>
                  <a:pt x="474024" y="202529"/>
                </a:lnTo>
                <a:close/>
              </a:path>
              <a:path w="545464" h="263525">
                <a:moveTo>
                  <a:pt x="131246" y="0"/>
                </a:moveTo>
                <a:lnTo>
                  <a:pt x="0" y="131246"/>
                </a:lnTo>
                <a:lnTo>
                  <a:pt x="131246" y="262493"/>
                </a:lnTo>
                <a:lnTo>
                  <a:pt x="158953" y="234198"/>
                </a:lnTo>
                <a:lnTo>
                  <a:pt x="127274" y="202529"/>
                </a:lnTo>
                <a:lnTo>
                  <a:pt x="474024" y="202529"/>
                </a:lnTo>
                <a:lnTo>
                  <a:pt x="513638" y="162915"/>
                </a:lnTo>
                <a:lnTo>
                  <a:pt x="87670" y="162915"/>
                </a:lnTo>
                <a:lnTo>
                  <a:pt x="56001" y="131246"/>
                </a:lnTo>
                <a:lnTo>
                  <a:pt x="87670" y="99578"/>
                </a:lnTo>
                <a:lnTo>
                  <a:pt x="513638" y="99578"/>
                </a:lnTo>
                <a:lnTo>
                  <a:pt x="474024" y="59964"/>
                </a:lnTo>
                <a:lnTo>
                  <a:pt x="127274" y="59964"/>
                </a:lnTo>
                <a:lnTo>
                  <a:pt x="158953" y="28295"/>
                </a:lnTo>
                <a:lnTo>
                  <a:pt x="131246" y="0"/>
                </a:lnTo>
                <a:close/>
              </a:path>
              <a:path w="545464" h="263525">
                <a:moveTo>
                  <a:pt x="513638" y="99578"/>
                </a:moveTo>
                <a:lnTo>
                  <a:pt x="457037" y="99578"/>
                </a:lnTo>
                <a:lnTo>
                  <a:pt x="488756" y="131246"/>
                </a:lnTo>
                <a:lnTo>
                  <a:pt x="457037" y="162915"/>
                </a:lnTo>
                <a:lnTo>
                  <a:pt x="513638" y="162915"/>
                </a:lnTo>
                <a:lnTo>
                  <a:pt x="545307" y="131246"/>
                </a:lnTo>
                <a:lnTo>
                  <a:pt x="513638" y="99578"/>
                </a:lnTo>
                <a:close/>
              </a:path>
              <a:path w="545464" h="263525">
                <a:moveTo>
                  <a:pt x="414060" y="0"/>
                </a:moveTo>
                <a:lnTo>
                  <a:pt x="386354" y="28295"/>
                </a:lnTo>
                <a:lnTo>
                  <a:pt x="418033" y="59964"/>
                </a:lnTo>
                <a:lnTo>
                  <a:pt x="474024" y="59964"/>
                </a:lnTo>
                <a:lnTo>
                  <a:pt x="41406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0842" y="2032438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74" y="0"/>
                </a:lnTo>
              </a:path>
            </a:pathLst>
          </a:custGeom>
          <a:ln w="39887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842" y="2268740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74" y="0"/>
                </a:lnTo>
              </a:path>
            </a:pathLst>
          </a:custGeom>
          <a:ln w="39887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406" y="2150589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2813" y="0"/>
                </a:lnTo>
              </a:path>
            </a:pathLst>
          </a:custGeom>
          <a:ln w="39887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842" y="2386890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4">
                <a:moveTo>
                  <a:pt x="0" y="0"/>
                </a:moveTo>
                <a:lnTo>
                  <a:pt x="343377" y="0"/>
                </a:lnTo>
              </a:path>
            </a:pathLst>
          </a:custGeom>
          <a:ln w="39887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406" y="2505031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2209" y="0"/>
                </a:lnTo>
              </a:path>
            </a:pathLst>
          </a:custGeom>
          <a:ln w="39887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406" y="2741332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2209" y="0"/>
                </a:lnTo>
              </a:path>
            </a:pathLst>
          </a:custGeom>
          <a:ln w="39887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552010" y="2016306"/>
            <a:ext cx="1170305" cy="749300"/>
            <a:chOff x="552010" y="2016306"/>
            <a:chExt cx="1170305" cy="749300"/>
          </a:xfrm>
        </p:grpSpPr>
        <p:sp>
          <p:nvSpPr>
            <p:cNvPr id="23" name="object 23"/>
            <p:cNvSpPr/>
            <p:nvPr/>
          </p:nvSpPr>
          <p:spPr>
            <a:xfrm>
              <a:off x="552010" y="2623182"/>
              <a:ext cx="283210" cy="0"/>
            </a:xfrm>
            <a:custGeom>
              <a:avLst/>
              <a:gdLst/>
              <a:ahLst/>
              <a:cxnLst/>
              <a:rect l="l" t="t" r="r" b="b"/>
              <a:pathLst>
                <a:path w="283209">
                  <a:moveTo>
                    <a:pt x="0" y="0"/>
                  </a:moveTo>
                  <a:lnTo>
                    <a:pt x="282813" y="0"/>
                  </a:lnTo>
                </a:path>
              </a:pathLst>
            </a:custGeom>
            <a:ln w="39887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1222" y="2047872"/>
              <a:ext cx="799465" cy="685800"/>
            </a:xfrm>
            <a:custGeom>
              <a:avLst/>
              <a:gdLst/>
              <a:ahLst/>
              <a:cxnLst/>
              <a:rect l="l" t="t" r="r" b="b"/>
              <a:pathLst>
                <a:path w="799464" h="685800">
                  <a:moveTo>
                    <a:pt x="799226" y="623336"/>
                  </a:moveTo>
                  <a:lnTo>
                    <a:pt x="799226" y="62351"/>
                  </a:lnTo>
                  <a:lnTo>
                    <a:pt x="794202" y="38074"/>
                  </a:lnTo>
                  <a:lnTo>
                    <a:pt x="780501" y="18256"/>
                  </a:lnTo>
                  <a:lnTo>
                    <a:pt x="760178" y="4897"/>
                  </a:lnTo>
                  <a:lnTo>
                    <a:pt x="735289" y="0"/>
                  </a:lnTo>
                  <a:lnTo>
                    <a:pt x="159857" y="0"/>
                  </a:lnTo>
                  <a:lnTo>
                    <a:pt x="134964" y="4897"/>
                  </a:lnTo>
                  <a:lnTo>
                    <a:pt x="114641" y="18256"/>
                  </a:lnTo>
                  <a:lnTo>
                    <a:pt x="100942" y="38074"/>
                  </a:lnTo>
                  <a:lnTo>
                    <a:pt x="95920" y="62351"/>
                  </a:lnTo>
                  <a:lnTo>
                    <a:pt x="95920" y="249356"/>
                  </a:lnTo>
                  <a:lnTo>
                    <a:pt x="0" y="342859"/>
                  </a:lnTo>
                  <a:lnTo>
                    <a:pt x="95920" y="436372"/>
                  </a:lnTo>
                  <a:lnTo>
                    <a:pt x="95920" y="623336"/>
                  </a:lnTo>
                  <a:lnTo>
                    <a:pt x="100942" y="647613"/>
                  </a:lnTo>
                  <a:lnTo>
                    <a:pt x="114641" y="667431"/>
                  </a:lnTo>
                  <a:lnTo>
                    <a:pt x="134964" y="680790"/>
                  </a:lnTo>
                  <a:lnTo>
                    <a:pt x="159857" y="685688"/>
                  </a:lnTo>
                  <a:lnTo>
                    <a:pt x="735289" y="685688"/>
                  </a:lnTo>
                  <a:lnTo>
                    <a:pt x="760178" y="680790"/>
                  </a:lnTo>
                  <a:lnTo>
                    <a:pt x="780501" y="667431"/>
                  </a:lnTo>
                  <a:lnTo>
                    <a:pt x="794202" y="647613"/>
                  </a:lnTo>
                  <a:lnTo>
                    <a:pt x="799226" y="623336"/>
                  </a:lnTo>
                  <a:close/>
                </a:path>
              </a:pathLst>
            </a:custGeom>
            <a:ln w="63130">
              <a:solidFill>
                <a:srgbClr val="FFB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15016" y="2203726"/>
              <a:ext cx="447675" cy="374015"/>
            </a:xfrm>
            <a:custGeom>
              <a:avLst/>
              <a:gdLst/>
              <a:ahLst/>
              <a:cxnLst/>
              <a:rect l="l" t="t" r="r" b="b"/>
              <a:pathLst>
                <a:path w="447675" h="374014">
                  <a:moveTo>
                    <a:pt x="127873" y="373979"/>
                  </a:moveTo>
                  <a:lnTo>
                    <a:pt x="103066" y="369053"/>
                  </a:lnTo>
                  <a:lnTo>
                    <a:pt x="82734" y="355652"/>
                  </a:lnTo>
                  <a:lnTo>
                    <a:pt x="68987" y="335836"/>
                  </a:lnTo>
                  <a:lnTo>
                    <a:pt x="63936" y="311668"/>
                  </a:lnTo>
                  <a:lnTo>
                    <a:pt x="63936" y="249316"/>
                  </a:lnTo>
                  <a:lnTo>
                    <a:pt x="0" y="186578"/>
                  </a:lnTo>
                  <a:lnTo>
                    <a:pt x="63936" y="124663"/>
                  </a:lnTo>
                  <a:lnTo>
                    <a:pt x="63936" y="62311"/>
                  </a:lnTo>
                  <a:lnTo>
                    <a:pt x="68987" y="38143"/>
                  </a:lnTo>
                  <a:lnTo>
                    <a:pt x="82734" y="18327"/>
                  </a:lnTo>
                  <a:lnTo>
                    <a:pt x="103066" y="4925"/>
                  </a:lnTo>
                  <a:lnTo>
                    <a:pt x="127873" y="0"/>
                  </a:lnTo>
                </a:path>
                <a:path w="447675" h="374014">
                  <a:moveTo>
                    <a:pt x="319684" y="373979"/>
                  </a:moveTo>
                  <a:lnTo>
                    <a:pt x="344474" y="369053"/>
                  </a:lnTo>
                  <a:lnTo>
                    <a:pt x="364808" y="355652"/>
                  </a:lnTo>
                  <a:lnTo>
                    <a:pt x="378564" y="335836"/>
                  </a:lnTo>
                  <a:lnTo>
                    <a:pt x="383621" y="311668"/>
                  </a:lnTo>
                  <a:lnTo>
                    <a:pt x="383621" y="249316"/>
                  </a:lnTo>
                  <a:lnTo>
                    <a:pt x="447558" y="187004"/>
                  </a:lnTo>
                  <a:lnTo>
                    <a:pt x="383621" y="124663"/>
                  </a:lnTo>
                  <a:lnTo>
                    <a:pt x="383621" y="62311"/>
                  </a:lnTo>
                  <a:lnTo>
                    <a:pt x="378564" y="38143"/>
                  </a:lnTo>
                  <a:lnTo>
                    <a:pt x="364808" y="18327"/>
                  </a:lnTo>
                  <a:lnTo>
                    <a:pt x="344474" y="4925"/>
                  </a:lnTo>
                  <a:lnTo>
                    <a:pt x="319684" y="0"/>
                  </a:lnTo>
                </a:path>
              </a:pathLst>
            </a:custGeom>
            <a:ln w="63130">
              <a:solidFill>
                <a:srgbClr val="00CA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5300" y="3324487"/>
            <a:ext cx="22987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90" dirty="0">
                <a:latin typeface="Calibri"/>
                <a:cs typeface="Calibri"/>
              </a:rPr>
              <a:t>1</a:t>
            </a:r>
            <a:r>
              <a:rPr sz="600" b="1" spc="-10" dirty="0">
                <a:latin typeface="Calibri"/>
                <a:cs typeface="Calibri"/>
              </a:rPr>
              <a:t>5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0" name="object 21">
            <a:extLst>
              <a:ext uri="{FF2B5EF4-FFF2-40B4-BE49-F238E27FC236}">
                <a16:creationId xmlns:a16="http://schemas.microsoft.com/office/drawing/2014/main" id="{F30544AA-AD3F-2E46-B378-665D53B356E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latin typeface="Calibri"/>
                <a:cs typeface="Calibri"/>
              </a:rPr>
              <a:t> </a:t>
            </a:r>
            <a:r>
              <a:rPr sz="600" b="1" spc="140" dirty="0"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435609"/>
            <a:chOff x="0" y="0"/>
            <a:chExt cx="4608195" cy="435609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131445"/>
            </a:xfrm>
            <a:custGeom>
              <a:avLst/>
              <a:gdLst/>
              <a:ahLst/>
              <a:cxnLst/>
              <a:rect l="l" t="t" r="r" b="b"/>
              <a:pathLst>
                <a:path w="2304415" h="131445">
                  <a:moveTo>
                    <a:pt x="0" y="130911"/>
                  </a:moveTo>
                  <a:lnTo>
                    <a:pt x="2303995" y="130911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30911"/>
                  </a:lnTo>
                  <a:close/>
                </a:path>
              </a:pathLst>
            </a:custGeom>
            <a:solidFill>
              <a:srgbClr val="812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30902"/>
              <a:ext cx="4608004" cy="3042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3114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Contribution:</a:t>
            </a:r>
            <a:r>
              <a:rPr b="0" spc="45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Angr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anti-evasion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extension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11987" y="598817"/>
            <a:ext cx="4234815" cy="281940"/>
            <a:chOff x="211987" y="598817"/>
            <a:chExt cx="4234815" cy="281940"/>
          </a:xfrm>
        </p:grpSpPr>
        <p:sp>
          <p:nvSpPr>
            <p:cNvPr id="8" name="object 8"/>
            <p:cNvSpPr/>
            <p:nvPr/>
          </p:nvSpPr>
          <p:spPr>
            <a:xfrm>
              <a:off x="211987" y="598817"/>
              <a:ext cx="4184650" cy="82550"/>
            </a:xfrm>
            <a:custGeom>
              <a:avLst/>
              <a:gdLst/>
              <a:ahLst/>
              <a:cxnLst/>
              <a:rect l="l" t="t" r="r" b="b"/>
              <a:pathLst>
                <a:path w="4184650" h="82550">
                  <a:moveTo>
                    <a:pt x="41332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184066" y="82384"/>
                  </a:lnTo>
                  <a:lnTo>
                    <a:pt x="4184066" y="50800"/>
                  </a:lnTo>
                  <a:lnTo>
                    <a:pt x="4180058" y="31075"/>
                  </a:lnTo>
                  <a:lnTo>
                    <a:pt x="4169144" y="14922"/>
                  </a:lnTo>
                  <a:lnTo>
                    <a:pt x="4152991" y="4008"/>
                  </a:lnTo>
                  <a:lnTo>
                    <a:pt x="4133266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2788" y="778738"/>
              <a:ext cx="101600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3589" y="766038"/>
              <a:ext cx="4133214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96054" y="649389"/>
              <a:ext cx="50748" cy="1293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11987" y="643247"/>
              <a:ext cx="4184650" cy="186690"/>
            </a:xfrm>
            <a:custGeom>
              <a:avLst/>
              <a:gdLst/>
              <a:ahLst/>
              <a:cxnLst/>
              <a:rect l="l" t="t" r="r" b="b"/>
              <a:pathLst>
                <a:path w="4184650" h="186690">
                  <a:moveTo>
                    <a:pt x="4184066" y="0"/>
                  </a:moveTo>
                  <a:lnTo>
                    <a:pt x="0" y="0"/>
                  </a:lnTo>
                  <a:lnTo>
                    <a:pt x="0" y="135491"/>
                  </a:lnTo>
                  <a:lnTo>
                    <a:pt x="4008" y="155216"/>
                  </a:lnTo>
                  <a:lnTo>
                    <a:pt x="14922" y="171369"/>
                  </a:lnTo>
                  <a:lnTo>
                    <a:pt x="31075" y="182283"/>
                  </a:lnTo>
                  <a:lnTo>
                    <a:pt x="50800" y="186291"/>
                  </a:lnTo>
                  <a:lnTo>
                    <a:pt x="4133266" y="186291"/>
                  </a:lnTo>
                  <a:lnTo>
                    <a:pt x="4152991" y="182283"/>
                  </a:lnTo>
                  <a:lnTo>
                    <a:pt x="4169144" y="171369"/>
                  </a:lnTo>
                  <a:lnTo>
                    <a:pt x="4180058" y="155216"/>
                  </a:lnTo>
                  <a:lnTo>
                    <a:pt x="4184066" y="135491"/>
                  </a:lnTo>
                  <a:lnTo>
                    <a:pt x="4184066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6054" y="687484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90">
                  <a:moveTo>
                    <a:pt x="0" y="1103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6054" y="6747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96054" y="6620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96054" y="6493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3895" y="611643"/>
            <a:ext cx="40405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Constrain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symbolic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exploration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pass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evasive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detection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checks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0000" y="1014907"/>
            <a:ext cx="3900804" cy="2080260"/>
            <a:chOff x="410000" y="1014907"/>
            <a:chExt cx="3900804" cy="2080260"/>
          </a:xfrm>
        </p:grpSpPr>
        <p:sp>
          <p:nvSpPr>
            <p:cNvPr id="19" name="object 19"/>
            <p:cNvSpPr/>
            <p:nvPr/>
          </p:nvSpPr>
          <p:spPr>
            <a:xfrm>
              <a:off x="691608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0000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1640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0062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36769" y="1851065"/>
              <a:ext cx="356235" cy="398780"/>
            </a:xfrm>
            <a:custGeom>
              <a:avLst/>
              <a:gdLst/>
              <a:ahLst/>
              <a:cxnLst/>
              <a:rect l="l" t="t" r="r" b="b"/>
              <a:pathLst>
                <a:path w="356235" h="398780">
                  <a:moveTo>
                    <a:pt x="0" y="398369"/>
                  </a:moveTo>
                  <a:lnTo>
                    <a:pt x="355671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66942" y="1894404"/>
              <a:ext cx="318770" cy="356870"/>
            </a:xfrm>
            <a:custGeom>
              <a:avLst/>
              <a:gdLst/>
              <a:ahLst/>
              <a:cxnLst/>
              <a:rect l="l" t="t" r="r" b="b"/>
              <a:pathLst>
                <a:path w="318770" h="356869">
                  <a:moveTo>
                    <a:pt x="318573" y="356711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3820" y="1814074"/>
              <a:ext cx="431800" cy="483234"/>
            </a:xfrm>
            <a:custGeom>
              <a:avLst/>
              <a:gdLst/>
              <a:ahLst/>
              <a:cxnLst/>
              <a:rect l="l" t="t" r="r" b="b"/>
              <a:pathLst>
                <a:path w="431800" h="483235">
                  <a:moveTo>
                    <a:pt x="0" y="483180"/>
                  </a:moveTo>
                  <a:lnTo>
                    <a:pt x="431493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26180" y="1842931"/>
              <a:ext cx="376555" cy="429259"/>
            </a:xfrm>
            <a:custGeom>
              <a:avLst/>
              <a:gdLst/>
              <a:ahLst/>
              <a:cxnLst/>
              <a:rect l="l" t="t" r="r" b="b"/>
              <a:pathLst>
                <a:path w="376555" h="429260">
                  <a:moveTo>
                    <a:pt x="376500" y="429226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29407" y="1231708"/>
              <a:ext cx="901065" cy="504825"/>
            </a:xfrm>
            <a:custGeom>
              <a:avLst/>
              <a:gdLst/>
              <a:ahLst/>
              <a:cxnLst/>
              <a:rect l="l" t="t" r="r" b="b"/>
              <a:pathLst>
                <a:path w="901064" h="504825">
                  <a:moveTo>
                    <a:pt x="0" y="504436"/>
                  </a:moveTo>
                  <a:lnTo>
                    <a:pt x="900939" y="0"/>
                  </a:lnTo>
                </a:path>
              </a:pathLst>
            </a:custGeom>
            <a:ln w="16001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64831" y="1217546"/>
              <a:ext cx="938530" cy="525780"/>
            </a:xfrm>
            <a:custGeom>
              <a:avLst/>
              <a:gdLst/>
              <a:ahLst/>
              <a:cxnLst/>
              <a:rect l="l" t="t" r="r" b="b"/>
              <a:pathLst>
                <a:path w="938529" h="525780">
                  <a:moveTo>
                    <a:pt x="937930" y="525265"/>
                  </a:moveTo>
                  <a:lnTo>
                    <a:pt x="0" y="0"/>
                  </a:lnTo>
                </a:path>
              </a:pathLst>
            </a:custGeom>
            <a:ln w="16001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0031" y="213504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91733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10125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41765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60156" y="2135047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91858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10250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41890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60281" y="2135047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91983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10375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42015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60094" y="1014907"/>
              <a:ext cx="3150870" cy="2080260"/>
            </a:xfrm>
            <a:custGeom>
              <a:avLst/>
              <a:gdLst/>
              <a:ahLst/>
              <a:cxnLst/>
              <a:rect l="l" t="t" r="r" b="b"/>
              <a:pathLst>
                <a:path w="3150870" h="2080260">
                  <a:moveTo>
                    <a:pt x="400050" y="760095"/>
                  </a:moveTo>
                  <a:lnTo>
                    <a:pt x="394754" y="714248"/>
                  </a:lnTo>
                  <a:lnTo>
                    <a:pt x="379704" y="672147"/>
                  </a:lnTo>
                  <a:lnTo>
                    <a:pt x="356095" y="635012"/>
                  </a:lnTo>
                  <a:lnTo>
                    <a:pt x="325107" y="604024"/>
                  </a:lnTo>
                  <a:lnTo>
                    <a:pt x="287972" y="580415"/>
                  </a:lnTo>
                  <a:lnTo>
                    <a:pt x="245872" y="565365"/>
                  </a:lnTo>
                  <a:lnTo>
                    <a:pt x="200025" y="560070"/>
                  </a:lnTo>
                  <a:lnTo>
                    <a:pt x="154165" y="565365"/>
                  </a:lnTo>
                  <a:lnTo>
                    <a:pt x="112064" y="580415"/>
                  </a:lnTo>
                  <a:lnTo>
                    <a:pt x="74930" y="604024"/>
                  </a:lnTo>
                  <a:lnTo>
                    <a:pt x="43942" y="635012"/>
                  </a:lnTo>
                  <a:lnTo>
                    <a:pt x="20332" y="672147"/>
                  </a:lnTo>
                  <a:lnTo>
                    <a:pt x="5283" y="714248"/>
                  </a:lnTo>
                  <a:lnTo>
                    <a:pt x="0" y="760095"/>
                  </a:lnTo>
                  <a:lnTo>
                    <a:pt x="5283" y="805954"/>
                  </a:lnTo>
                  <a:lnTo>
                    <a:pt x="20332" y="848055"/>
                  </a:lnTo>
                  <a:lnTo>
                    <a:pt x="43942" y="885190"/>
                  </a:lnTo>
                  <a:lnTo>
                    <a:pt x="74930" y="916178"/>
                  </a:lnTo>
                  <a:lnTo>
                    <a:pt x="112064" y="939787"/>
                  </a:lnTo>
                  <a:lnTo>
                    <a:pt x="154165" y="954836"/>
                  </a:lnTo>
                  <a:lnTo>
                    <a:pt x="200025" y="960120"/>
                  </a:lnTo>
                  <a:lnTo>
                    <a:pt x="245872" y="954836"/>
                  </a:lnTo>
                  <a:lnTo>
                    <a:pt x="287972" y="939787"/>
                  </a:lnTo>
                  <a:lnTo>
                    <a:pt x="325107" y="916178"/>
                  </a:lnTo>
                  <a:lnTo>
                    <a:pt x="356095" y="885190"/>
                  </a:lnTo>
                  <a:lnTo>
                    <a:pt x="379704" y="848055"/>
                  </a:lnTo>
                  <a:lnTo>
                    <a:pt x="394754" y="805954"/>
                  </a:lnTo>
                  <a:lnTo>
                    <a:pt x="400050" y="760095"/>
                  </a:lnTo>
                  <a:close/>
                </a:path>
                <a:path w="3150870" h="2080260">
                  <a:moveTo>
                    <a:pt x="1400175" y="200025"/>
                  </a:moveTo>
                  <a:lnTo>
                    <a:pt x="1394879" y="154178"/>
                  </a:lnTo>
                  <a:lnTo>
                    <a:pt x="1379829" y="112077"/>
                  </a:lnTo>
                  <a:lnTo>
                    <a:pt x="1356220" y="74942"/>
                  </a:lnTo>
                  <a:lnTo>
                    <a:pt x="1325232" y="43954"/>
                  </a:lnTo>
                  <a:lnTo>
                    <a:pt x="1288097" y="20345"/>
                  </a:lnTo>
                  <a:lnTo>
                    <a:pt x="1245997" y="5295"/>
                  </a:lnTo>
                  <a:lnTo>
                    <a:pt x="1200150" y="0"/>
                  </a:lnTo>
                  <a:lnTo>
                    <a:pt x="1154290" y="5295"/>
                  </a:lnTo>
                  <a:lnTo>
                    <a:pt x="1112189" y="20345"/>
                  </a:lnTo>
                  <a:lnTo>
                    <a:pt x="1075055" y="43954"/>
                  </a:lnTo>
                  <a:lnTo>
                    <a:pt x="1044067" y="74942"/>
                  </a:lnTo>
                  <a:lnTo>
                    <a:pt x="1020457" y="112077"/>
                  </a:lnTo>
                  <a:lnTo>
                    <a:pt x="1005408" y="154178"/>
                  </a:lnTo>
                  <a:lnTo>
                    <a:pt x="1000125" y="200025"/>
                  </a:lnTo>
                  <a:lnTo>
                    <a:pt x="1005408" y="245884"/>
                  </a:lnTo>
                  <a:lnTo>
                    <a:pt x="1020457" y="287985"/>
                  </a:lnTo>
                  <a:lnTo>
                    <a:pt x="1044067" y="325120"/>
                  </a:lnTo>
                  <a:lnTo>
                    <a:pt x="1075055" y="356108"/>
                  </a:lnTo>
                  <a:lnTo>
                    <a:pt x="1112189" y="379717"/>
                  </a:lnTo>
                  <a:lnTo>
                    <a:pt x="1154290" y="394766"/>
                  </a:lnTo>
                  <a:lnTo>
                    <a:pt x="1200150" y="400050"/>
                  </a:lnTo>
                  <a:lnTo>
                    <a:pt x="1245997" y="394766"/>
                  </a:lnTo>
                  <a:lnTo>
                    <a:pt x="1288097" y="379717"/>
                  </a:lnTo>
                  <a:lnTo>
                    <a:pt x="1325232" y="356108"/>
                  </a:lnTo>
                  <a:lnTo>
                    <a:pt x="1356220" y="325120"/>
                  </a:lnTo>
                  <a:lnTo>
                    <a:pt x="1379829" y="287985"/>
                  </a:lnTo>
                  <a:lnTo>
                    <a:pt x="1394879" y="245884"/>
                  </a:lnTo>
                  <a:lnTo>
                    <a:pt x="1400175" y="200025"/>
                  </a:lnTo>
                  <a:close/>
                </a:path>
                <a:path w="3150870" h="2080260">
                  <a:moveTo>
                    <a:pt x="2400300" y="760095"/>
                  </a:moveTo>
                  <a:lnTo>
                    <a:pt x="2395004" y="714248"/>
                  </a:lnTo>
                  <a:lnTo>
                    <a:pt x="2379954" y="672147"/>
                  </a:lnTo>
                  <a:lnTo>
                    <a:pt x="2356345" y="635012"/>
                  </a:lnTo>
                  <a:lnTo>
                    <a:pt x="2325357" y="604024"/>
                  </a:lnTo>
                  <a:lnTo>
                    <a:pt x="2288222" y="580415"/>
                  </a:lnTo>
                  <a:lnTo>
                    <a:pt x="2246122" y="565365"/>
                  </a:lnTo>
                  <a:lnTo>
                    <a:pt x="2200275" y="560070"/>
                  </a:lnTo>
                  <a:lnTo>
                    <a:pt x="2154415" y="565365"/>
                  </a:lnTo>
                  <a:lnTo>
                    <a:pt x="2112314" y="580415"/>
                  </a:lnTo>
                  <a:lnTo>
                    <a:pt x="2075180" y="604024"/>
                  </a:lnTo>
                  <a:lnTo>
                    <a:pt x="2044192" y="635012"/>
                  </a:lnTo>
                  <a:lnTo>
                    <a:pt x="2020582" y="672147"/>
                  </a:lnTo>
                  <a:lnTo>
                    <a:pt x="2005533" y="714248"/>
                  </a:lnTo>
                  <a:lnTo>
                    <a:pt x="2000250" y="760095"/>
                  </a:lnTo>
                  <a:lnTo>
                    <a:pt x="2005533" y="805954"/>
                  </a:lnTo>
                  <a:lnTo>
                    <a:pt x="2020582" y="848055"/>
                  </a:lnTo>
                  <a:lnTo>
                    <a:pt x="2044192" y="885190"/>
                  </a:lnTo>
                  <a:lnTo>
                    <a:pt x="2075180" y="916178"/>
                  </a:lnTo>
                  <a:lnTo>
                    <a:pt x="2112314" y="939787"/>
                  </a:lnTo>
                  <a:lnTo>
                    <a:pt x="2154415" y="954836"/>
                  </a:lnTo>
                  <a:lnTo>
                    <a:pt x="2200275" y="960120"/>
                  </a:lnTo>
                  <a:lnTo>
                    <a:pt x="2246122" y="954836"/>
                  </a:lnTo>
                  <a:lnTo>
                    <a:pt x="2288222" y="939787"/>
                  </a:lnTo>
                  <a:lnTo>
                    <a:pt x="2325357" y="916178"/>
                  </a:lnTo>
                  <a:lnTo>
                    <a:pt x="2356345" y="885190"/>
                  </a:lnTo>
                  <a:lnTo>
                    <a:pt x="2379954" y="848055"/>
                  </a:lnTo>
                  <a:lnTo>
                    <a:pt x="2395004" y="805954"/>
                  </a:lnTo>
                  <a:lnTo>
                    <a:pt x="2400300" y="760095"/>
                  </a:lnTo>
                  <a:close/>
                </a:path>
                <a:path w="3150870" h="2080260">
                  <a:moveTo>
                    <a:pt x="2900362" y="1320165"/>
                  </a:moveTo>
                  <a:lnTo>
                    <a:pt x="2895066" y="1274318"/>
                  </a:lnTo>
                  <a:lnTo>
                    <a:pt x="2880017" y="1232217"/>
                  </a:lnTo>
                  <a:lnTo>
                    <a:pt x="2856407" y="1195082"/>
                  </a:lnTo>
                  <a:lnTo>
                    <a:pt x="2825419" y="1164094"/>
                  </a:lnTo>
                  <a:lnTo>
                    <a:pt x="2788285" y="1140485"/>
                  </a:lnTo>
                  <a:lnTo>
                    <a:pt x="2746184" y="1125435"/>
                  </a:lnTo>
                  <a:lnTo>
                    <a:pt x="2700337" y="1120140"/>
                  </a:lnTo>
                  <a:lnTo>
                    <a:pt x="2654477" y="1125435"/>
                  </a:lnTo>
                  <a:lnTo>
                    <a:pt x="2612377" y="1140485"/>
                  </a:lnTo>
                  <a:lnTo>
                    <a:pt x="2575242" y="1164094"/>
                  </a:lnTo>
                  <a:lnTo>
                    <a:pt x="2544254" y="1195082"/>
                  </a:lnTo>
                  <a:lnTo>
                    <a:pt x="2520645" y="1232217"/>
                  </a:lnTo>
                  <a:lnTo>
                    <a:pt x="2505595" y="1274318"/>
                  </a:lnTo>
                  <a:lnTo>
                    <a:pt x="2500312" y="1320165"/>
                  </a:lnTo>
                  <a:lnTo>
                    <a:pt x="2505595" y="1366024"/>
                  </a:lnTo>
                  <a:lnTo>
                    <a:pt x="2520645" y="1408125"/>
                  </a:lnTo>
                  <a:lnTo>
                    <a:pt x="2544254" y="1445260"/>
                  </a:lnTo>
                  <a:lnTo>
                    <a:pt x="2575242" y="1476248"/>
                  </a:lnTo>
                  <a:lnTo>
                    <a:pt x="2612377" y="1499857"/>
                  </a:lnTo>
                  <a:lnTo>
                    <a:pt x="2654477" y="1514906"/>
                  </a:lnTo>
                  <a:lnTo>
                    <a:pt x="2700337" y="1520190"/>
                  </a:lnTo>
                  <a:lnTo>
                    <a:pt x="2746184" y="1514906"/>
                  </a:lnTo>
                  <a:lnTo>
                    <a:pt x="2788285" y="1499857"/>
                  </a:lnTo>
                  <a:lnTo>
                    <a:pt x="2825419" y="1476248"/>
                  </a:lnTo>
                  <a:lnTo>
                    <a:pt x="2856407" y="1445260"/>
                  </a:lnTo>
                  <a:lnTo>
                    <a:pt x="2880017" y="1408125"/>
                  </a:lnTo>
                  <a:lnTo>
                    <a:pt x="2895066" y="1366024"/>
                  </a:lnTo>
                  <a:lnTo>
                    <a:pt x="2900362" y="1320165"/>
                  </a:lnTo>
                  <a:close/>
                </a:path>
                <a:path w="3150870" h="2080260">
                  <a:moveTo>
                    <a:pt x="3150387" y="1880235"/>
                  </a:moveTo>
                  <a:lnTo>
                    <a:pt x="3145104" y="1834388"/>
                  </a:lnTo>
                  <a:lnTo>
                    <a:pt x="3130054" y="1792287"/>
                  </a:lnTo>
                  <a:lnTo>
                    <a:pt x="3106432" y="1755152"/>
                  </a:lnTo>
                  <a:lnTo>
                    <a:pt x="3075457" y="1724164"/>
                  </a:lnTo>
                  <a:lnTo>
                    <a:pt x="3038310" y="1700555"/>
                  </a:lnTo>
                  <a:lnTo>
                    <a:pt x="2996222" y="1685505"/>
                  </a:lnTo>
                  <a:lnTo>
                    <a:pt x="2950362" y="1680210"/>
                  </a:lnTo>
                  <a:lnTo>
                    <a:pt x="2904502" y="1685505"/>
                  </a:lnTo>
                  <a:lnTo>
                    <a:pt x="2862415" y="1700555"/>
                  </a:lnTo>
                  <a:lnTo>
                    <a:pt x="2825267" y="1724164"/>
                  </a:lnTo>
                  <a:lnTo>
                    <a:pt x="2794292" y="1755152"/>
                  </a:lnTo>
                  <a:lnTo>
                    <a:pt x="2770670" y="1792287"/>
                  </a:lnTo>
                  <a:lnTo>
                    <a:pt x="2755620" y="1834388"/>
                  </a:lnTo>
                  <a:lnTo>
                    <a:pt x="2750337" y="1880235"/>
                  </a:lnTo>
                  <a:lnTo>
                    <a:pt x="2755620" y="1926094"/>
                  </a:lnTo>
                  <a:lnTo>
                    <a:pt x="2770670" y="1968195"/>
                  </a:lnTo>
                  <a:lnTo>
                    <a:pt x="2794292" y="2005330"/>
                  </a:lnTo>
                  <a:lnTo>
                    <a:pt x="2825267" y="2036318"/>
                  </a:lnTo>
                  <a:lnTo>
                    <a:pt x="2862415" y="2059927"/>
                  </a:lnTo>
                  <a:lnTo>
                    <a:pt x="2904502" y="2074976"/>
                  </a:lnTo>
                  <a:lnTo>
                    <a:pt x="2950362" y="2080260"/>
                  </a:lnTo>
                  <a:lnTo>
                    <a:pt x="2996222" y="2074976"/>
                  </a:lnTo>
                  <a:lnTo>
                    <a:pt x="3038310" y="2059927"/>
                  </a:lnTo>
                  <a:lnTo>
                    <a:pt x="3075457" y="2036318"/>
                  </a:lnTo>
                  <a:lnTo>
                    <a:pt x="3106432" y="2005330"/>
                  </a:lnTo>
                  <a:lnTo>
                    <a:pt x="3130054" y="1968195"/>
                  </a:lnTo>
                  <a:lnTo>
                    <a:pt x="3145104" y="1926094"/>
                  </a:lnTo>
                  <a:lnTo>
                    <a:pt x="3150387" y="188023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5300" y="3324487"/>
            <a:ext cx="233045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40" dirty="0">
                <a:latin typeface="Calibri"/>
                <a:cs typeface="Calibri"/>
              </a:rPr>
              <a:t>16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6" name="object 21">
            <a:extLst>
              <a:ext uri="{FF2B5EF4-FFF2-40B4-BE49-F238E27FC236}">
                <a16:creationId xmlns:a16="http://schemas.microsoft.com/office/drawing/2014/main" id="{0D9E19F6-7828-F849-BF2D-7A44E6F7437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3408"/>
            <a:ext cx="12484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Malware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analysis</a:t>
            </a:r>
            <a:r>
              <a:rPr sz="600" b="1" spc="12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9" action="ppaction://hlinksldjump"/>
              </a:rPr>
              <a:t>Symbolic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9" action="ppaction://hlinksldjump"/>
              </a:rPr>
              <a:t>execution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499" y="123809"/>
            <a:ext cx="1296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Malware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914" y="981567"/>
            <a:ext cx="10845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5" dirty="0">
                <a:solidFill>
                  <a:srgbClr val="812433"/>
                </a:solidFill>
                <a:latin typeface="Calibri"/>
                <a:cs typeface="Calibri"/>
              </a:rPr>
              <a:t>Static</a:t>
            </a:r>
            <a:r>
              <a:rPr sz="1400" b="1" spc="-4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812433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2519" y="1470942"/>
            <a:ext cx="1219200" cy="1219200"/>
            <a:chOff x="722519" y="1470942"/>
            <a:chExt cx="1219200" cy="1219200"/>
          </a:xfrm>
        </p:grpSpPr>
        <p:pic>
          <p:nvPicPr>
            <p:cNvPr id="9" name="object 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64420" y="2313090"/>
              <a:ext cx="213163" cy="2131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22519" y="147094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4">
                  <a:moveTo>
                    <a:pt x="523137" y="0"/>
                  </a:moveTo>
                  <a:lnTo>
                    <a:pt x="471151" y="2532"/>
                  </a:lnTo>
                  <a:lnTo>
                    <a:pt x="420234" y="10051"/>
                  </a:lnTo>
                  <a:lnTo>
                    <a:pt x="370669" y="22439"/>
                  </a:lnTo>
                  <a:lnTo>
                    <a:pt x="322740" y="39578"/>
                  </a:lnTo>
                  <a:lnTo>
                    <a:pt x="276730" y="61350"/>
                  </a:lnTo>
                  <a:lnTo>
                    <a:pt x="232923" y="87639"/>
                  </a:lnTo>
                  <a:lnTo>
                    <a:pt x="191601" y="118325"/>
                  </a:lnTo>
                  <a:lnTo>
                    <a:pt x="153050" y="153292"/>
                  </a:lnTo>
                  <a:lnTo>
                    <a:pt x="120928" y="188444"/>
                  </a:lnTo>
                  <a:lnTo>
                    <a:pt x="92585" y="225703"/>
                  </a:lnTo>
                  <a:lnTo>
                    <a:pt x="68022" y="264805"/>
                  </a:lnTo>
                  <a:lnTo>
                    <a:pt x="47237" y="305487"/>
                  </a:lnTo>
                  <a:lnTo>
                    <a:pt x="30232" y="347486"/>
                  </a:lnTo>
                  <a:lnTo>
                    <a:pt x="17005" y="390539"/>
                  </a:lnTo>
                  <a:lnTo>
                    <a:pt x="7558" y="434381"/>
                  </a:lnTo>
                  <a:lnTo>
                    <a:pt x="1889" y="478750"/>
                  </a:lnTo>
                  <a:lnTo>
                    <a:pt x="0" y="523383"/>
                  </a:lnTo>
                  <a:lnTo>
                    <a:pt x="1889" y="568015"/>
                  </a:lnTo>
                  <a:lnTo>
                    <a:pt x="7558" y="612384"/>
                  </a:lnTo>
                  <a:lnTo>
                    <a:pt x="17005" y="656227"/>
                  </a:lnTo>
                  <a:lnTo>
                    <a:pt x="30232" y="699280"/>
                  </a:lnTo>
                  <a:lnTo>
                    <a:pt x="47237" y="741279"/>
                  </a:lnTo>
                  <a:lnTo>
                    <a:pt x="68022" y="781961"/>
                  </a:lnTo>
                  <a:lnTo>
                    <a:pt x="92585" y="821064"/>
                  </a:lnTo>
                  <a:lnTo>
                    <a:pt x="120928" y="858323"/>
                  </a:lnTo>
                  <a:lnTo>
                    <a:pt x="153050" y="893476"/>
                  </a:lnTo>
                  <a:lnTo>
                    <a:pt x="191601" y="928443"/>
                  </a:lnTo>
                  <a:lnTo>
                    <a:pt x="232923" y="959129"/>
                  </a:lnTo>
                  <a:lnTo>
                    <a:pt x="276730" y="985418"/>
                  </a:lnTo>
                  <a:lnTo>
                    <a:pt x="322740" y="1007190"/>
                  </a:lnTo>
                  <a:lnTo>
                    <a:pt x="370669" y="1024329"/>
                  </a:lnTo>
                  <a:lnTo>
                    <a:pt x="420234" y="1036717"/>
                  </a:lnTo>
                  <a:lnTo>
                    <a:pt x="471151" y="1044236"/>
                  </a:lnTo>
                  <a:lnTo>
                    <a:pt x="523137" y="1046768"/>
                  </a:lnTo>
                  <a:lnTo>
                    <a:pt x="575126" y="1044236"/>
                  </a:lnTo>
                  <a:lnTo>
                    <a:pt x="626045" y="1036717"/>
                  </a:lnTo>
                  <a:lnTo>
                    <a:pt x="675612" y="1024329"/>
                  </a:lnTo>
                  <a:lnTo>
                    <a:pt x="723542" y="1007190"/>
                  </a:lnTo>
                  <a:lnTo>
                    <a:pt x="769553" y="985418"/>
                  </a:lnTo>
                  <a:lnTo>
                    <a:pt x="813361" y="959129"/>
                  </a:lnTo>
                  <a:lnTo>
                    <a:pt x="854682" y="928443"/>
                  </a:lnTo>
                  <a:lnTo>
                    <a:pt x="893234" y="893476"/>
                  </a:lnTo>
                  <a:lnTo>
                    <a:pt x="928201" y="854924"/>
                  </a:lnTo>
                  <a:lnTo>
                    <a:pt x="958887" y="813603"/>
                  </a:lnTo>
                  <a:lnTo>
                    <a:pt x="985176" y="769795"/>
                  </a:lnTo>
                  <a:lnTo>
                    <a:pt x="1006948" y="723784"/>
                  </a:lnTo>
                  <a:lnTo>
                    <a:pt x="1024087" y="675854"/>
                  </a:lnTo>
                  <a:lnTo>
                    <a:pt x="1036475" y="626287"/>
                  </a:lnTo>
                  <a:lnTo>
                    <a:pt x="1043994" y="575368"/>
                  </a:lnTo>
                  <a:lnTo>
                    <a:pt x="1046526" y="523379"/>
                  </a:lnTo>
                  <a:lnTo>
                    <a:pt x="1043994" y="471393"/>
                  </a:lnTo>
                  <a:lnTo>
                    <a:pt x="1036475" y="420476"/>
                  </a:lnTo>
                  <a:lnTo>
                    <a:pt x="1024087" y="370912"/>
                  </a:lnTo>
                  <a:lnTo>
                    <a:pt x="1006948" y="322982"/>
                  </a:lnTo>
                  <a:lnTo>
                    <a:pt x="985176" y="276972"/>
                  </a:lnTo>
                  <a:lnTo>
                    <a:pt x="958887" y="233165"/>
                  </a:lnTo>
                  <a:lnTo>
                    <a:pt x="928201" y="191843"/>
                  </a:lnTo>
                  <a:lnTo>
                    <a:pt x="893234" y="153292"/>
                  </a:lnTo>
                  <a:lnTo>
                    <a:pt x="854682" y="118325"/>
                  </a:lnTo>
                  <a:lnTo>
                    <a:pt x="813361" y="87639"/>
                  </a:lnTo>
                  <a:lnTo>
                    <a:pt x="769553" y="61350"/>
                  </a:lnTo>
                  <a:lnTo>
                    <a:pt x="723542" y="39578"/>
                  </a:lnTo>
                  <a:lnTo>
                    <a:pt x="675612" y="22439"/>
                  </a:lnTo>
                  <a:lnTo>
                    <a:pt x="626045" y="10051"/>
                  </a:lnTo>
                  <a:lnTo>
                    <a:pt x="575126" y="2532"/>
                  </a:lnTo>
                  <a:lnTo>
                    <a:pt x="523137" y="0"/>
                  </a:lnTo>
                  <a:close/>
                </a:path>
              </a:pathLst>
            </a:custGeom>
            <a:solidFill>
              <a:srgbClr val="49CF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112" y="2418787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80">
                  <a:moveTo>
                    <a:pt x="106587" y="0"/>
                  </a:moveTo>
                  <a:lnTo>
                    <a:pt x="5655" y="92933"/>
                  </a:lnTo>
                  <a:lnTo>
                    <a:pt x="0" y="106576"/>
                  </a:lnTo>
                  <a:lnTo>
                    <a:pt x="1413" y="113834"/>
                  </a:lnTo>
                  <a:lnTo>
                    <a:pt x="5655" y="120218"/>
                  </a:lnTo>
                  <a:lnTo>
                    <a:pt x="154905" y="269469"/>
                  </a:lnTo>
                  <a:lnTo>
                    <a:pt x="159842" y="271355"/>
                  </a:lnTo>
                  <a:lnTo>
                    <a:pt x="169714" y="271355"/>
                  </a:lnTo>
                  <a:lnTo>
                    <a:pt x="174651" y="269469"/>
                  </a:lnTo>
                  <a:lnTo>
                    <a:pt x="265722" y="178410"/>
                  </a:lnTo>
                  <a:lnTo>
                    <a:pt x="269957" y="172032"/>
                  </a:lnTo>
                  <a:lnTo>
                    <a:pt x="271368" y="164773"/>
                  </a:lnTo>
                  <a:lnTo>
                    <a:pt x="269957" y="157513"/>
                  </a:lnTo>
                  <a:lnTo>
                    <a:pt x="265722" y="151127"/>
                  </a:lnTo>
                  <a:lnTo>
                    <a:pt x="120228" y="5645"/>
                  </a:lnTo>
                  <a:lnTo>
                    <a:pt x="113844" y="1411"/>
                  </a:lnTo>
                  <a:lnTo>
                    <a:pt x="106587" y="0"/>
                  </a:lnTo>
                  <a:close/>
                </a:path>
              </a:pathLst>
            </a:custGeom>
            <a:solidFill>
              <a:srgbClr val="9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70110" y="2469305"/>
              <a:ext cx="220840" cy="22083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70261" y="1619753"/>
              <a:ext cx="750570" cy="749935"/>
            </a:xfrm>
            <a:custGeom>
              <a:avLst/>
              <a:gdLst/>
              <a:ahLst/>
              <a:cxnLst/>
              <a:rect l="l" t="t" r="r" b="b"/>
              <a:pathLst>
                <a:path w="750569" h="749935">
                  <a:moveTo>
                    <a:pt x="397575" y="0"/>
                  </a:moveTo>
                  <a:lnTo>
                    <a:pt x="353226" y="0"/>
                  </a:lnTo>
                  <a:lnTo>
                    <a:pt x="309128" y="5196"/>
                  </a:lnTo>
                  <a:lnTo>
                    <a:pt x="265783" y="15588"/>
                  </a:lnTo>
                  <a:lnTo>
                    <a:pt x="223690" y="31176"/>
                  </a:lnTo>
                  <a:lnTo>
                    <a:pt x="183353" y="51961"/>
                  </a:lnTo>
                  <a:lnTo>
                    <a:pt x="145271" y="77942"/>
                  </a:lnTo>
                  <a:lnTo>
                    <a:pt x="109947" y="109118"/>
                  </a:lnTo>
                  <a:lnTo>
                    <a:pt x="77183" y="146437"/>
                  </a:lnTo>
                  <a:lnTo>
                    <a:pt x="49929" y="187169"/>
                  </a:lnTo>
                  <a:lnTo>
                    <a:pt x="28384" y="230830"/>
                  </a:lnTo>
                  <a:lnTo>
                    <a:pt x="12748" y="276938"/>
                  </a:lnTo>
                  <a:lnTo>
                    <a:pt x="3220" y="325012"/>
                  </a:lnTo>
                  <a:lnTo>
                    <a:pt x="0" y="374568"/>
                  </a:lnTo>
                  <a:lnTo>
                    <a:pt x="3220" y="424129"/>
                  </a:lnTo>
                  <a:lnTo>
                    <a:pt x="12748" y="472205"/>
                  </a:lnTo>
                  <a:lnTo>
                    <a:pt x="28384" y="518315"/>
                  </a:lnTo>
                  <a:lnTo>
                    <a:pt x="49929" y="561976"/>
                  </a:lnTo>
                  <a:lnTo>
                    <a:pt x="77183" y="602707"/>
                  </a:lnTo>
                  <a:lnTo>
                    <a:pt x="109947" y="640026"/>
                  </a:lnTo>
                  <a:lnTo>
                    <a:pt x="148352" y="673570"/>
                  </a:lnTo>
                  <a:lnTo>
                    <a:pt x="189943" y="701013"/>
                  </a:lnTo>
                  <a:lnTo>
                    <a:pt x="234081" y="722357"/>
                  </a:lnTo>
                  <a:lnTo>
                    <a:pt x="280128" y="737603"/>
                  </a:lnTo>
                  <a:lnTo>
                    <a:pt x="327450" y="746750"/>
                  </a:lnTo>
                  <a:lnTo>
                    <a:pt x="375396" y="749799"/>
                  </a:lnTo>
                  <a:lnTo>
                    <a:pt x="423364" y="746749"/>
                  </a:lnTo>
                  <a:lnTo>
                    <a:pt x="470692" y="737600"/>
                  </a:lnTo>
                  <a:lnTo>
                    <a:pt x="516741" y="722353"/>
                  </a:lnTo>
                  <a:lnTo>
                    <a:pt x="560874" y="701007"/>
                  </a:lnTo>
                  <a:lnTo>
                    <a:pt x="602453" y="673565"/>
                  </a:lnTo>
                  <a:lnTo>
                    <a:pt x="640842" y="640026"/>
                  </a:lnTo>
                  <a:lnTo>
                    <a:pt x="672022" y="604702"/>
                  </a:lnTo>
                  <a:lnTo>
                    <a:pt x="698005" y="566621"/>
                  </a:lnTo>
                  <a:lnTo>
                    <a:pt x="718792" y="526284"/>
                  </a:lnTo>
                  <a:lnTo>
                    <a:pt x="734383" y="484191"/>
                  </a:lnTo>
                  <a:lnTo>
                    <a:pt x="744776" y="440846"/>
                  </a:lnTo>
                  <a:lnTo>
                    <a:pt x="749974" y="396748"/>
                  </a:lnTo>
                  <a:lnTo>
                    <a:pt x="749974" y="352399"/>
                  </a:lnTo>
                  <a:lnTo>
                    <a:pt x="744779" y="308301"/>
                  </a:lnTo>
                  <a:lnTo>
                    <a:pt x="734386" y="264955"/>
                  </a:lnTo>
                  <a:lnTo>
                    <a:pt x="718798" y="222863"/>
                  </a:lnTo>
                  <a:lnTo>
                    <a:pt x="698013" y="182525"/>
                  </a:lnTo>
                  <a:lnTo>
                    <a:pt x="672032" y="144443"/>
                  </a:lnTo>
                  <a:lnTo>
                    <a:pt x="640854" y="109118"/>
                  </a:lnTo>
                  <a:lnTo>
                    <a:pt x="605530" y="77942"/>
                  </a:lnTo>
                  <a:lnTo>
                    <a:pt x="567448" y="51961"/>
                  </a:lnTo>
                  <a:lnTo>
                    <a:pt x="527110" y="31176"/>
                  </a:lnTo>
                  <a:lnTo>
                    <a:pt x="485018" y="15588"/>
                  </a:lnTo>
                  <a:lnTo>
                    <a:pt x="441672" y="5196"/>
                  </a:lnTo>
                  <a:lnTo>
                    <a:pt x="397575" y="0"/>
                  </a:lnTo>
                  <a:close/>
                </a:path>
              </a:pathLst>
            </a:custGeom>
            <a:solidFill>
              <a:srgbClr val="E6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0549" y="1810423"/>
              <a:ext cx="71344" cy="2031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26369" y="1548098"/>
              <a:ext cx="387350" cy="219075"/>
            </a:xfrm>
            <a:custGeom>
              <a:avLst/>
              <a:gdLst/>
              <a:ahLst/>
              <a:cxnLst/>
              <a:rect l="l" t="t" r="r" b="b"/>
              <a:pathLst>
                <a:path w="387350" h="219075">
                  <a:moveTo>
                    <a:pt x="19288" y="0"/>
                  </a:moveTo>
                  <a:lnTo>
                    <a:pt x="11779" y="1514"/>
                  </a:lnTo>
                  <a:lnTo>
                    <a:pt x="5648" y="5646"/>
                  </a:lnTo>
                  <a:lnTo>
                    <a:pt x="1515" y="11776"/>
                  </a:lnTo>
                  <a:lnTo>
                    <a:pt x="0" y="19284"/>
                  </a:lnTo>
                  <a:lnTo>
                    <a:pt x="1515" y="26799"/>
                  </a:lnTo>
                  <a:lnTo>
                    <a:pt x="5648" y="32933"/>
                  </a:lnTo>
                  <a:lnTo>
                    <a:pt x="11779" y="37067"/>
                  </a:lnTo>
                  <a:lnTo>
                    <a:pt x="19288" y="38582"/>
                  </a:lnTo>
                  <a:lnTo>
                    <a:pt x="73103" y="42079"/>
                  </a:lnTo>
                  <a:lnTo>
                    <a:pt x="125308" y="52427"/>
                  </a:lnTo>
                  <a:lnTo>
                    <a:pt x="175377" y="69407"/>
                  </a:lnTo>
                  <a:lnTo>
                    <a:pt x="222789" y="92804"/>
                  </a:lnTo>
                  <a:lnTo>
                    <a:pt x="267019" y="122400"/>
                  </a:lnTo>
                  <a:lnTo>
                    <a:pt x="307543" y="157978"/>
                  </a:lnTo>
                  <a:lnTo>
                    <a:pt x="341769" y="196757"/>
                  </a:lnTo>
                  <a:lnTo>
                    <a:pt x="355774" y="215798"/>
                  </a:lnTo>
                  <a:lnTo>
                    <a:pt x="361702" y="218627"/>
                  </a:lnTo>
                  <a:lnTo>
                    <a:pt x="371611" y="218627"/>
                  </a:lnTo>
                  <a:lnTo>
                    <a:pt x="375519" y="217462"/>
                  </a:lnTo>
                  <a:lnTo>
                    <a:pt x="378904" y="215042"/>
                  </a:lnTo>
                  <a:lnTo>
                    <a:pt x="384145" y="209455"/>
                  </a:lnTo>
                  <a:lnTo>
                    <a:pt x="386746" y="202532"/>
                  </a:lnTo>
                  <a:lnTo>
                    <a:pt x="386561" y="195139"/>
                  </a:lnTo>
                  <a:lnTo>
                    <a:pt x="360377" y="158469"/>
                  </a:lnTo>
                  <a:lnTo>
                    <a:pt x="297066" y="96916"/>
                  </a:lnTo>
                  <a:lnTo>
                    <a:pt x="256263" y="67925"/>
                  </a:lnTo>
                  <a:lnTo>
                    <a:pt x="212782" y="43870"/>
                  </a:lnTo>
                  <a:lnTo>
                    <a:pt x="166984" y="24900"/>
                  </a:lnTo>
                  <a:lnTo>
                    <a:pt x="119228" y="11166"/>
                  </a:lnTo>
                  <a:lnTo>
                    <a:pt x="69875" y="2816"/>
                  </a:lnTo>
                  <a:lnTo>
                    <a:pt x="19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5229" y="1673992"/>
              <a:ext cx="640715" cy="640715"/>
            </a:xfrm>
            <a:custGeom>
              <a:avLst/>
              <a:gdLst/>
              <a:ahLst/>
              <a:cxnLst/>
              <a:rect l="l" t="t" r="r" b="b"/>
              <a:pathLst>
                <a:path w="640715" h="640714">
                  <a:moveTo>
                    <a:pt x="321643" y="193179"/>
                  </a:moveTo>
                  <a:lnTo>
                    <a:pt x="272982" y="201497"/>
                  </a:lnTo>
                  <a:lnTo>
                    <a:pt x="231587" y="228241"/>
                  </a:lnTo>
                  <a:lnTo>
                    <a:pt x="202367" y="270735"/>
                  </a:lnTo>
                  <a:lnTo>
                    <a:pt x="191963" y="322745"/>
                  </a:lnTo>
                  <a:lnTo>
                    <a:pt x="192221" y="343466"/>
                  </a:lnTo>
                  <a:lnTo>
                    <a:pt x="194458" y="365587"/>
                  </a:lnTo>
                  <a:lnTo>
                    <a:pt x="198914" y="391920"/>
                  </a:lnTo>
                  <a:lnTo>
                    <a:pt x="205828" y="425275"/>
                  </a:lnTo>
                  <a:lnTo>
                    <a:pt x="206956" y="430447"/>
                  </a:lnTo>
                  <a:lnTo>
                    <a:pt x="214300" y="466352"/>
                  </a:lnTo>
                  <a:lnTo>
                    <a:pt x="218631" y="494172"/>
                  </a:lnTo>
                  <a:lnTo>
                    <a:pt x="220100" y="516763"/>
                  </a:lnTo>
                  <a:lnTo>
                    <a:pt x="218862" y="536984"/>
                  </a:lnTo>
                  <a:lnTo>
                    <a:pt x="202541" y="580826"/>
                  </a:lnTo>
                  <a:lnTo>
                    <a:pt x="163525" y="613803"/>
                  </a:lnTo>
                  <a:lnTo>
                    <a:pt x="157073" y="617327"/>
                  </a:lnTo>
                  <a:lnTo>
                    <a:pt x="154705" y="625414"/>
                  </a:lnTo>
                  <a:lnTo>
                    <a:pt x="161737" y="638311"/>
                  </a:lnTo>
                  <a:lnTo>
                    <a:pt x="169824" y="640680"/>
                  </a:lnTo>
                  <a:lnTo>
                    <a:pt x="176272" y="637159"/>
                  </a:lnTo>
                  <a:lnTo>
                    <a:pt x="224552" y="595796"/>
                  </a:lnTo>
                  <a:lnTo>
                    <a:pt x="245268" y="540334"/>
                  </a:lnTo>
                  <a:lnTo>
                    <a:pt x="246749" y="517405"/>
                  </a:lnTo>
                  <a:lnTo>
                    <a:pt x="245273" y="492623"/>
                  </a:lnTo>
                  <a:lnTo>
                    <a:pt x="240719" y="462810"/>
                  </a:lnTo>
                  <a:lnTo>
                    <a:pt x="232965" y="424792"/>
                  </a:lnTo>
                  <a:lnTo>
                    <a:pt x="231835" y="419620"/>
                  </a:lnTo>
                  <a:lnTo>
                    <a:pt x="220568" y="357417"/>
                  </a:lnTo>
                  <a:lnTo>
                    <a:pt x="218943" y="311251"/>
                  </a:lnTo>
                  <a:lnTo>
                    <a:pt x="250056" y="247402"/>
                  </a:lnTo>
                  <a:lnTo>
                    <a:pt x="310459" y="219747"/>
                  </a:lnTo>
                  <a:lnTo>
                    <a:pt x="452957" y="219747"/>
                  </a:lnTo>
                  <a:lnTo>
                    <a:pt x="419608" y="211286"/>
                  </a:lnTo>
                  <a:lnTo>
                    <a:pt x="384839" y="202238"/>
                  </a:lnTo>
                  <a:lnTo>
                    <a:pt x="360885" y="197024"/>
                  </a:lnTo>
                  <a:lnTo>
                    <a:pt x="340694" y="194116"/>
                  </a:lnTo>
                  <a:lnTo>
                    <a:pt x="321643" y="193179"/>
                  </a:lnTo>
                  <a:close/>
                </a:path>
                <a:path w="640715" h="640714">
                  <a:moveTo>
                    <a:pt x="119805" y="393965"/>
                  </a:moveTo>
                  <a:lnTo>
                    <a:pt x="70836" y="402509"/>
                  </a:lnTo>
                  <a:lnTo>
                    <a:pt x="22456" y="436636"/>
                  </a:lnTo>
                  <a:lnTo>
                    <a:pt x="0" y="470855"/>
                  </a:lnTo>
                  <a:lnTo>
                    <a:pt x="2368" y="478929"/>
                  </a:lnTo>
                  <a:lnTo>
                    <a:pt x="15265" y="485975"/>
                  </a:lnTo>
                  <a:lnTo>
                    <a:pt x="23352" y="483606"/>
                  </a:lnTo>
                  <a:lnTo>
                    <a:pt x="26876" y="477154"/>
                  </a:lnTo>
                  <a:lnTo>
                    <a:pt x="42136" y="454556"/>
                  </a:lnTo>
                  <a:lnTo>
                    <a:pt x="59853" y="438136"/>
                  </a:lnTo>
                  <a:lnTo>
                    <a:pt x="80286" y="427389"/>
                  </a:lnTo>
                  <a:lnTo>
                    <a:pt x="103695" y="421805"/>
                  </a:lnTo>
                  <a:lnTo>
                    <a:pt x="122297" y="420575"/>
                  </a:lnTo>
                  <a:lnTo>
                    <a:pt x="195729" y="420575"/>
                  </a:lnTo>
                  <a:lnTo>
                    <a:pt x="193513" y="410159"/>
                  </a:lnTo>
                  <a:lnTo>
                    <a:pt x="191998" y="402691"/>
                  </a:lnTo>
                  <a:lnTo>
                    <a:pt x="163680" y="397530"/>
                  </a:lnTo>
                  <a:lnTo>
                    <a:pt x="140266" y="394647"/>
                  </a:lnTo>
                  <a:lnTo>
                    <a:pt x="119805" y="393965"/>
                  </a:lnTo>
                  <a:close/>
                </a:path>
                <a:path w="640715" h="640714">
                  <a:moveTo>
                    <a:pt x="239414" y="412702"/>
                  </a:moveTo>
                  <a:lnTo>
                    <a:pt x="243024" y="429333"/>
                  </a:lnTo>
                  <a:lnTo>
                    <a:pt x="245503" y="441128"/>
                  </a:lnTo>
                  <a:lnTo>
                    <a:pt x="266950" y="444998"/>
                  </a:lnTo>
                  <a:lnTo>
                    <a:pt x="285289" y="447479"/>
                  </a:lnTo>
                  <a:lnTo>
                    <a:pt x="301840" y="448681"/>
                  </a:lnTo>
                  <a:lnTo>
                    <a:pt x="317922" y="448716"/>
                  </a:lnTo>
                  <a:lnTo>
                    <a:pt x="345166" y="445721"/>
                  </a:lnTo>
                  <a:lnTo>
                    <a:pt x="369941" y="438312"/>
                  </a:lnTo>
                  <a:lnTo>
                    <a:pt x="392336" y="426199"/>
                  </a:lnTo>
                  <a:lnTo>
                    <a:pt x="398152" y="421250"/>
                  </a:lnTo>
                  <a:lnTo>
                    <a:pt x="293579" y="421250"/>
                  </a:lnTo>
                  <a:lnTo>
                    <a:pt x="239414" y="412702"/>
                  </a:lnTo>
                  <a:close/>
                </a:path>
                <a:path w="640715" h="640714">
                  <a:moveTo>
                    <a:pt x="195729" y="420575"/>
                  </a:moveTo>
                  <a:lnTo>
                    <a:pt x="122297" y="420575"/>
                  </a:lnTo>
                  <a:lnTo>
                    <a:pt x="142727" y="421636"/>
                  </a:lnTo>
                  <a:lnTo>
                    <a:pt x="167223" y="425106"/>
                  </a:lnTo>
                  <a:lnTo>
                    <a:pt x="198027" y="431104"/>
                  </a:lnTo>
                  <a:lnTo>
                    <a:pt x="195729" y="420575"/>
                  </a:lnTo>
                  <a:close/>
                </a:path>
                <a:path w="640715" h="640714">
                  <a:moveTo>
                    <a:pt x="408197" y="244957"/>
                  </a:moveTo>
                  <a:lnTo>
                    <a:pt x="418927" y="295507"/>
                  </a:lnTo>
                  <a:lnTo>
                    <a:pt x="420657" y="333804"/>
                  </a:lnTo>
                  <a:lnTo>
                    <a:pt x="412431" y="364160"/>
                  </a:lnTo>
                  <a:lnTo>
                    <a:pt x="393277" y="390623"/>
                  </a:lnTo>
                  <a:lnTo>
                    <a:pt x="366515" y="411313"/>
                  </a:lnTo>
                  <a:lnTo>
                    <a:pt x="334614" y="421154"/>
                  </a:lnTo>
                  <a:lnTo>
                    <a:pt x="293579" y="421250"/>
                  </a:lnTo>
                  <a:lnTo>
                    <a:pt x="398152" y="421250"/>
                  </a:lnTo>
                  <a:lnTo>
                    <a:pt x="428247" y="389246"/>
                  </a:lnTo>
                  <a:lnTo>
                    <a:pt x="445511" y="344332"/>
                  </a:lnTo>
                  <a:lnTo>
                    <a:pt x="447500" y="319039"/>
                  </a:lnTo>
                  <a:lnTo>
                    <a:pt x="446923" y="304194"/>
                  </a:lnTo>
                  <a:lnTo>
                    <a:pt x="445195" y="289004"/>
                  </a:lnTo>
                  <a:lnTo>
                    <a:pt x="442159" y="272228"/>
                  </a:lnTo>
                  <a:lnTo>
                    <a:pt x="437654" y="252625"/>
                  </a:lnTo>
                  <a:lnTo>
                    <a:pt x="417638" y="247483"/>
                  </a:lnTo>
                  <a:lnTo>
                    <a:pt x="408197" y="244957"/>
                  </a:lnTo>
                  <a:close/>
                </a:path>
                <a:path w="640715" h="640714">
                  <a:moveTo>
                    <a:pt x="452957" y="219747"/>
                  </a:moveTo>
                  <a:lnTo>
                    <a:pt x="310459" y="219747"/>
                  </a:lnTo>
                  <a:lnTo>
                    <a:pt x="352284" y="222865"/>
                  </a:lnTo>
                  <a:lnTo>
                    <a:pt x="408247" y="235781"/>
                  </a:lnTo>
                  <a:lnTo>
                    <a:pt x="412673" y="236972"/>
                  </a:lnTo>
                  <a:lnTo>
                    <a:pt x="450392" y="246519"/>
                  </a:lnTo>
                  <a:lnTo>
                    <a:pt x="480249" y="252225"/>
                  </a:lnTo>
                  <a:lnTo>
                    <a:pt x="505474" y="254263"/>
                  </a:lnTo>
                  <a:lnTo>
                    <a:pt x="529294" y="252809"/>
                  </a:lnTo>
                  <a:lnTo>
                    <a:pt x="560408" y="244944"/>
                  </a:lnTo>
                  <a:lnTo>
                    <a:pt x="588641" y="229530"/>
                  </a:lnTo>
                  <a:lnTo>
                    <a:pt x="590747" y="227596"/>
                  </a:lnTo>
                  <a:lnTo>
                    <a:pt x="505160" y="227596"/>
                  </a:lnTo>
                  <a:lnTo>
                    <a:pt x="482473" y="225610"/>
                  </a:lnTo>
                  <a:lnTo>
                    <a:pt x="454919" y="220245"/>
                  </a:lnTo>
                  <a:lnTo>
                    <a:pt x="452957" y="219747"/>
                  </a:lnTo>
                  <a:close/>
                </a:path>
                <a:path w="640715" h="640714">
                  <a:moveTo>
                    <a:pt x="625995" y="152361"/>
                  </a:moveTo>
                  <a:lnTo>
                    <a:pt x="617823" y="154435"/>
                  </a:lnTo>
                  <a:lnTo>
                    <a:pt x="614064" y="160747"/>
                  </a:lnTo>
                  <a:lnTo>
                    <a:pt x="594817" y="187811"/>
                  </a:lnTo>
                  <a:lnTo>
                    <a:pt x="573882" y="207381"/>
                  </a:lnTo>
                  <a:lnTo>
                    <a:pt x="550990" y="220051"/>
                  </a:lnTo>
                  <a:lnTo>
                    <a:pt x="525872" y="226418"/>
                  </a:lnTo>
                  <a:lnTo>
                    <a:pt x="505160" y="227596"/>
                  </a:lnTo>
                  <a:lnTo>
                    <a:pt x="590747" y="227596"/>
                  </a:lnTo>
                  <a:lnTo>
                    <a:pt x="614108" y="206145"/>
                  </a:lnTo>
                  <a:lnTo>
                    <a:pt x="636920" y="174364"/>
                  </a:lnTo>
                  <a:lnTo>
                    <a:pt x="640680" y="168052"/>
                  </a:lnTo>
                  <a:lnTo>
                    <a:pt x="638619" y="159889"/>
                  </a:lnTo>
                  <a:lnTo>
                    <a:pt x="625995" y="152361"/>
                  </a:lnTo>
                  <a:close/>
                </a:path>
                <a:path w="640715" h="640714">
                  <a:moveTo>
                    <a:pt x="472627" y="0"/>
                  </a:moveTo>
                  <a:lnTo>
                    <a:pt x="434494" y="26616"/>
                  </a:lnTo>
                  <a:lnTo>
                    <a:pt x="395735" y="80271"/>
                  </a:lnTo>
                  <a:lnTo>
                    <a:pt x="386436" y="130197"/>
                  </a:lnTo>
                  <a:lnTo>
                    <a:pt x="387158" y="149465"/>
                  </a:lnTo>
                  <a:lnTo>
                    <a:pt x="390125" y="170777"/>
                  </a:lnTo>
                  <a:lnTo>
                    <a:pt x="395424" y="195722"/>
                  </a:lnTo>
                  <a:lnTo>
                    <a:pt x="402158" y="197434"/>
                  </a:lnTo>
                  <a:lnTo>
                    <a:pt x="424754" y="203485"/>
                  </a:lnTo>
                  <a:lnTo>
                    <a:pt x="418158" y="175403"/>
                  </a:lnTo>
                  <a:lnTo>
                    <a:pt x="414306" y="152593"/>
                  </a:lnTo>
                  <a:lnTo>
                    <a:pt x="413052" y="133060"/>
                  </a:lnTo>
                  <a:lnTo>
                    <a:pt x="414248" y="114808"/>
                  </a:lnTo>
                  <a:lnTo>
                    <a:pt x="433297" y="66797"/>
                  </a:lnTo>
                  <a:lnTo>
                    <a:pt x="480006" y="26572"/>
                  </a:lnTo>
                  <a:lnTo>
                    <a:pt x="486244" y="22856"/>
                  </a:lnTo>
                  <a:lnTo>
                    <a:pt x="488318" y="14684"/>
                  </a:lnTo>
                  <a:lnTo>
                    <a:pt x="480787" y="2060"/>
                  </a:lnTo>
                  <a:lnTo>
                    <a:pt x="472627" y="0"/>
                  </a:lnTo>
                  <a:close/>
                </a:path>
              </a:pathLst>
            </a:custGeom>
            <a:solidFill>
              <a:srgbClr val="365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7976" y="1726726"/>
              <a:ext cx="535305" cy="535305"/>
            </a:xfrm>
            <a:custGeom>
              <a:avLst/>
              <a:gdLst/>
              <a:ahLst/>
              <a:cxnLst/>
              <a:rect l="l" t="t" r="r" b="b"/>
              <a:pathLst>
                <a:path w="535305" h="535305">
                  <a:moveTo>
                    <a:pt x="379463" y="94084"/>
                  </a:moveTo>
                  <a:lnTo>
                    <a:pt x="375259" y="94084"/>
                  </a:lnTo>
                  <a:lnTo>
                    <a:pt x="370062" y="99282"/>
                  </a:lnTo>
                  <a:lnTo>
                    <a:pt x="370062" y="103498"/>
                  </a:lnTo>
                  <a:lnTo>
                    <a:pt x="434368" y="167805"/>
                  </a:lnTo>
                  <a:lnTo>
                    <a:pt x="438584" y="167805"/>
                  </a:lnTo>
                  <a:lnTo>
                    <a:pt x="443782" y="162607"/>
                  </a:lnTo>
                  <a:lnTo>
                    <a:pt x="443782" y="158403"/>
                  </a:lnTo>
                  <a:lnTo>
                    <a:pt x="379463" y="94084"/>
                  </a:lnTo>
                  <a:close/>
                </a:path>
                <a:path w="535305" h="535305">
                  <a:moveTo>
                    <a:pt x="385737" y="37630"/>
                  </a:moveTo>
                  <a:lnTo>
                    <a:pt x="381533" y="37630"/>
                  </a:lnTo>
                  <a:lnTo>
                    <a:pt x="376335" y="42827"/>
                  </a:lnTo>
                  <a:lnTo>
                    <a:pt x="376335" y="47043"/>
                  </a:lnTo>
                  <a:lnTo>
                    <a:pt x="488492" y="159197"/>
                  </a:lnTo>
                  <a:lnTo>
                    <a:pt x="492696" y="159197"/>
                  </a:lnTo>
                  <a:lnTo>
                    <a:pt x="497890" y="154000"/>
                  </a:lnTo>
                  <a:lnTo>
                    <a:pt x="497890" y="149783"/>
                  </a:lnTo>
                  <a:lnTo>
                    <a:pt x="385737" y="37630"/>
                  </a:lnTo>
                  <a:close/>
                </a:path>
                <a:path w="535305" h="535305">
                  <a:moveTo>
                    <a:pt x="410829" y="0"/>
                  </a:moveTo>
                  <a:lnTo>
                    <a:pt x="406609" y="0"/>
                  </a:lnTo>
                  <a:lnTo>
                    <a:pt x="401415" y="5197"/>
                  </a:lnTo>
                  <a:lnTo>
                    <a:pt x="401415" y="9413"/>
                  </a:lnTo>
                  <a:lnTo>
                    <a:pt x="525786" y="133772"/>
                  </a:lnTo>
                  <a:lnTo>
                    <a:pt x="530002" y="133772"/>
                  </a:lnTo>
                  <a:lnTo>
                    <a:pt x="535197" y="128577"/>
                  </a:lnTo>
                  <a:lnTo>
                    <a:pt x="535197" y="124371"/>
                  </a:lnTo>
                  <a:lnTo>
                    <a:pt x="410829" y="0"/>
                  </a:lnTo>
                  <a:close/>
                </a:path>
                <a:path w="535305" h="535305">
                  <a:moveTo>
                    <a:pt x="178755" y="294792"/>
                  </a:moveTo>
                  <a:lnTo>
                    <a:pt x="174539" y="294792"/>
                  </a:lnTo>
                  <a:lnTo>
                    <a:pt x="169341" y="299989"/>
                  </a:lnTo>
                  <a:lnTo>
                    <a:pt x="169341" y="304206"/>
                  </a:lnTo>
                  <a:lnTo>
                    <a:pt x="233660" y="368525"/>
                  </a:lnTo>
                  <a:lnTo>
                    <a:pt x="237877" y="368525"/>
                  </a:lnTo>
                  <a:lnTo>
                    <a:pt x="243074" y="363327"/>
                  </a:lnTo>
                  <a:lnTo>
                    <a:pt x="243074" y="359111"/>
                  </a:lnTo>
                  <a:lnTo>
                    <a:pt x="178755" y="294792"/>
                  </a:lnTo>
                  <a:close/>
                </a:path>
                <a:path w="535305" h="535305">
                  <a:moveTo>
                    <a:pt x="185029" y="238350"/>
                  </a:moveTo>
                  <a:lnTo>
                    <a:pt x="180813" y="238350"/>
                  </a:lnTo>
                  <a:lnTo>
                    <a:pt x="175618" y="243547"/>
                  </a:lnTo>
                  <a:lnTo>
                    <a:pt x="175618" y="247751"/>
                  </a:lnTo>
                  <a:lnTo>
                    <a:pt x="287772" y="359905"/>
                  </a:lnTo>
                  <a:lnTo>
                    <a:pt x="291988" y="359905"/>
                  </a:lnTo>
                  <a:lnTo>
                    <a:pt x="297186" y="354707"/>
                  </a:lnTo>
                  <a:lnTo>
                    <a:pt x="297186" y="350504"/>
                  </a:lnTo>
                  <a:lnTo>
                    <a:pt x="185029" y="238350"/>
                  </a:lnTo>
                  <a:close/>
                </a:path>
                <a:path w="535305" h="535305">
                  <a:moveTo>
                    <a:pt x="210121" y="200707"/>
                  </a:moveTo>
                  <a:lnTo>
                    <a:pt x="205905" y="200707"/>
                  </a:lnTo>
                  <a:lnTo>
                    <a:pt x="200707" y="205905"/>
                  </a:lnTo>
                  <a:lnTo>
                    <a:pt x="200707" y="210121"/>
                  </a:lnTo>
                  <a:lnTo>
                    <a:pt x="325078" y="334492"/>
                  </a:lnTo>
                  <a:lnTo>
                    <a:pt x="329295" y="334492"/>
                  </a:lnTo>
                  <a:lnTo>
                    <a:pt x="334492" y="329295"/>
                  </a:lnTo>
                  <a:lnTo>
                    <a:pt x="334492" y="325078"/>
                  </a:lnTo>
                  <a:lnTo>
                    <a:pt x="210121" y="200707"/>
                  </a:lnTo>
                  <a:close/>
                </a:path>
                <a:path w="535305" h="535305">
                  <a:moveTo>
                    <a:pt x="247748" y="175618"/>
                  </a:moveTo>
                  <a:lnTo>
                    <a:pt x="243532" y="175618"/>
                  </a:lnTo>
                  <a:lnTo>
                    <a:pt x="238334" y="180816"/>
                  </a:lnTo>
                  <a:lnTo>
                    <a:pt x="238334" y="185032"/>
                  </a:lnTo>
                  <a:lnTo>
                    <a:pt x="350491" y="297186"/>
                  </a:lnTo>
                  <a:lnTo>
                    <a:pt x="354707" y="297186"/>
                  </a:lnTo>
                  <a:lnTo>
                    <a:pt x="359905" y="291988"/>
                  </a:lnTo>
                  <a:lnTo>
                    <a:pt x="359905" y="287772"/>
                  </a:lnTo>
                  <a:lnTo>
                    <a:pt x="247748" y="175618"/>
                  </a:lnTo>
                  <a:close/>
                </a:path>
                <a:path w="535305" h="535305">
                  <a:moveTo>
                    <a:pt x="316744" y="181895"/>
                  </a:moveTo>
                  <a:lnTo>
                    <a:pt x="312527" y="181895"/>
                  </a:lnTo>
                  <a:lnTo>
                    <a:pt x="307343" y="187090"/>
                  </a:lnTo>
                  <a:lnTo>
                    <a:pt x="307343" y="191306"/>
                  </a:lnTo>
                  <a:lnTo>
                    <a:pt x="347999" y="231975"/>
                  </a:lnTo>
                  <a:lnTo>
                    <a:pt x="352215" y="231975"/>
                  </a:lnTo>
                  <a:lnTo>
                    <a:pt x="357409" y="226777"/>
                  </a:lnTo>
                  <a:lnTo>
                    <a:pt x="357409" y="222561"/>
                  </a:lnTo>
                  <a:lnTo>
                    <a:pt x="316744" y="181895"/>
                  </a:lnTo>
                  <a:close/>
                </a:path>
                <a:path w="535305" h="535305">
                  <a:moveTo>
                    <a:pt x="9401" y="401427"/>
                  </a:moveTo>
                  <a:lnTo>
                    <a:pt x="5197" y="401427"/>
                  </a:lnTo>
                  <a:lnTo>
                    <a:pt x="0" y="406625"/>
                  </a:lnTo>
                  <a:lnTo>
                    <a:pt x="0" y="410829"/>
                  </a:lnTo>
                  <a:lnTo>
                    <a:pt x="124371" y="535200"/>
                  </a:lnTo>
                  <a:lnTo>
                    <a:pt x="128574" y="535200"/>
                  </a:lnTo>
                  <a:lnTo>
                    <a:pt x="133772" y="530002"/>
                  </a:lnTo>
                  <a:lnTo>
                    <a:pt x="133772" y="525799"/>
                  </a:lnTo>
                  <a:lnTo>
                    <a:pt x="9401" y="401427"/>
                  </a:lnTo>
                  <a:close/>
                </a:path>
                <a:path w="535305" h="535305">
                  <a:moveTo>
                    <a:pt x="47040" y="376339"/>
                  </a:moveTo>
                  <a:lnTo>
                    <a:pt x="42824" y="376339"/>
                  </a:lnTo>
                  <a:lnTo>
                    <a:pt x="37630" y="381533"/>
                  </a:lnTo>
                  <a:lnTo>
                    <a:pt x="37630" y="385740"/>
                  </a:lnTo>
                  <a:lnTo>
                    <a:pt x="149783" y="497893"/>
                  </a:lnTo>
                  <a:lnTo>
                    <a:pt x="154000" y="497893"/>
                  </a:lnTo>
                  <a:lnTo>
                    <a:pt x="159197" y="492696"/>
                  </a:lnTo>
                  <a:lnTo>
                    <a:pt x="159197" y="488492"/>
                  </a:lnTo>
                  <a:lnTo>
                    <a:pt x="47040" y="376339"/>
                  </a:lnTo>
                  <a:close/>
                </a:path>
                <a:path w="535305" h="535305">
                  <a:moveTo>
                    <a:pt x="116036" y="382612"/>
                  </a:moveTo>
                  <a:lnTo>
                    <a:pt x="111820" y="382612"/>
                  </a:lnTo>
                  <a:lnTo>
                    <a:pt x="106622" y="387810"/>
                  </a:lnTo>
                  <a:lnTo>
                    <a:pt x="106622" y="392014"/>
                  </a:lnTo>
                  <a:lnTo>
                    <a:pt x="147291" y="432682"/>
                  </a:lnTo>
                  <a:lnTo>
                    <a:pt x="151507" y="432682"/>
                  </a:lnTo>
                  <a:lnTo>
                    <a:pt x="156705" y="427485"/>
                  </a:lnTo>
                  <a:lnTo>
                    <a:pt x="156705" y="423281"/>
                  </a:lnTo>
                  <a:lnTo>
                    <a:pt x="116036" y="382612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14841" y="981567"/>
            <a:ext cx="1322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812433"/>
                </a:solidFill>
                <a:latin typeface="Calibri"/>
                <a:cs typeface="Calibri"/>
              </a:rPr>
              <a:t>Dynamic</a:t>
            </a:r>
            <a:r>
              <a:rPr sz="1400" b="1" spc="-4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812433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61628" y="1534210"/>
            <a:ext cx="1428750" cy="1143000"/>
            <a:chOff x="2561628" y="1534210"/>
            <a:chExt cx="1428750" cy="1143000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11759" y="1627079"/>
              <a:ext cx="71437" cy="7143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18915" y="1627079"/>
              <a:ext cx="71437" cy="7143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26071" y="1627079"/>
              <a:ext cx="71437" cy="7143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561628" y="1534210"/>
              <a:ext cx="1428750" cy="1143000"/>
            </a:xfrm>
            <a:custGeom>
              <a:avLst/>
              <a:gdLst/>
              <a:ahLst/>
              <a:cxnLst/>
              <a:rect l="l" t="t" r="r" b="b"/>
              <a:pathLst>
                <a:path w="1428750" h="1143000">
                  <a:moveTo>
                    <a:pt x="965809" y="744359"/>
                  </a:moveTo>
                  <a:lnTo>
                    <a:pt x="964907" y="640778"/>
                  </a:lnTo>
                  <a:lnTo>
                    <a:pt x="962939" y="528472"/>
                  </a:lnTo>
                  <a:lnTo>
                    <a:pt x="960907" y="435775"/>
                  </a:lnTo>
                  <a:lnTo>
                    <a:pt x="924356" y="392950"/>
                  </a:lnTo>
                  <a:lnTo>
                    <a:pt x="924356" y="744359"/>
                  </a:lnTo>
                  <a:lnTo>
                    <a:pt x="911123" y="807046"/>
                  </a:lnTo>
                  <a:lnTo>
                    <a:pt x="879525" y="858608"/>
                  </a:lnTo>
                  <a:lnTo>
                    <a:pt x="841679" y="897547"/>
                  </a:lnTo>
                  <a:lnTo>
                    <a:pt x="809726" y="922350"/>
                  </a:lnTo>
                  <a:lnTo>
                    <a:pt x="775855" y="942619"/>
                  </a:lnTo>
                  <a:lnTo>
                    <a:pt x="715784" y="972959"/>
                  </a:lnTo>
                  <a:lnTo>
                    <a:pt x="697649" y="964298"/>
                  </a:lnTo>
                  <a:lnTo>
                    <a:pt x="655497" y="942619"/>
                  </a:lnTo>
                  <a:lnTo>
                    <a:pt x="621868" y="922350"/>
                  </a:lnTo>
                  <a:lnTo>
                    <a:pt x="589915" y="897547"/>
                  </a:lnTo>
                  <a:lnTo>
                    <a:pt x="552056" y="858608"/>
                  </a:lnTo>
                  <a:lnTo>
                    <a:pt x="520433" y="807046"/>
                  </a:lnTo>
                  <a:lnTo>
                    <a:pt x="507199" y="744359"/>
                  </a:lnTo>
                  <a:lnTo>
                    <a:pt x="507530" y="694842"/>
                  </a:lnTo>
                  <a:lnTo>
                    <a:pt x="508368" y="638987"/>
                  </a:lnTo>
                  <a:lnTo>
                    <a:pt x="509536" y="580974"/>
                  </a:lnTo>
                  <a:lnTo>
                    <a:pt x="510819" y="524992"/>
                  </a:lnTo>
                  <a:lnTo>
                    <a:pt x="512025" y="475195"/>
                  </a:lnTo>
                  <a:lnTo>
                    <a:pt x="512940" y="435775"/>
                  </a:lnTo>
                  <a:lnTo>
                    <a:pt x="714375" y="387172"/>
                  </a:lnTo>
                  <a:lnTo>
                    <a:pt x="918718" y="435775"/>
                  </a:lnTo>
                  <a:lnTo>
                    <a:pt x="919619" y="475691"/>
                  </a:lnTo>
                  <a:lnTo>
                    <a:pt x="920877" y="528472"/>
                  </a:lnTo>
                  <a:lnTo>
                    <a:pt x="922070" y="581507"/>
                  </a:lnTo>
                  <a:lnTo>
                    <a:pt x="923226" y="640778"/>
                  </a:lnTo>
                  <a:lnTo>
                    <a:pt x="924039" y="694931"/>
                  </a:lnTo>
                  <a:lnTo>
                    <a:pt x="924356" y="744359"/>
                  </a:lnTo>
                  <a:lnTo>
                    <a:pt x="924356" y="392950"/>
                  </a:lnTo>
                  <a:lnTo>
                    <a:pt x="900125" y="387172"/>
                  </a:lnTo>
                  <a:lnTo>
                    <a:pt x="714375" y="342900"/>
                  </a:lnTo>
                  <a:lnTo>
                    <a:pt x="468668" y="401459"/>
                  </a:lnTo>
                  <a:lnTo>
                    <a:pt x="467766" y="438378"/>
                  </a:lnTo>
                  <a:lnTo>
                    <a:pt x="465797" y="528472"/>
                  </a:lnTo>
                  <a:lnTo>
                    <a:pt x="463829" y="640778"/>
                  </a:lnTo>
                  <a:lnTo>
                    <a:pt x="462927" y="744359"/>
                  </a:lnTo>
                  <a:lnTo>
                    <a:pt x="471360" y="800582"/>
                  </a:lnTo>
                  <a:lnTo>
                    <a:pt x="493242" y="850163"/>
                  </a:lnTo>
                  <a:lnTo>
                    <a:pt x="523455" y="892429"/>
                  </a:lnTo>
                  <a:lnTo>
                    <a:pt x="556882" y="926731"/>
                  </a:lnTo>
                  <a:lnTo>
                    <a:pt x="588416" y="952385"/>
                  </a:lnTo>
                  <a:lnTo>
                    <a:pt x="645045" y="985812"/>
                  </a:lnTo>
                  <a:lnTo>
                    <a:pt x="714375" y="1020152"/>
                  </a:lnTo>
                  <a:lnTo>
                    <a:pt x="724801" y="1015326"/>
                  </a:lnTo>
                  <a:lnTo>
                    <a:pt x="750633" y="1003007"/>
                  </a:lnTo>
                  <a:lnTo>
                    <a:pt x="783691" y="986409"/>
                  </a:lnTo>
                  <a:lnTo>
                    <a:pt x="808101" y="972959"/>
                  </a:lnTo>
                  <a:lnTo>
                    <a:pt x="815797" y="968730"/>
                  </a:lnTo>
                  <a:lnTo>
                    <a:pt x="871855" y="927709"/>
                  </a:lnTo>
                  <a:lnTo>
                    <a:pt x="905294" y="893521"/>
                  </a:lnTo>
                  <a:lnTo>
                    <a:pt x="935507" y="851115"/>
                  </a:lnTo>
                  <a:lnTo>
                    <a:pt x="957376" y="801179"/>
                  </a:lnTo>
                  <a:lnTo>
                    <a:pt x="965809" y="744359"/>
                  </a:lnTo>
                  <a:close/>
                </a:path>
                <a:path w="1428750" h="1143000">
                  <a:moveTo>
                    <a:pt x="1428750" y="71437"/>
                  </a:moveTo>
                  <a:lnTo>
                    <a:pt x="1422361" y="44018"/>
                  </a:lnTo>
                  <a:lnTo>
                    <a:pt x="1421485" y="42862"/>
                  </a:lnTo>
                  <a:lnTo>
                    <a:pt x="1405115" y="21272"/>
                  </a:lnTo>
                  <a:lnTo>
                    <a:pt x="1381125" y="6553"/>
                  </a:lnTo>
                  <a:lnTo>
                    <a:pt x="1381125" y="71437"/>
                  </a:lnTo>
                  <a:lnTo>
                    <a:pt x="1381125" y="214312"/>
                  </a:lnTo>
                  <a:lnTo>
                    <a:pt x="1381125" y="257175"/>
                  </a:lnTo>
                  <a:lnTo>
                    <a:pt x="1381125" y="1071562"/>
                  </a:lnTo>
                  <a:lnTo>
                    <a:pt x="1378610" y="1082649"/>
                  </a:lnTo>
                  <a:lnTo>
                    <a:pt x="1371790" y="1091742"/>
                  </a:lnTo>
                  <a:lnTo>
                    <a:pt x="1361681" y="1097889"/>
                  </a:lnTo>
                  <a:lnTo>
                    <a:pt x="1349349" y="1100137"/>
                  </a:lnTo>
                  <a:lnTo>
                    <a:pt x="79400" y="1100137"/>
                  </a:lnTo>
                  <a:lnTo>
                    <a:pt x="67056" y="1097889"/>
                  </a:lnTo>
                  <a:lnTo>
                    <a:pt x="56946" y="1091742"/>
                  </a:lnTo>
                  <a:lnTo>
                    <a:pt x="50126" y="1082649"/>
                  </a:lnTo>
                  <a:lnTo>
                    <a:pt x="47625" y="1071562"/>
                  </a:lnTo>
                  <a:lnTo>
                    <a:pt x="47625" y="257175"/>
                  </a:lnTo>
                  <a:lnTo>
                    <a:pt x="1381125" y="257175"/>
                  </a:lnTo>
                  <a:lnTo>
                    <a:pt x="1381125" y="214312"/>
                  </a:lnTo>
                  <a:lnTo>
                    <a:pt x="47625" y="214312"/>
                  </a:lnTo>
                  <a:lnTo>
                    <a:pt x="47625" y="71437"/>
                  </a:lnTo>
                  <a:lnTo>
                    <a:pt x="50126" y="60350"/>
                  </a:lnTo>
                  <a:lnTo>
                    <a:pt x="56946" y="51269"/>
                  </a:lnTo>
                  <a:lnTo>
                    <a:pt x="67056" y="45123"/>
                  </a:lnTo>
                  <a:lnTo>
                    <a:pt x="79400" y="42862"/>
                  </a:lnTo>
                  <a:lnTo>
                    <a:pt x="1349349" y="42862"/>
                  </a:lnTo>
                  <a:lnTo>
                    <a:pt x="1361681" y="45123"/>
                  </a:lnTo>
                  <a:lnTo>
                    <a:pt x="1371790" y="51269"/>
                  </a:lnTo>
                  <a:lnTo>
                    <a:pt x="1378610" y="60350"/>
                  </a:lnTo>
                  <a:lnTo>
                    <a:pt x="1381125" y="71437"/>
                  </a:lnTo>
                  <a:lnTo>
                    <a:pt x="1381125" y="6553"/>
                  </a:lnTo>
                  <a:lnTo>
                    <a:pt x="1379829" y="5753"/>
                  </a:lnTo>
                  <a:lnTo>
                    <a:pt x="1349349" y="0"/>
                  </a:lnTo>
                  <a:lnTo>
                    <a:pt x="79400" y="0"/>
                  </a:lnTo>
                  <a:lnTo>
                    <a:pt x="48209" y="5753"/>
                  </a:lnTo>
                  <a:lnTo>
                    <a:pt x="23012" y="21272"/>
                  </a:lnTo>
                  <a:lnTo>
                    <a:pt x="6146" y="44018"/>
                  </a:lnTo>
                  <a:lnTo>
                    <a:pt x="0" y="71437"/>
                  </a:lnTo>
                  <a:lnTo>
                    <a:pt x="0" y="1071562"/>
                  </a:lnTo>
                  <a:lnTo>
                    <a:pt x="6375" y="1099629"/>
                  </a:lnTo>
                  <a:lnTo>
                    <a:pt x="23622" y="1122299"/>
                  </a:lnTo>
                  <a:lnTo>
                    <a:pt x="48907" y="1137475"/>
                  </a:lnTo>
                  <a:lnTo>
                    <a:pt x="79400" y="1143000"/>
                  </a:lnTo>
                  <a:lnTo>
                    <a:pt x="1349349" y="1143000"/>
                  </a:lnTo>
                  <a:lnTo>
                    <a:pt x="1380528" y="1137259"/>
                  </a:lnTo>
                  <a:lnTo>
                    <a:pt x="1405737" y="1121740"/>
                  </a:lnTo>
                  <a:lnTo>
                    <a:pt x="1421739" y="1100137"/>
                  </a:lnTo>
                  <a:lnTo>
                    <a:pt x="1422590" y="1098994"/>
                  </a:lnTo>
                  <a:lnTo>
                    <a:pt x="1428750" y="1071562"/>
                  </a:lnTo>
                  <a:lnTo>
                    <a:pt x="1428750" y="257175"/>
                  </a:lnTo>
                  <a:lnTo>
                    <a:pt x="1428750" y="214312"/>
                  </a:lnTo>
                  <a:lnTo>
                    <a:pt x="1428750" y="71437"/>
                  </a:lnTo>
                  <a:close/>
                </a:path>
              </a:pathLst>
            </a:custGeom>
            <a:solidFill>
              <a:srgbClr val="365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96666" y="2021395"/>
              <a:ext cx="358673" cy="27437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149568" y="2210047"/>
              <a:ext cx="255904" cy="140970"/>
            </a:xfrm>
            <a:custGeom>
              <a:avLst/>
              <a:gdLst/>
              <a:ahLst/>
              <a:cxnLst/>
              <a:rect l="l" t="t" r="r" b="b"/>
              <a:pathLst>
                <a:path w="255904" h="140969">
                  <a:moveTo>
                    <a:pt x="255400" y="117119"/>
                  </a:moveTo>
                  <a:lnTo>
                    <a:pt x="128587" y="117119"/>
                  </a:lnTo>
                  <a:lnTo>
                    <a:pt x="132835" y="119938"/>
                  </a:lnTo>
                  <a:lnTo>
                    <a:pt x="137140" y="122853"/>
                  </a:lnTo>
                  <a:lnTo>
                    <a:pt x="141465" y="125672"/>
                  </a:lnTo>
                  <a:lnTo>
                    <a:pt x="168048" y="136957"/>
                  </a:lnTo>
                  <a:lnTo>
                    <a:pt x="195726" y="140865"/>
                  </a:lnTo>
                  <a:lnTo>
                    <a:pt x="223415" y="137529"/>
                  </a:lnTo>
                  <a:lnTo>
                    <a:pt x="250031" y="127082"/>
                  </a:lnTo>
                  <a:lnTo>
                    <a:pt x="254279" y="121443"/>
                  </a:lnTo>
                  <a:lnTo>
                    <a:pt x="255400" y="117119"/>
                  </a:lnTo>
                  <a:close/>
                </a:path>
                <a:path w="255904" h="140969">
                  <a:moveTo>
                    <a:pt x="8553" y="105651"/>
                  </a:moveTo>
                  <a:lnTo>
                    <a:pt x="2838" y="108565"/>
                  </a:lnTo>
                  <a:lnTo>
                    <a:pt x="0" y="117119"/>
                  </a:lnTo>
                  <a:lnTo>
                    <a:pt x="1428" y="122853"/>
                  </a:lnTo>
                  <a:lnTo>
                    <a:pt x="46320" y="138930"/>
                  </a:lnTo>
                  <a:lnTo>
                    <a:pt x="59988" y="139960"/>
                  </a:lnTo>
                  <a:lnTo>
                    <a:pt x="74133" y="139142"/>
                  </a:lnTo>
                  <a:lnTo>
                    <a:pt x="115728" y="125672"/>
                  </a:lnTo>
                  <a:lnTo>
                    <a:pt x="124282" y="119938"/>
                  </a:lnTo>
                  <a:lnTo>
                    <a:pt x="128587" y="117119"/>
                  </a:lnTo>
                  <a:lnTo>
                    <a:pt x="255400" y="117119"/>
                  </a:lnTo>
                  <a:lnTo>
                    <a:pt x="255765" y="115709"/>
                  </a:lnTo>
                  <a:lnTo>
                    <a:pt x="252869" y="112795"/>
                  </a:lnTo>
                  <a:lnTo>
                    <a:pt x="251972" y="110139"/>
                  </a:lnTo>
                  <a:lnTo>
                    <a:pt x="44105" y="110139"/>
                  </a:lnTo>
                  <a:lnTo>
                    <a:pt x="29850" y="110040"/>
                  </a:lnTo>
                  <a:lnTo>
                    <a:pt x="8553" y="105651"/>
                  </a:lnTo>
                  <a:close/>
                </a:path>
                <a:path w="255904" h="140969">
                  <a:moveTo>
                    <a:pt x="118548" y="0"/>
                  </a:moveTo>
                  <a:lnTo>
                    <a:pt x="98602" y="11372"/>
                  </a:lnTo>
                  <a:lnTo>
                    <a:pt x="100012" y="15697"/>
                  </a:lnTo>
                  <a:lnTo>
                    <a:pt x="105794" y="39917"/>
                  </a:lnTo>
                  <a:lnTo>
                    <a:pt x="90569" y="85185"/>
                  </a:lnTo>
                  <a:lnTo>
                    <a:pt x="58096" y="107314"/>
                  </a:lnTo>
                  <a:lnTo>
                    <a:pt x="44105" y="110139"/>
                  </a:lnTo>
                  <a:lnTo>
                    <a:pt x="210390" y="110139"/>
                  </a:lnTo>
                  <a:lnTo>
                    <a:pt x="165370" y="85185"/>
                  </a:lnTo>
                  <a:lnTo>
                    <a:pt x="150557" y="39917"/>
                  </a:lnTo>
                  <a:lnTo>
                    <a:pt x="155752" y="15697"/>
                  </a:lnTo>
                  <a:lnTo>
                    <a:pt x="157162" y="11372"/>
                  </a:lnTo>
                  <a:lnTo>
                    <a:pt x="147788" y="5638"/>
                  </a:lnTo>
                  <a:lnTo>
                    <a:pt x="124282" y="5638"/>
                  </a:lnTo>
                  <a:lnTo>
                    <a:pt x="120034" y="1409"/>
                  </a:lnTo>
                  <a:lnTo>
                    <a:pt x="118548" y="0"/>
                  </a:lnTo>
                  <a:close/>
                </a:path>
                <a:path w="255904" h="140969">
                  <a:moveTo>
                    <a:pt x="245725" y="105651"/>
                  </a:moveTo>
                  <a:lnTo>
                    <a:pt x="224492" y="110040"/>
                  </a:lnTo>
                  <a:lnTo>
                    <a:pt x="210390" y="110139"/>
                  </a:lnTo>
                  <a:lnTo>
                    <a:pt x="251972" y="110139"/>
                  </a:lnTo>
                  <a:lnTo>
                    <a:pt x="251440" y="108565"/>
                  </a:lnTo>
                  <a:lnTo>
                    <a:pt x="245725" y="105651"/>
                  </a:lnTo>
                  <a:close/>
                </a:path>
                <a:path w="255904" h="140969">
                  <a:moveTo>
                    <a:pt x="138569" y="0"/>
                  </a:moveTo>
                  <a:lnTo>
                    <a:pt x="137140" y="1409"/>
                  </a:lnTo>
                  <a:lnTo>
                    <a:pt x="131425" y="5638"/>
                  </a:lnTo>
                  <a:lnTo>
                    <a:pt x="147788" y="5638"/>
                  </a:lnTo>
                  <a:lnTo>
                    <a:pt x="13856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16750" y="2315927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5" h="280035">
                  <a:moveTo>
                    <a:pt x="139960" y="0"/>
                  </a:moveTo>
                  <a:lnTo>
                    <a:pt x="95807" y="7156"/>
                  </a:lnTo>
                  <a:lnTo>
                    <a:pt x="57397" y="27069"/>
                  </a:lnTo>
                  <a:lnTo>
                    <a:pt x="27068" y="57401"/>
                  </a:lnTo>
                  <a:lnTo>
                    <a:pt x="7156" y="95816"/>
                  </a:lnTo>
                  <a:lnTo>
                    <a:pt x="0" y="139979"/>
                  </a:lnTo>
                  <a:lnTo>
                    <a:pt x="7156" y="184177"/>
                  </a:lnTo>
                  <a:lnTo>
                    <a:pt x="27068" y="222610"/>
                  </a:lnTo>
                  <a:lnTo>
                    <a:pt x="57397" y="252948"/>
                  </a:lnTo>
                  <a:lnTo>
                    <a:pt x="95807" y="272860"/>
                  </a:lnTo>
                  <a:lnTo>
                    <a:pt x="139960" y="280015"/>
                  </a:lnTo>
                  <a:lnTo>
                    <a:pt x="184160" y="272860"/>
                  </a:lnTo>
                  <a:lnTo>
                    <a:pt x="222598" y="252948"/>
                  </a:lnTo>
                  <a:lnTo>
                    <a:pt x="232660" y="242887"/>
                  </a:lnTo>
                  <a:lnTo>
                    <a:pt x="139960" y="242887"/>
                  </a:lnTo>
                  <a:lnTo>
                    <a:pt x="99782" y="234844"/>
                  </a:lnTo>
                  <a:lnTo>
                    <a:pt x="67113" y="212864"/>
                  </a:lnTo>
                  <a:lnTo>
                    <a:pt x="45159" y="180168"/>
                  </a:lnTo>
                  <a:lnTo>
                    <a:pt x="37128" y="139979"/>
                  </a:lnTo>
                  <a:lnTo>
                    <a:pt x="45159" y="99798"/>
                  </a:lnTo>
                  <a:lnTo>
                    <a:pt x="67113" y="67122"/>
                  </a:lnTo>
                  <a:lnTo>
                    <a:pt x="99782" y="45162"/>
                  </a:lnTo>
                  <a:lnTo>
                    <a:pt x="139960" y="37128"/>
                  </a:lnTo>
                  <a:lnTo>
                    <a:pt x="233202" y="37128"/>
                  </a:lnTo>
                  <a:lnTo>
                    <a:pt x="223207" y="27069"/>
                  </a:lnTo>
                  <a:lnTo>
                    <a:pt x="184701" y="7156"/>
                  </a:lnTo>
                  <a:lnTo>
                    <a:pt x="139960" y="0"/>
                  </a:lnTo>
                  <a:close/>
                </a:path>
                <a:path w="280035" h="280035">
                  <a:moveTo>
                    <a:pt x="233202" y="37128"/>
                  </a:moveTo>
                  <a:lnTo>
                    <a:pt x="139960" y="37128"/>
                  </a:lnTo>
                  <a:lnTo>
                    <a:pt x="180152" y="45162"/>
                  </a:lnTo>
                  <a:lnTo>
                    <a:pt x="212855" y="67122"/>
                  </a:lnTo>
                  <a:lnTo>
                    <a:pt x="234841" y="99798"/>
                  </a:lnTo>
                  <a:lnTo>
                    <a:pt x="242887" y="139979"/>
                  </a:lnTo>
                  <a:lnTo>
                    <a:pt x="234841" y="180168"/>
                  </a:lnTo>
                  <a:lnTo>
                    <a:pt x="212855" y="212864"/>
                  </a:lnTo>
                  <a:lnTo>
                    <a:pt x="180152" y="234844"/>
                  </a:lnTo>
                  <a:lnTo>
                    <a:pt x="139960" y="242887"/>
                  </a:lnTo>
                  <a:lnTo>
                    <a:pt x="232660" y="242887"/>
                  </a:lnTo>
                  <a:lnTo>
                    <a:pt x="252941" y="222610"/>
                  </a:lnTo>
                  <a:lnTo>
                    <a:pt x="272858" y="184177"/>
                  </a:lnTo>
                  <a:lnTo>
                    <a:pt x="280015" y="139979"/>
                  </a:lnTo>
                  <a:lnTo>
                    <a:pt x="272993" y="95816"/>
                  </a:lnTo>
                  <a:lnTo>
                    <a:pt x="253347" y="57401"/>
                  </a:lnTo>
                  <a:lnTo>
                    <a:pt x="233202" y="37128"/>
                  </a:lnTo>
                  <a:close/>
                </a:path>
              </a:pathLst>
            </a:custGeom>
            <a:solidFill>
              <a:srgbClr val="00CA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89973" y="2406276"/>
              <a:ext cx="133569" cy="99636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10" dirty="0"/>
              <a:t>3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9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9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9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9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9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2" name="object 21">
            <a:extLst>
              <a:ext uri="{FF2B5EF4-FFF2-40B4-BE49-F238E27FC236}">
                <a16:creationId xmlns:a16="http://schemas.microsoft.com/office/drawing/2014/main" id="{0FCDC8EE-2188-9446-AC75-49BBC034C78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latin typeface="Calibri"/>
                <a:cs typeface="Calibri"/>
              </a:rPr>
              <a:t> </a:t>
            </a:r>
            <a:r>
              <a:rPr sz="600" b="1" spc="140" dirty="0"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435609"/>
            <a:chOff x="0" y="0"/>
            <a:chExt cx="4608195" cy="435609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131445"/>
            </a:xfrm>
            <a:custGeom>
              <a:avLst/>
              <a:gdLst/>
              <a:ahLst/>
              <a:cxnLst/>
              <a:rect l="l" t="t" r="r" b="b"/>
              <a:pathLst>
                <a:path w="2304415" h="131445">
                  <a:moveTo>
                    <a:pt x="0" y="130911"/>
                  </a:moveTo>
                  <a:lnTo>
                    <a:pt x="2303995" y="130911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30911"/>
                  </a:lnTo>
                  <a:close/>
                </a:path>
              </a:pathLst>
            </a:custGeom>
            <a:solidFill>
              <a:srgbClr val="812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30902"/>
              <a:ext cx="4608004" cy="3042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3114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Contribution:</a:t>
            </a:r>
            <a:r>
              <a:rPr b="0" spc="45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Angr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anti-evasion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extension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11987" y="598817"/>
            <a:ext cx="4234815" cy="281940"/>
            <a:chOff x="211987" y="598817"/>
            <a:chExt cx="4234815" cy="281940"/>
          </a:xfrm>
        </p:grpSpPr>
        <p:sp>
          <p:nvSpPr>
            <p:cNvPr id="8" name="object 8"/>
            <p:cNvSpPr/>
            <p:nvPr/>
          </p:nvSpPr>
          <p:spPr>
            <a:xfrm>
              <a:off x="211987" y="598817"/>
              <a:ext cx="4184650" cy="82550"/>
            </a:xfrm>
            <a:custGeom>
              <a:avLst/>
              <a:gdLst/>
              <a:ahLst/>
              <a:cxnLst/>
              <a:rect l="l" t="t" r="r" b="b"/>
              <a:pathLst>
                <a:path w="4184650" h="82550">
                  <a:moveTo>
                    <a:pt x="41332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184066" y="82384"/>
                  </a:lnTo>
                  <a:lnTo>
                    <a:pt x="4184066" y="50800"/>
                  </a:lnTo>
                  <a:lnTo>
                    <a:pt x="4180058" y="31075"/>
                  </a:lnTo>
                  <a:lnTo>
                    <a:pt x="4169144" y="14922"/>
                  </a:lnTo>
                  <a:lnTo>
                    <a:pt x="4152991" y="4008"/>
                  </a:lnTo>
                  <a:lnTo>
                    <a:pt x="4133266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2788" y="778738"/>
              <a:ext cx="101600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3589" y="766038"/>
              <a:ext cx="4133214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96054" y="649389"/>
              <a:ext cx="50748" cy="1293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11987" y="643247"/>
              <a:ext cx="4184650" cy="186690"/>
            </a:xfrm>
            <a:custGeom>
              <a:avLst/>
              <a:gdLst/>
              <a:ahLst/>
              <a:cxnLst/>
              <a:rect l="l" t="t" r="r" b="b"/>
              <a:pathLst>
                <a:path w="4184650" h="186690">
                  <a:moveTo>
                    <a:pt x="4184066" y="0"/>
                  </a:moveTo>
                  <a:lnTo>
                    <a:pt x="0" y="0"/>
                  </a:lnTo>
                  <a:lnTo>
                    <a:pt x="0" y="135491"/>
                  </a:lnTo>
                  <a:lnTo>
                    <a:pt x="4008" y="155216"/>
                  </a:lnTo>
                  <a:lnTo>
                    <a:pt x="14922" y="171369"/>
                  </a:lnTo>
                  <a:lnTo>
                    <a:pt x="31075" y="182283"/>
                  </a:lnTo>
                  <a:lnTo>
                    <a:pt x="50800" y="186291"/>
                  </a:lnTo>
                  <a:lnTo>
                    <a:pt x="4133266" y="186291"/>
                  </a:lnTo>
                  <a:lnTo>
                    <a:pt x="4152991" y="182283"/>
                  </a:lnTo>
                  <a:lnTo>
                    <a:pt x="4169144" y="171369"/>
                  </a:lnTo>
                  <a:lnTo>
                    <a:pt x="4180058" y="155216"/>
                  </a:lnTo>
                  <a:lnTo>
                    <a:pt x="4184066" y="135491"/>
                  </a:lnTo>
                  <a:lnTo>
                    <a:pt x="4184066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6054" y="687484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90">
                  <a:moveTo>
                    <a:pt x="0" y="1103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6054" y="6747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96054" y="6620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96054" y="6493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3895" y="611643"/>
            <a:ext cx="40405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Constrain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symbolic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exploration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pass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evasive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detection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checks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0000" y="1014907"/>
            <a:ext cx="3900804" cy="2080260"/>
            <a:chOff x="410000" y="1014907"/>
            <a:chExt cx="3900804" cy="2080260"/>
          </a:xfrm>
        </p:grpSpPr>
        <p:sp>
          <p:nvSpPr>
            <p:cNvPr id="19" name="object 19"/>
            <p:cNvSpPr/>
            <p:nvPr/>
          </p:nvSpPr>
          <p:spPr>
            <a:xfrm>
              <a:off x="691608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0000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1640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0062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36769" y="1851065"/>
              <a:ext cx="356235" cy="398780"/>
            </a:xfrm>
            <a:custGeom>
              <a:avLst/>
              <a:gdLst/>
              <a:ahLst/>
              <a:cxnLst/>
              <a:rect l="l" t="t" r="r" b="b"/>
              <a:pathLst>
                <a:path w="356235" h="398780">
                  <a:moveTo>
                    <a:pt x="0" y="398369"/>
                  </a:moveTo>
                  <a:lnTo>
                    <a:pt x="355671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66942" y="1894404"/>
              <a:ext cx="318770" cy="356870"/>
            </a:xfrm>
            <a:custGeom>
              <a:avLst/>
              <a:gdLst/>
              <a:ahLst/>
              <a:cxnLst/>
              <a:rect l="l" t="t" r="r" b="b"/>
              <a:pathLst>
                <a:path w="318770" h="356869">
                  <a:moveTo>
                    <a:pt x="318573" y="356711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3820" y="1814074"/>
              <a:ext cx="431800" cy="483234"/>
            </a:xfrm>
            <a:custGeom>
              <a:avLst/>
              <a:gdLst/>
              <a:ahLst/>
              <a:cxnLst/>
              <a:rect l="l" t="t" r="r" b="b"/>
              <a:pathLst>
                <a:path w="431800" h="483235">
                  <a:moveTo>
                    <a:pt x="0" y="483180"/>
                  </a:moveTo>
                  <a:lnTo>
                    <a:pt x="431493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26180" y="1842931"/>
              <a:ext cx="376555" cy="429259"/>
            </a:xfrm>
            <a:custGeom>
              <a:avLst/>
              <a:gdLst/>
              <a:ahLst/>
              <a:cxnLst/>
              <a:rect l="l" t="t" r="r" b="b"/>
              <a:pathLst>
                <a:path w="376555" h="429260">
                  <a:moveTo>
                    <a:pt x="376500" y="429226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29407" y="1231708"/>
              <a:ext cx="901065" cy="504825"/>
            </a:xfrm>
            <a:custGeom>
              <a:avLst/>
              <a:gdLst/>
              <a:ahLst/>
              <a:cxnLst/>
              <a:rect l="l" t="t" r="r" b="b"/>
              <a:pathLst>
                <a:path w="901064" h="504825">
                  <a:moveTo>
                    <a:pt x="0" y="504436"/>
                  </a:moveTo>
                  <a:lnTo>
                    <a:pt x="900939" y="0"/>
                  </a:lnTo>
                </a:path>
              </a:pathLst>
            </a:custGeom>
            <a:ln w="16001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64831" y="1217546"/>
              <a:ext cx="938530" cy="525780"/>
            </a:xfrm>
            <a:custGeom>
              <a:avLst/>
              <a:gdLst/>
              <a:ahLst/>
              <a:cxnLst/>
              <a:rect l="l" t="t" r="r" b="b"/>
              <a:pathLst>
                <a:path w="938529" h="525780">
                  <a:moveTo>
                    <a:pt x="937930" y="525265"/>
                  </a:moveTo>
                  <a:lnTo>
                    <a:pt x="0" y="0"/>
                  </a:lnTo>
                </a:path>
              </a:pathLst>
            </a:custGeom>
            <a:ln w="16001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0031" y="213504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91733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10125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41765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60156" y="2135047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91858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10250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41890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60281" y="2135047"/>
              <a:ext cx="650240" cy="960119"/>
            </a:xfrm>
            <a:custGeom>
              <a:avLst/>
              <a:gdLst/>
              <a:ahLst/>
              <a:cxnLst/>
              <a:rect l="l" t="t" r="r" b="b"/>
              <a:pathLst>
                <a:path w="650239" h="96011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650239" h="960119">
                  <a:moveTo>
                    <a:pt x="650074" y="760095"/>
                  </a:moveTo>
                  <a:lnTo>
                    <a:pt x="644791" y="714248"/>
                  </a:lnTo>
                  <a:lnTo>
                    <a:pt x="629742" y="672147"/>
                  </a:lnTo>
                  <a:lnTo>
                    <a:pt x="606120" y="635012"/>
                  </a:lnTo>
                  <a:lnTo>
                    <a:pt x="575144" y="604024"/>
                  </a:lnTo>
                  <a:lnTo>
                    <a:pt x="537997" y="580415"/>
                  </a:lnTo>
                  <a:lnTo>
                    <a:pt x="495909" y="565365"/>
                  </a:lnTo>
                  <a:lnTo>
                    <a:pt x="450049" y="560070"/>
                  </a:lnTo>
                  <a:lnTo>
                    <a:pt x="404190" y="565365"/>
                  </a:lnTo>
                  <a:lnTo>
                    <a:pt x="362102" y="580415"/>
                  </a:lnTo>
                  <a:lnTo>
                    <a:pt x="324954" y="604024"/>
                  </a:lnTo>
                  <a:lnTo>
                    <a:pt x="293979" y="635012"/>
                  </a:lnTo>
                  <a:lnTo>
                    <a:pt x="270357" y="672147"/>
                  </a:lnTo>
                  <a:lnTo>
                    <a:pt x="255308" y="714248"/>
                  </a:lnTo>
                  <a:lnTo>
                    <a:pt x="250024" y="760095"/>
                  </a:lnTo>
                  <a:lnTo>
                    <a:pt x="255308" y="805954"/>
                  </a:lnTo>
                  <a:lnTo>
                    <a:pt x="270357" y="848055"/>
                  </a:lnTo>
                  <a:lnTo>
                    <a:pt x="293979" y="885190"/>
                  </a:lnTo>
                  <a:lnTo>
                    <a:pt x="324954" y="916178"/>
                  </a:lnTo>
                  <a:lnTo>
                    <a:pt x="362102" y="939787"/>
                  </a:lnTo>
                  <a:lnTo>
                    <a:pt x="404190" y="954836"/>
                  </a:lnTo>
                  <a:lnTo>
                    <a:pt x="450049" y="960120"/>
                  </a:lnTo>
                  <a:lnTo>
                    <a:pt x="495909" y="954836"/>
                  </a:lnTo>
                  <a:lnTo>
                    <a:pt x="537997" y="939787"/>
                  </a:lnTo>
                  <a:lnTo>
                    <a:pt x="575144" y="916178"/>
                  </a:lnTo>
                  <a:lnTo>
                    <a:pt x="606120" y="885190"/>
                  </a:lnTo>
                  <a:lnTo>
                    <a:pt x="629742" y="848055"/>
                  </a:lnTo>
                  <a:lnTo>
                    <a:pt x="644791" y="805954"/>
                  </a:lnTo>
                  <a:lnTo>
                    <a:pt x="650074" y="7600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91983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797"/>
                  </a:moveTo>
                  <a:lnTo>
                    <a:pt x="86864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10375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42015" y="251770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86864" y="194797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60094" y="1014907"/>
              <a:ext cx="3150870" cy="2080260"/>
            </a:xfrm>
            <a:custGeom>
              <a:avLst/>
              <a:gdLst/>
              <a:ahLst/>
              <a:cxnLst/>
              <a:rect l="l" t="t" r="r" b="b"/>
              <a:pathLst>
                <a:path w="3150870" h="2080260">
                  <a:moveTo>
                    <a:pt x="400050" y="760095"/>
                  </a:moveTo>
                  <a:lnTo>
                    <a:pt x="394754" y="714248"/>
                  </a:lnTo>
                  <a:lnTo>
                    <a:pt x="379704" y="672147"/>
                  </a:lnTo>
                  <a:lnTo>
                    <a:pt x="356095" y="635012"/>
                  </a:lnTo>
                  <a:lnTo>
                    <a:pt x="325107" y="604024"/>
                  </a:lnTo>
                  <a:lnTo>
                    <a:pt x="287972" y="580415"/>
                  </a:lnTo>
                  <a:lnTo>
                    <a:pt x="245872" y="565365"/>
                  </a:lnTo>
                  <a:lnTo>
                    <a:pt x="200025" y="560070"/>
                  </a:lnTo>
                  <a:lnTo>
                    <a:pt x="154165" y="565365"/>
                  </a:lnTo>
                  <a:lnTo>
                    <a:pt x="112064" y="580415"/>
                  </a:lnTo>
                  <a:lnTo>
                    <a:pt x="74930" y="604024"/>
                  </a:lnTo>
                  <a:lnTo>
                    <a:pt x="43942" y="635012"/>
                  </a:lnTo>
                  <a:lnTo>
                    <a:pt x="20332" y="672147"/>
                  </a:lnTo>
                  <a:lnTo>
                    <a:pt x="5283" y="714248"/>
                  </a:lnTo>
                  <a:lnTo>
                    <a:pt x="0" y="760095"/>
                  </a:lnTo>
                  <a:lnTo>
                    <a:pt x="5283" y="805954"/>
                  </a:lnTo>
                  <a:lnTo>
                    <a:pt x="20332" y="848055"/>
                  </a:lnTo>
                  <a:lnTo>
                    <a:pt x="43942" y="885190"/>
                  </a:lnTo>
                  <a:lnTo>
                    <a:pt x="74930" y="916178"/>
                  </a:lnTo>
                  <a:lnTo>
                    <a:pt x="112064" y="939787"/>
                  </a:lnTo>
                  <a:lnTo>
                    <a:pt x="154165" y="954836"/>
                  </a:lnTo>
                  <a:lnTo>
                    <a:pt x="200025" y="960120"/>
                  </a:lnTo>
                  <a:lnTo>
                    <a:pt x="245872" y="954836"/>
                  </a:lnTo>
                  <a:lnTo>
                    <a:pt x="287972" y="939787"/>
                  </a:lnTo>
                  <a:lnTo>
                    <a:pt x="325107" y="916178"/>
                  </a:lnTo>
                  <a:lnTo>
                    <a:pt x="356095" y="885190"/>
                  </a:lnTo>
                  <a:lnTo>
                    <a:pt x="379704" y="848055"/>
                  </a:lnTo>
                  <a:lnTo>
                    <a:pt x="394754" y="805954"/>
                  </a:lnTo>
                  <a:lnTo>
                    <a:pt x="400050" y="760095"/>
                  </a:lnTo>
                  <a:close/>
                </a:path>
                <a:path w="3150870" h="2080260">
                  <a:moveTo>
                    <a:pt x="1400175" y="200025"/>
                  </a:moveTo>
                  <a:lnTo>
                    <a:pt x="1394879" y="154178"/>
                  </a:lnTo>
                  <a:lnTo>
                    <a:pt x="1379829" y="112077"/>
                  </a:lnTo>
                  <a:lnTo>
                    <a:pt x="1356220" y="74942"/>
                  </a:lnTo>
                  <a:lnTo>
                    <a:pt x="1325232" y="43954"/>
                  </a:lnTo>
                  <a:lnTo>
                    <a:pt x="1288097" y="20345"/>
                  </a:lnTo>
                  <a:lnTo>
                    <a:pt x="1245997" y="5295"/>
                  </a:lnTo>
                  <a:lnTo>
                    <a:pt x="1200150" y="0"/>
                  </a:lnTo>
                  <a:lnTo>
                    <a:pt x="1154290" y="5295"/>
                  </a:lnTo>
                  <a:lnTo>
                    <a:pt x="1112189" y="20345"/>
                  </a:lnTo>
                  <a:lnTo>
                    <a:pt x="1075055" y="43954"/>
                  </a:lnTo>
                  <a:lnTo>
                    <a:pt x="1044067" y="74942"/>
                  </a:lnTo>
                  <a:lnTo>
                    <a:pt x="1020457" y="112077"/>
                  </a:lnTo>
                  <a:lnTo>
                    <a:pt x="1005408" y="154178"/>
                  </a:lnTo>
                  <a:lnTo>
                    <a:pt x="1000125" y="200025"/>
                  </a:lnTo>
                  <a:lnTo>
                    <a:pt x="1005408" y="245884"/>
                  </a:lnTo>
                  <a:lnTo>
                    <a:pt x="1020457" y="287985"/>
                  </a:lnTo>
                  <a:lnTo>
                    <a:pt x="1044067" y="325120"/>
                  </a:lnTo>
                  <a:lnTo>
                    <a:pt x="1075055" y="356108"/>
                  </a:lnTo>
                  <a:lnTo>
                    <a:pt x="1112189" y="379717"/>
                  </a:lnTo>
                  <a:lnTo>
                    <a:pt x="1154290" y="394766"/>
                  </a:lnTo>
                  <a:lnTo>
                    <a:pt x="1200150" y="400050"/>
                  </a:lnTo>
                  <a:lnTo>
                    <a:pt x="1245997" y="394766"/>
                  </a:lnTo>
                  <a:lnTo>
                    <a:pt x="1288097" y="379717"/>
                  </a:lnTo>
                  <a:lnTo>
                    <a:pt x="1325232" y="356108"/>
                  </a:lnTo>
                  <a:lnTo>
                    <a:pt x="1356220" y="325120"/>
                  </a:lnTo>
                  <a:lnTo>
                    <a:pt x="1379829" y="287985"/>
                  </a:lnTo>
                  <a:lnTo>
                    <a:pt x="1394879" y="245884"/>
                  </a:lnTo>
                  <a:lnTo>
                    <a:pt x="1400175" y="200025"/>
                  </a:lnTo>
                  <a:close/>
                </a:path>
                <a:path w="3150870" h="2080260">
                  <a:moveTo>
                    <a:pt x="2400300" y="760095"/>
                  </a:moveTo>
                  <a:lnTo>
                    <a:pt x="2395004" y="714248"/>
                  </a:lnTo>
                  <a:lnTo>
                    <a:pt x="2379954" y="672147"/>
                  </a:lnTo>
                  <a:lnTo>
                    <a:pt x="2356345" y="635012"/>
                  </a:lnTo>
                  <a:lnTo>
                    <a:pt x="2325357" y="604024"/>
                  </a:lnTo>
                  <a:lnTo>
                    <a:pt x="2288222" y="580415"/>
                  </a:lnTo>
                  <a:lnTo>
                    <a:pt x="2246122" y="565365"/>
                  </a:lnTo>
                  <a:lnTo>
                    <a:pt x="2200275" y="560070"/>
                  </a:lnTo>
                  <a:lnTo>
                    <a:pt x="2154415" y="565365"/>
                  </a:lnTo>
                  <a:lnTo>
                    <a:pt x="2112314" y="580415"/>
                  </a:lnTo>
                  <a:lnTo>
                    <a:pt x="2075180" y="604024"/>
                  </a:lnTo>
                  <a:lnTo>
                    <a:pt x="2044192" y="635012"/>
                  </a:lnTo>
                  <a:lnTo>
                    <a:pt x="2020582" y="672147"/>
                  </a:lnTo>
                  <a:lnTo>
                    <a:pt x="2005533" y="714248"/>
                  </a:lnTo>
                  <a:lnTo>
                    <a:pt x="2000250" y="760095"/>
                  </a:lnTo>
                  <a:lnTo>
                    <a:pt x="2005533" y="805954"/>
                  </a:lnTo>
                  <a:lnTo>
                    <a:pt x="2020582" y="848055"/>
                  </a:lnTo>
                  <a:lnTo>
                    <a:pt x="2044192" y="885190"/>
                  </a:lnTo>
                  <a:lnTo>
                    <a:pt x="2075180" y="916178"/>
                  </a:lnTo>
                  <a:lnTo>
                    <a:pt x="2112314" y="939787"/>
                  </a:lnTo>
                  <a:lnTo>
                    <a:pt x="2154415" y="954836"/>
                  </a:lnTo>
                  <a:lnTo>
                    <a:pt x="2200275" y="960120"/>
                  </a:lnTo>
                  <a:lnTo>
                    <a:pt x="2246122" y="954836"/>
                  </a:lnTo>
                  <a:lnTo>
                    <a:pt x="2288222" y="939787"/>
                  </a:lnTo>
                  <a:lnTo>
                    <a:pt x="2325357" y="916178"/>
                  </a:lnTo>
                  <a:lnTo>
                    <a:pt x="2356345" y="885190"/>
                  </a:lnTo>
                  <a:lnTo>
                    <a:pt x="2379954" y="848055"/>
                  </a:lnTo>
                  <a:lnTo>
                    <a:pt x="2395004" y="805954"/>
                  </a:lnTo>
                  <a:lnTo>
                    <a:pt x="2400300" y="760095"/>
                  </a:lnTo>
                  <a:close/>
                </a:path>
                <a:path w="3150870" h="2080260">
                  <a:moveTo>
                    <a:pt x="2900362" y="1320165"/>
                  </a:moveTo>
                  <a:lnTo>
                    <a:pt x="2895066" y="1274318"/>
                  </a:lnTo>
                  <a:lnTo>
                    <a:pt x="2880017" y="1232217"/>
                  </a:lnTo>
                  <a:lnTo>
                    <a:pt x="2856407" y="1195082"/>
                  </a:lnTo>
                  <a:lnTo>
                    <a:pt x="2825419" y="1164094"/>
                  </a:lnTo>
                  <a:lnTo>
                    <a:pt x="2788285" y="1140485"/>
                  </a:lnTo>
                  <a:lnTo>
                    <a:pt x="2746184" y="1125435"/>
                  </a:lnTo>
                  <a:lnTo>
                    <a:pt x="2700337" y="1120140"/>
                  </a:lnTo>
                  <a:lnTo>
                    <a:pt x="2654477" y="1125435"/>
                  </a:lnTo>
                  <a:lnTo>
                    <a:pt x="2612377" y="1140485"/>
                  </a:lnTo>
                  <a:lnTo>
                    <a:pt x="2575242" y="1164094"/>
                  </a:lnTo>
                  <a:lnTo>
                    <a:pt x="2544254" y="1195082"/>
                  </a:lnTo>
                  <a:lnTo>
                    <a:pt x="2520645" y="1232217"/>
                  </a:lnTo>
                  <a:lnTo>
                    <a:pt x="2505595" y="1274318"/>
                  </a:lnTo>
                  <a:lnTo>
                    <a:pt x="2500312" y="1320165"/>
                  </a:lnTo>
                  <a:lnTo>
                    <a:pt x="2505595" y="1366024"/>
                  </a:lnTo>
                  <a:lnTo>
                    <a:pt x="2520645" y="1408125"/>
                  </a:lnTo>
                  <a:lnTo>
                    <a:pt x="2544254" y="1445260"/>
                  </a:lnTo>
                  <a:lnTo>
                    <a:pt x="2575242" y="1476248"/>
                  </a:lnTo>
                  <a:lnTo>
                    <a:pt x="2612377" y="1499857"/>
                  </a:lnTo>
                  <a:lnTo>
                    <a:pt x="2654477" y="1514906"/>
                  </a:lnTo>
                  <a:lnTo>
                    <a:pt x="2700337" y="1520190"/>
                  </a:lnTo>
                  <a:lnTo>
                    <a:pt x="2746184" y="1514906"/>
                  </a:lnTo>
                  <a:lnTo>
                    <a:pt x="2788285" y="1499857"/>
                  </a:lnTo>
                  <a:lnTo>
                    <a:pt x="2825419" y="1476248"/>
                  </a:lnTo>
                  <a:lnTo>
                    <a:pt x="2856407" y="1445260"/>
                  </a:lnTo>
                  <a:lnTo>
                    <a:pt x="2880017" y="1408125"/>
                  </a:lnTo>
                  <a:lnTo>
                    <a:pt x="2895066" y="1366024"/>
                  </a:lnTo>
                  <a:lnTo>
                    <a:pt x="2900362" y="1320165"/>
                  </a:lnTo>
                  <a:close/>
                </a:path>
                <a:path w="3150870" h="2080260">
                  <a:moveTo>
                    <a:pt x="3150387" y="1880235"/>
                  </a:moveTo>
                  <a:lnTo>
                    <a:pt x="3145104" y="1834388"/>
                  </a:lnTo>
                  <a:lnTo>
                    <a:pt x="3130054" y="1792287"/>
                  </a:lnTo>
                  <a:lnTo>
                    <a:pt x="3106432" y="1755152"/>
                  </a:lnTo>
                  <a:lnTo>
                    <a:pt x="3075457" y="1724164"/>
                  </a:lnTo>
                  <a:lnTo>
                    <a:pt x="3038310" y="1700555"/>
                  </a:lnTo>
                  <a:lnTo>
                    <a:pt x="2996222" y="1685505"/>
                  </a:lnTo>
                  <a:lnTo>
                    <a:pt x="2950362" y="1680210"/>
                  </a:lnTo>
                  <a:lnTo>
                    <a:pt x="2904502" y="1685505"/>
                  </a:lnTo>
                  <a:lnTo>
                    <a:pt x="2862415" y="1700555"/>
                  </a:lnTo>
                  <a:lnTo>
                    <a:pt x="2825267" y="1724164"/>
                  </a:lnTo>
                  <a:lnTo>
                    <a:pt x="2794292" y="1755152"/>
                  </a:lnTo>
                  <a:lnTo>
                    <a:pt x="2770670" y="1792287"/>
                  </a:lnTo>
                  <a:lnTo>
                    <a:pt x="2755620" y="1834388"/>
                  </a:lnTo>
                  <a:lnTo>
                    <a:pt x="2750337" y="1880235"/>
                  </a:lnTo>
                  <a:lnTo>
                    <a:pt x="2755620" y="1926094"/>
                  </a:lnTo>
                  <a:lnTo>
                    <a:pt x="2770670" y="1968195"/>
                  </a:lnTo>
                  <a:lnTo>
                    <a:pt x="2794292" y="2005330"/>
                  </a:lnTo>
                  <a:lnTo>
                    <a:pt x="2825267" y="2036318"/>
                  </a:lnTo>
                  <a:lnTo>
                    <a:pt x="2862415" y="2059927"/>
                  </a:lnTo>
                  <a:lnTo>
                    <a:pt x="2904502" y="2074976"/>
                  </a:lnTo>
                  <a:lnTo>
                    <a:pt x="2950362" y="2080260"/>
                  </a:lnTo>
                  <a:lnTo>
                    <a:pt x="2996222" y="2074976"/>
                  </a:lnTo>
                  <a:lnTo>
                    <a:pt x="3038310" y="2059927"/>
                  </a:lnTo>
                  <a:lnTo>
                    <a:pt x="3075457" y="2036318"/>
                  </a:lnTo>
                  <a:lnTo>
                    <a:pt x="3106432" y="2005330"/>
                  </a:lnTo>
                  <a:lnTo>
                    <a:pt x="3130054" y="1968195"/>
                  </a:lnTo>
                  <a:lnTo>
                    <a:pt x="3145104" y="1926094"/>
                  </a:lnTo>
                  <a:lnTo>
                    <a:pt x="3150387" y="188023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20573" y="1063280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223118" y="200191"/>
                  </a:moveTo>
                  <a:lnTo>
                    <a:pt x="191037" y="200191"/>
                  </a:lnTo>
                  <a:lnTo>
                    <a:pt x="200211" y="209259"/>
                  </a:lnTo>
                  <a:lnTo>
                    <a:pt x="197918" y="215100"/>
                  </a:lnTo>
                  <a:lnTo>
                    <a:pt x="199064" y="221874"/>
                  </a:lnTo>
                  <a:lnTo>
                    <a:pt x="251764" y="274574"/>
                  </a:lnTo>
                  <a:lnTo>
                    <a:pt x="257094" y="278099"/>
                  </a:lnTo>
                  <a:lnTo>
                    <a:pt x="263179" y="279274"/>
                  </a:lnTo>
                  <a:lnTo>
                    <a:pt x="269264" y="278099"/>
                  </a:lnTo>
                  <a:lnTo>
                    <a:pt x="274594" y="274574"/>
                  </a:lnTo>
                  <a:lnTo>
                    <a:pt x="278164" y="269211"/>
                  </a:lnTo>
                  <a:lnTo>
                    <a:pt x="279354" y="263132"/>
                  </a:lnTo>
                  <a:lnTo>
                    <a:pt x="278164" y="257074"/>
                  </a:lnTo>
                  <a:lnTo>
                    <a:pt x="274594" y="251771"/>
                  </a:lnTo>
                  <a:lnTo>
                    <a:pt x="223118" y="200191"/>
                  </a:lnTo>
                  <a:close/>
                </a:path>
                <a:path w="279400" h="279400">
                  <a:moveTo>
                    <a:pt x="114667" y="0"/>
                  </a:moveTo>
                  <a:lnTo>
                    <a:pt x="71475" y="8376"/>
                  </a:lnTo>
                  <a:lnTo>
                    <a:pt x="33524" y="33504"/>
                  </a:lnTo>
                  <a:lnTo>
                    <a:pt x="8381" y="71424"/>
                  </a:lnTo>
                  <a:lnTo>
                    <a:pt x="0" y="114617"/>
                  </a:lnTo>
                  <a:lnTo>
                    <a:pt x="8381" y="157805"/>
                  </a:lnTo>
                  <a:lnTo>
                    <a:pt x="33524" y="195711"/>
                  </a:lnTo>
                  <a:lnTo>
                    <a:pt x="70058" y="220305"/>
                  </a:lnTo>
                  <a:lnTo>
                    <a:pt x="111650" y="229245"/>
                  </a:lnTo>
                  <a:lnTo>
                    <a:pt x="153557" y="222538"/>
                  </a:lnTo>
                  <a:lnTo>
                    <a:pt x="174710" y="209926"/>
                  </a:lnTo>
                  <a:lnTo>
                    <a:pt x="114667" y="209926"/>
                  </a:lnTo>
                  <a:lnTo>
                    <a:pt x="78788" y="202950"/>
                  </a:lnTo>
                  <a:lnTo>
                    <a:pt x="47259" y="182082"/>
                  </a:lnTo>
                  <a:lnTo>
                    <a:pt x="26346" y="150550"/>
                  </a:lnTo>
                  <a:lnTo>
                    <a:pt x="19375" y="114664"/>
                  </a:lnTo>
                  <a:lnTo>
                    <a:pt x="26346" y="78783"/>
                  </a:lnTo>
                  <a:lnTo>
                    <a:pt x="47259" y="47265"/>
                  </a:lnTo>
                  <a:lnTo>
                    <a:pt x="78788" y="26338"/>
                  </a:lnTo>
                  <a:lnTo>
                    <a:pt x="114667" y="19362"/>
                  </a:lnTo>
                  <a:lnTo>
                    <a:pt x="174452" y="19362"/>
                  </a:lnTo>
                  <a:lnTo>
                    <a:pt x="157859" y="8376"/>
                  </a:lnTo>
                  <a:lnTo>
                    <a:pt x="114667" y="0"/>
                  </a:lnTo>
                  <a:close/>
                </a:path>
                <a:path w="279400" h="279400">
                  <a:moveTo>
                    <a:pt x="174452" y="19362"/>
                  </a:moveTo>
                  <a:lnTo>
                    <a:pt x="114667" y="19362"/>
                  </a:lnTo>
                  <a:lnTo>
                    <a:pt x="150547" y="26338"/>
                  </a:lnTo>
                  <a:lnTo>
                    <a:pt x="182076" y="47265"/>
                  </a:lnTo>
                  <a:lnTo>
                    <a:pt x="202988" y="78783"/>
                  </a:lnTo>
                  <a:lnTo>
                    <a:pt x="209959" y="114664"/>
                  </a:lnTo>
                  <a:lnTo>
                    <a:pt x="202988" y="150550"/>
                  </a:lnTo>
                  <a:lnTo>
                    <a:pt x="182076" y="182082"/>
                  </a:lnTo>
                  <a:lnTo>
                    <a:pt x="150547" y="202980"/>
                  </a:lnTo>
                  <a:lnTo>
                    <a:pt x="114667" y="209926"/>
                  </a:lnTo>
                  <a:lnTo>
                    <a:pt x="174710" y="209926"/>
                  </a:lnTo>
                  <a:lnTo>
                    <a:pt x="191037" y="200191"/>
                  </a:lnTo>
                  <a:lnTo>
                    <a:pt x="223118" y="200191"/>
                  </a:lnTo>
                  <a:lnTo>
                    <a:pt x="209252" y="200085"/>
                  </a:lnTo>
                  <a:lnTo>
                    <a:pt x="200211" y="191043"/>
                  </a:lnTo>
                  <a:lnTo>
                    <a:pt x="222548" y="153515"/>
                  </a:lnTo>
                  <a:lnTo>
                    <a:pt x="229265" y="111603"/>
                  </a:lnTo>
                  <a:lnTo>
                    <a:pt x="220355" y="70027"/>
                  </a:lnTo>
                  <a:lnTo>
                    <a:pt x="195811" y="33504"/>
                  </a:lnTo>
                  <a:lnTo>
                    <a:pt x="174452" y="19362"/>
                  </a:lnTo>
                  <a:close/>
                </a:path>
                <a:path w="279400" h="279400">
                  <a:moveTo>
                    <a:pt x="215093" y="197898"/>
                  </a:moveTo>
                  <a:lnTo>
                    <a:pt x="209252" y="200085"/>
                  </a:lnTo>
                  <a:lnTo>
                    <a:pt x="223012" y="200085"/>
                  </a:lnTo>
                  <a:lnTo>
                    <a:pt x="221974" y="199044"/>
                  </a:lnTo>
                  <a:lnTo>
                    <a:pt x="215093" y="197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54497" y="1096998"/>
              <a:ext cx="90944" cy="91878"/>
            </a:xfrm>
            <a:prstGeom prst="rect">
              <a:avLst/>
            </a:prstGeom>
          </p:spPr>
        </p:pic>
      </p:grpSp>
      <p:sp>
        <p:nvSpPr>
          <p:cNvPr id="44" name="object 44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5300" y="3324487"/>
            <a:ext cx="233045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40" dirty="0">
                <a:latin typeface="Calibri"/>
                <a:cs typeface="Calibri"/>
              </a:rPr>
              <a:t>16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8" name="object 21">
            <a:extLst>
              <a:ext uri="{FF2B5EF4-FFF2-40B4-BE49-F238E27FC236}">
                <a16:creationId xmlns:a16="http://schemas.microsoft.com/office/drawing/2014/main" id="{F702719B-881D-D24F-A3CD-44C4FE3143E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latin typeface="Calibri"/>
                <a:cs typeface="Calibri"/>
              </a:rPr>
              <a:t> </a:t>
            </a:r>
            <a:r>
              <a:rPr sz="600" b="1" spc="140" dirty="0"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435609"/>
            <a:chOff x="0" y="0"/>
            <a:chExt cx="4608195" cy="435609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131445"/>
            </a:xfrm>
            <a:custGeom>
              <a:avLst/>
              <a:gdLst/>
              <a:ahLst/>
              <a:cxnLst/>
              <a:rect l="l" t="t" r="r" b="b"/>
              <a:pathLst>
                <a:path w="2304415" h="131445">
                  <a:moveTo>
                    <a:pt x="0" y="130911"/>
                  </a:moveTo>
                  <a:lnTo>
                    <a:pt x="2303995" y="130911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30911"/>
                  </a:lnTo>
                  <a:close/>
                </a:path>
              </a:pathLst>
            </a:custGeom>
            <a:solidFill>
              <a:srgbClr val="812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30902"/>
              <a:ext cx="4608004" cy="3042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3114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Contribution:</a:t>
            </a:r>
            <a:r>
              <a:rPr b="0" spc="45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Angr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anti-evasion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extension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11987" y="598817"/>
            <a:ext cx="4234815" cy="281940"/>
            <a:chOff x="211987" y="598817"/>
            <a:chExt cx="4234815" cy="281940"/>
          </a:xfrm>
        </p:grpSpPr>
        <p:sp>
          <p:nvSpPr>
            <p:cNvPr id="8" name="object 8"/>
            <p:cNvSpPr/>
            <p:nvPr/>
          </p:nvSpPr>
          <p:spPr>
            <a:xfrm>
              <a:off x="211987" y="598817"/>
              <a:ext cx="4184650" cy="82550"/>
            </a:xfrm>
            <a:custGeom>
              <a:avLst/>
              <a:gdLst/>
              <a:ahLst/>
              <a:cxnLst/>
              <a:rect l="l" t="t" r="r" b="b"/>
              <a:pathLst>
                <a:path w="4184650" h="82550">
                  <a:moveTo>
                    <a:pt x="41332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184066" y="82384"/>
                  </a:lnTo>
                  <a:lnTo>
                    <a:pt x="4184066" y="50800"/>
                  </a:lnTo>
                  <a:lnTo>
                    <a:pt x="4180058" y="31075"/>
                  </a:lnTo>
                  <a:lnTo>
                    <a:pt x="4169144" y="14922"/>
                  </a:lnTo>
                  <a:lnTo>
                    <a:pt x="4152991" y="4008"/>
                  </a:lnTo>
                  <a:lnTo>
                    <a:pt x="4133266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2788" y="778738"/>
              <a:ext cx="101600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3589" y="766038"/>
              <a:ext cx="4133214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96054" y="649389"/>
              <a:ext cx="50748" cy="1293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11987" y="643247"/>
              <a:ext cx="4184650" cy="186690"/>
            </a:xfrm>
            <a:custGeom>
              <a:avLst/>
              <a:gdLst/>
              <a:ahLst/>
              <a:cxnLst/>
              <a:rect l="l" t="t" r="r" b="b"/>
              <a:pathLst>
                <a:path w="4184650" h="186690">
                  <a:moveTo>
                    <a:pt x="4184066" y="0"/>
                  </a:moveTo>
                  <a:lnTo>
                    <a:pt x="0" y="0"/>
                  </a:lnTo>
                  <a:lnTo>
                    <a:pt x="0" y="135491"/>
                  </a:lnTo>
                  <a:lnTo>
                    <a:pt x="4008" y="155216"/>
                  </a:lnTo>
                  <a:lnTo>
                    <a:pt x="14922" y="171369"/>
                  </a:lnTo>
                  <a:lnTo>
                    <a:pt x="31075" y="182283"/>
                  </a:lnTo>
                  <a:lnTo>
                    <a:pt x="50800" y="186291"/>
                  </a:lnTo>
                  <a:lnTo>
                    <a:pt x="4133266" y="186291"/>
                  </a:lnTo>
                  <a:lnTo>
                    <a:pt x="4152991" y="182283"/>
                  </a:lnTo>
                  <a:lnTo>
                    <a:pt x="4169144" y="171369"/>
                  </a:lnTo>
                  <a:lnTo>
                    <a:pt x="4180058" y="155216"/>
                  </a:lnTo>
                  <a:lnTo>
                    <a:pt x="4184066" y="135491"/>
                  </a:lnTo>
                  <a:lnTo>
                    <a:pt x="4184066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6054" y="687484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90">
                  <a:moveTo>
                    <a:pt x="0" y="1103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6054" y="6747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96054" y="6620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96054" y="6493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3895" y="611643"/>
            <a:ext cx="40405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Constrain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symbolic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exploration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pass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evasive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detection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checks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0000" y="1014907"/>
            <a:ext cx="3900804" cy="2080260"/>
            <a:chOff x="410000" y="1014907"/>
            <a:chExt cx="3900804" cy="2080260"/>
          </a:xfrm>
        </p:grpSpPr>
        <p:sp>
          <p:nvSpPr>
            <p:cNvPr id="19" name="object 19"/>
            <p:cNvSpPr/>
            <p:nvPr/>
          </p:nvSpPr>
          <p:spPr>
            <a:xfrm>
              <a:off x="690862" y="251738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824"/>
                  </a:moveTo>
                  <a:lnTo>
                    <a:pt x="8689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0000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2360" y="251738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90" y="194824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0062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3084" y="1901071"/>
              <a:ext cx="273050" cy="305435"/>
            </a:xfrm>
            <a:custGeom>
              <a:avLst/>
              <a:gdLst/>
              <a:ahLst/>
              <a:cxnLst/>
              <a:rect l="l" t="t" r="r" b="b"/>
              <a:pathLst>
                <a:path w="273050" h="305435">
                  <a:moveTo>
                    <a:pt x="0" y="305344"/>
                  </a:moveTo>
                  <a:lnTo>
                    <a:pt x="272647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0031" y="213504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0987" y="251738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824"/>
                  </a:moveTo>
                  <a:lnTo>
                    <a:pt x="8689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10125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42485" y="251738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90" y="194824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10187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61998" y="1887203"/>
              <a:ext cx="294640" cy="330200"/>
            </a:xfrm>
            <a:custGeom>
              <a:avLst/>
              <a:gdLst/>
              <a:ahLst/>
              <a:cxnLst/>
              <a:rect l="l" t="t" r="r" b="b"/>
              <a:pathLst>
                <a:path w="294639" h="330200">
                  <a:moveTo>
                    <a:pt x="294623" y="329934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60156" y="213504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90962" y="1295262"/>
              <a:ext cx="722630" cy="405130"/>
            </a:xfrm>
            <a:custGeom>
              <a:avLst/>
              <a:gdLst/>
              <a:ahLst/>
              <a:cxnLst/>
              <a:rect l="l" t="t" r="r" b="b"/>
              <a:pathLst>
                <a:path w="722630" h="405130">
                  <a:moveTo>
                    <a:pt x="0" y="404530"/>
                  </a:moveTo>
                  <a:lnTo>
                    <a:pt x="722170" y="0"/>
                  </a:lnTo>
                </a:path>
              </a:pathLst>
            </a:custGeom>
            <a:ln w="1600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0094" y="157497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91112" y="251738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824"/>
                  </a:moveTo>
                  <a:lnTo>
                    <a:pt x="8689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10250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42610" y="251738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90" y="194824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10312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49490" y="1856986"/>
              <a:ext cx="336550" cy="376555"/>
            </a:xfrm>
            <a:custGeom>
              <a:avLst/>
              <a:gdLst/>
              <a:ahLst/>
              <a:cxnLst/>
              <a:rect l="l" t="t" r="r" b="b"/>
              <a:pathLst>
                <a:path w="336550" h="376555">
                  <a:moveTo>
                    <a:pt x="0" y="376207"/>
                  </a:moveTo>
                  <a:lnTo>
                    <a:pt x="335961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956" y="1299530"/>
              <a:ext cx="734060" cy="411480"/>
            </a:xfrm>
            <a:custGeom>
              <a:avLst/>
              <a:gdLst/>
              <a:ahLst/>
              <a:cxnLst/>
              <a:rect l="l" t="t" r="r" b="b"/>
              <a:pathLst>
                <a:path w="734060" h="411480">
                  <a:moveTo>
                    <a:pt x="734038" y="411091"/>
                  </a:moveTo>
                  <a:lnTo>
                    <a:pt x="0" y="0"/>
                  </a:lnTo>
                </a:path>
              </a:pathLst>
            </a:custGeom>
            <a:ln w="160019">
              <a:solidFill>
                <a:srgbClr val="00A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60281" y="213504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91236" y="251738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824"/>
                  </a:moveTo>
                  <a:lnTo>
                    <a:pt x="8689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10375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42735" y="251738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86890" y="194824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10437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53100" y="1876882"/>
              <a:ext cx="318770" cy="356870"/>
            </a:xfrm>
            <a:custGeom>
              <a:avLst/>
              <a:gdLst/>
              <a:ahLst/>
              <a:cxnLst/>
              <a:rect l="l" t="t" r="r" b="b"/>
              <a:pathLst>
                <a:path w="318770" h="356869">
                  <a:moveTo>
                    <a:pt x="318679" y="356817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60219" y="1014907"/>
              <a:ext cx="1900555" cy="1520190"/>
            </a:xfrm>
            <a:custGeom>
              <a:avLst/>
              <a:gdLst/>
              <a:ahLst/>
              <a:cxnLst/>
              <a:rect l="l" t="t" r="r" b="b"/>
              <a:pathLst>
                <a:path w="1900554" h="152018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1900554" h="1520189">
                  <a:moveTo>
                    <a:pt x="1400175" y="760095"/>
                  </a:moveTo>
                  <a:lnTo>
                    <a:pt x="1394879" y="714248"/>
                  </a:lnTo>
                  <a:lnTo>
                    <a:pt x="1379829" y="672147"/>
                  </a:lnTo>
                  <a:lnTo>
                    <a:pt x="1356220" y="635012"/>
                  </a:lnTo>
                  <a:lnTo>
                    <a:pt x="1325232" y="604024"/>
                  </a:lnTo>
                  <a:lnTo>
                    <a:pt x="1288097" y="580415"/>
                  </a:lnTo>
                  <a:lnTo>
                    <a:pt x="1245997" y="565365"/>
                  </a:lnTo>
                  <a:lnTo>
                    <a:pt x="1200150" y="560070"/>
                  </a:lnTo>
                  <a:lnTo>
                    <a:pt x="1154290" y="565365"/>
                  </a:lnTo>
                  <a:lnTo>
                    <a:pt x="1112189" y="580415"/>
                  </a:lnTo>
                  <a:lnTo>
                    <a:pt x="1075055" y="604024"/>
                  </a:lnTo>
                  <a:lnTo>
                    <a:pt x="1044067" y="635012"/>
                  </a:lnTo>
                  <a:lnTo>
                    <a:pt x="1020457" y="672147"/>
                  </a:lnTo>
                  <a:lnTo>
                    <a:pt x="1005408" y="714248"/>
                  </a:lnTo>
                  <a:lnTo>
                    <a:pt x="1000125" y="760095"/>
                  </a:lnTo>
                  <a:lnTo>
                    <a:pt x="1005408" y="805954"/>
                  </a:lnTo>
                  <a:lnTo>
                    <a:pt x="1020457" y="848055"/>
                  </a:lnTo>
                  <a:lnTo>
                    <a:pt x="1044067" y="885190"/>
                  </a:lnTo>
                  <a:lnTo>
                    <a:pt x="1075055" y="916178"/>
                  </a:lnTo>
                  <a:lnTo>
                    <a:pt x="1112189" y="939787"/>
                  </a:lnTo>
                  <a:lnTo>
                    <a:pt x="1154290" y="954836"/>
                  </a:lnTo>
                  <a:lnTo>
                    <a:pt x="1200150" y="960120"/>
                  </a:lnTo>
                  <a:lnTo>
                    <a:pt x="1245997" y="954836"/>
                  </a:lnTo>
                  <a:lnTo>
                    <a:pt x="1288097" y="939787"/>
                  </a:lnTo>
                  <a:lnTo>
                    <a:pt x="1325232" y="916178"/>
                  </a:lnTo>
                  <a:lnTo>
                    <a:pt x="1356220" y="885190"/>
                  </a:lnTo>
                  <a:lnTo>
                    <a:pt x="1379829" y="848055"/>
                  </a:lnTo>
                  <a:lnTo>
                    <a:pt x="1394879" y="805954"/>
                  </a:lnTo>
                  <a:lnTo>
                    <a:pt x="1400175" y="760095"/>
                  </a:lnTo>
                  <a:close/>
                </a:path>
                <a:path w="1900554" h="1520189">
                  <a:moveTo>
                    <a:pt x="1900237" y="1320165"/>
                  </a:moveTo>
                  <a:lnTo>
                    <a:pt x="1894941" y="1274318"/>
                  </a:lnTo>
                  <a:lnTo>
                    <a:pt x="1879892" y="1232217"/>
                  </a:lnTo>
                  <a:lnTo>
                    <a:pt x="1856282" y="1195082"/>
                  </a:lnTo>
                  <a:lnTo>
                    <a:pt x="1825294" y="1164094"/>
                  </a:lnTo>
                  <a:lnTo>
                    <a:pt x="1788160" y="1140485"/>
                  </a:lnTo>
                  <a:lnTo>
                    <a:pt x="1746059" y="1125435"/>
                  </a:lnTo>
                  <a:lnTo>
                    <a:pt x="1700212" y="1120140"/>
                  </a:lnTo>
                  <a:lnTo>
                    <a:pt x="1654352" y="1125435"/>
                  </a:lnTo>
                  <a:lnTo>
                    <a:pt x="1612252" y="1140485"/>
                  </a:lnTo>
                  <a:lnTo>
                    <a:pt x="1575117" y="1164094"/>
                  </a:lnTo>
                  <a:lnTo>
                    <a:pt x="1544129" y="1195082"/>
                  </a:lnTo>
                  <a:lnTo>
                    <a:pt x="1520520" y="1232217"/>
                  </a:lnTo>
                  <a:lnTo>
                    <a:pt x="1505470" y="1274318"/>
                  </a:lnTo>
                  <a:lnTo>
                    <a:pt x="1500187" y="1320165"/>
                  </a:lnTo>
                  <a:lnTo>
                    <a:pt x="1505470" y="1366024"/>
                  </a:lnTo>
                  <a:lnTo>
                    <a:pt x="1520520" y="1408125"/>
                  </a:lnTo>
                  <a:lnTo>
                    <a:pt x="1544129" y="1445260"/>
                  </a:lnTo>
                  <a:lnTo>
                    <a:pt x="1575117" y="1476248"/>
                  </a:lnTo>
                  <a:lnTo>
                    <a:pt x="1612252" y="1499857"/>
                  </a:lnTo>
                  <a:lnTo>
                    <a:pt x="1654352" y="1514906"/>
                  </a:lnTo>
                  <a:lnTo>
                    <a:pt x="1700212" y="1520190"/>
                  </a:lnTo>
                  <a:lnTo>
                    <a:pt x="1746059" y="1514906"/>
                  </a:lnTo>
                  <a:lnTo>
                    <a:pt x="1788160" y="1499857"/>
                  </a:lnTo>
                  <a:lnTo>
                    <a:pt x="1825294" y="1476248"/>
                  </a:lnTo>
                  <a:lnTo>
                    <a:pt x="1856282" y="1445260"/>
                  </a:lnTo>
                  <a:lnTo>
                    <a:pt x="1879892" y="1408125"/>
                  </a:lnTo>
                  <a:lnTo>
                    <a:pt x="1894941" y="1366024"/>
                  </a:lnTo>
                  <a:lnTo>
                    <a:pt x="1900237" y="132016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0573" y="1063280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223118" y="200191"/>
                  </a:moveTo>
                  <a:lnTo>
                    <a:pt x="191037" y="200191"/>
                  </a:lnTo>
                  <a:lnTo>
                    <a:pt x="200211" y="209259"/>
                  </a:lnTo>
                  <a:lnTo>
                    <a:pt x="197918" y="215100"/>
                  </a:lnTo>
                  <a:lnTo>
                    <a:pt x="199064" y="221874"/>
                  </a:lnTo>
                  <a:lnTo>
                    <a:pt x="251764" y="274574"/>
                  </a:lnTo>
                  <a:lnTo>
                    <a:pt x="257094" y="278099"/>
                  </a:lnTo>
                  <a:lnTo>
                    <a:pt x="263179" y="279274"/>
                  </a:lnTo>
                  <a:lnTo>
                    <a:pt x="269264" y="278099"/>
                  </a:lnTo>
                  <a:lnTo>
                    <a:pt x="274594" y="274574"/>
                  </a:lnTo>
                  <a:lnTo>
                    <a:pt x="278164" y="269211"/>
                  </a:lnTo>
                  <a:lnTo>
                    <a:pt x="279354" y="263132"/>
                  </a:lnTo>
                  <a:lnTo>
                    <a:pt x="278164" y="257074"/>
                  </a:lnTo>
                  <a:lnTo>
                    <a:pt x="274594" y="251771"/>
                  </a:lnTo>
                  <a:lnTo>
                    <a:pt x="223118" y="200191"/>
                  </a:lnTo>
                  <a:close/>
                </a:path>
                <a:path w="279400" h="279400">
                  <a:moveTo>
                    <a:pt x="114667" y="0"/>
                  </a:moveTo>
                  <a:lnTo>
                    <a:pt x="71475" y="8376"/>
                  </a:lnTo>
                  <a:lnTo>
                    <a:pt x="33524" y="33504"/>
                  </a:lnTo>
                  <a:lnTo>
                    <a:pt x="8381" y="71424"/>
                  </a:lnTo>
                  <a:lnTo>
                    <a:pt x="0" y="114617"/>
                  </a:lnTo>
                  <a:lnTo>
                    <a:pt x="8381" y="157805"/>
                  </a:lnTo>
                  <a:lnTo>
                    <a:pt x="33524" y="195711"/>
                  </a:lnTo>
                  <a:lnTo>
                    <a:pt x="70058" y="220305"/>
                  </a:lnTo>
                  <a:lnTo>
                    <a:pt x="111650" y="229245"/>
                  </a:lnTo>
                  <a:lnTo>
                    <a:pt x="153557" y="222538"/>
                  </a:lnTo>
                  <a:lnTo>
                    <a:pt x="174710" y="209926"/>
                  </a:lnTo>
                  <a:lnTo>
                    <a:pt x="114667" y="209926"/>
                  </a:lnTo>
                  <a:lnTo>
                    <a:pt x="78788" y="202950"/>
                  </a:lnTo>
                  <a:lnTo>
                    <a:pt x="47259" y="182082"/>
                  </a:lnTo>
                  <a:lnTo>
                    <a:pt x="26346" y="150550"/>
                  </a:lnTo>
                  <a:lnTo>
                    <a:pt x="19375" y="114664"/>
                  </a:lnTo>
                  <a:lnTo>
                    <a:pt x="26346" y="78783"/>
                  </a:lnTo>
                  <a:lnTo>
                    <a:pt x="47259" y="47265"/>
                  </a:lnTo>
                  <a:lnTo>
                    <a:pt x="78788" y="26338"/>
                  </a:lnTo>
                  <a:lnTo>
                    <a:pt x="114667" y="19362"/>
                  </a:lnTo>
                  <a:lnTo>
                    <a:pt x="174452" y="19362"/>
                  </a:lnTo>
                  <a:lnTo>
                    <a:pt x="157859" y="8376"/>
                  </a:lnTo>
                  <a:lnTo>
                    <a:pt x="114667" y="0"/>
                  </a:lnTo>
                  <a:close/>
                </a:path>
                <a:path w="279400" h="279400">
                  <a:moveTo>
                    <a:pt x="174452" y="19362"/>
                  </a:moveTo>
                  <a:lnTo>
                    <a:pt x="114667" y="19362"/>
                  </a:lnTo>
                  <a:lnTo>
                    <a:pt x="150547" y="26338"/>
                  </a:lnTo>
                  <a:lnTo>
                    <a:pt x="182076" y="47265"/>
                  </a:lnTo>
                  <a:lnTo>
                    <a:pt x="202988" y="78783"/>
                  </a:lnTo>
                  <a:lnTo>
                    <a:pt x="209959" y="114664"/>
                  </a:lnTo>
                  <a:lnTo>
                    <a:pt x="202988" y="150550"/>
                  </a:lnTo>
                  <a:lnTo>
                    <a:pt x="182076" y="182082"/>
                  </a:lnTo>
                  <a:lnTo>
                    <a:pt x="150547" y="202980"/>
                  </a:lnTo>
                  <a:lnTo>
                    <a:pt x="114667" y="209926"/>
                  </a:lnTo>
                  <a:lnTo>
                    <a:pt x="174710" y="209926"/>
                  </a:lnTo>
                  <a:lnTo>
                    <a:pt x="191037" y="200191"/>
                  </a:lnTo>
                  <a:lnTo>
                    <a:pt x="223118" y="200191"/>
                  </a:lnTo>
                  <a:lnTo>
                    <a:pt x="209252" y="200085"/>
                  </a:lnTo>
                  <a:lnTo>
                    <a:pt x="200211" y="191043"/>
                  </a:lnTo>
                  <a:lnTo>
                    <a:pt x="222548" y="153515"/>
                  </a:lnTo>
                  <a:lnTo>
                    <a:pt x="229265" y="111603"/>
                  </a:lnTo>
                  <a:lnTo>
                    <a:pt x="220355" y="70027"/>
                  </a:lnTo>
                  <a:lnTo>
                    <a:pt x="195811" y="33504"/>
                  </a:lnTo>
                  <a:lnTo>
                    <a:pt x="174452" y="19362"/>
                  </a:lnTo>
                  <a:close/>
                </a:path>
                <a:path w="279400" h="279400">
                  <a:moveTo>
                    <a:pt x="215093" y="197898"/>
                  </a:moveTo>
                  <a:lnTo>
                    <a:pt x="209252" y="200085"/>
                  </a:lnTo>
                  <a:lnTo>
                    <a:pt x="223012" y="200085"/>
                  </a:lnTo>
                  <a:lnTo>
                    <a:pt x="221974" y="199044"/>
                  </a:lnTo>
                  <a:lnTo>
                    <a:pt x="215093" y="197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54497" y="1096998"/>
              <a:ext cx="90944" cy="91878"/>
            </a:xfrm>
            <a:prstGeom prst="rect">
              <a:avLst/>
            </a:prstGeom>
          </p:spPr>
        </p:pic>
      </p:grpSp>
      <p:sp>
        <p:nvSpPr>
          <p:cNvPr id="48" name="object 48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5300" y="3324487"/>
            <a:ext cx="233045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40" dirty="0">
                <a:latin typeface="Calibri"/>
                <a:cs typeface="Calibri"/>
              </a:rPr>
              <a:t>16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2" name="object 21">
            <a:extLst>
              <a:ext uri="{FF2B5EF4-FFF2-40B4-BE49-F238E27FC236}">
                <a16:creationId xmlns:a16="http://schemas.microsoft.com/office/drawing/2014/main" id="{C4F3E80C-A258-5B4E-9BD8-BA045310CED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latin typeface="Calibri"/>
                <a:cs typeface="Calibri"/>
              </a:rPr>
              <a:t> </a:t>
            </a:r>
            <a:r>
              <a:rPr sz="600" b="1" spc="140" dirty="0"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435609"/>
            <a:chOff x="0" y="0"/>
            <a:chExt cx="4608195" cy="435609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131445"/>
            </a:xfrm>
            <a:custGeom>
              <a:avLst/>
              <a:gdLst/>
              <a:ahLst/>
              <a:cxnLst/>
              <a:rect l="l" t="t" r="r" b="b"/>
              <a:pathLst>
                <a:path w="2304415" h="131445">
                  <a:moveTo>
                    <a:pt x="0" y="130911"/>
                  </a:moveTo>
                  <a:lnTo>
                    <a:pt x="2303995" y="130911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30911"/>
                  </a:lnTo>
                  <a:close/>
                </a:path>
              </a:pathLst>
            </a:custGeom>
            <a:solidFill>
              <a:srgbClr val="812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30902"/>
              <a:ext cx="4608004" cy="3042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3114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Contribution:</a:t>
            </a:r>
            <a:r>
              <a:rPr b="0" spc="45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Angr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anti-evasion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extension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11987" y="598817"/>
            <a:ext cx="4234815" cy="281940"/>
            <a:chOff x="211987" y="598817"/>
            <a:chExt cx="4234815" cy="281940"/>
          </a:xfrm>
        </p:grpSpPr>
        <p:sp>
          <p:nvSpPr>
            <p:cNvPr id="8" name="object 8"/>
            <p:cNvSpPr/>
            <p:nvPr/>
          </p:nvSpPr>
          <p:spPr>
            <a:xfrm>
              <a:off x="211987" y="598817"/>
              <a:ext cx="4184650" cy="82550"/>
            </a:xfrm>
            <a:custGeom>
              <a:avLst/>
              <a:gdLst/>
              <a:ahLst/>
              <a:cxnLst/>
              <a:rect l="l" t="t" r="r" b="b"/>
              <a:pathLst>
                <a:path w="4184650" h="82550">
                  <a:moveTo>
                    <a:pt x="41332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184066" y="82384"/>
                  </a:lnTo>
                  <a:lnTo>
                    <a:pt x="4184066" y="50800"/>
                  </a:lnTo>
                  <a:lnTo>
                    <a:pt x="4180058" y="31075"/>
                  </a:lnTo>
                  <a:lnTo>
                    <a:pt x="4169144" y="14922"/>
                  </a:lnTo>
                  <a:lnTo>
                    <a:pt x="4152991" y="4008"/>
                  </a:lnTo>
                  <a:lnTo>
                    <a:pt x="4133266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2788" y="778738"/>
              <a:ext cx="101600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3589" y="766038"/>
              <a:ext cx="4133214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96054" y="649389"/>
              <a:ext cx="50748" cy="1293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11987" y="643247"/>
              <a:ext cx="4184650" cy="186690"/>
            </a:xfrm>
            <a:custGeom>
              <a:avLst/>
              <a:gdLst/>
              <a:ahLst/>
              <a:cxnLst/>
              <a:rect l="l" t="t" r="r" b="b"/>
              <a:pathLst>
                <a:path w="4184650" h="186690">
                  <a:moveTo>
                    <a:pt x="4184066" y="0"/>
                  </a:moveTo>
                  <a:lnTo>
                    <a:pt x="0" y="0"/>
                  </a:lnTo>
                  <a:lnTo>
                    <a:pt x="0" y="135491"/>
                  </a:lnTo>
                  <a:lnTo>
                    <a:pt x="4008" y="155216"/>
                  </a:lnTo>
                  <a:lnTo>
                    <a:pt x="14922" y="171369"/>
                  </a:lnTo>
                  <a:lnTo>
                    <a:pt x="31075" y="182283"/>
                  </a:lnTo>
                  <a:lnTo>
                    <a:pt x="50800" y="186291"/>
                  </a:lnTo>
                  <a:lnTo>
                    <a:pt x="4133266" y="186291"/>
                  </a:lnTo>
                  <a:lnTo>
                    <a:pt x="4152991" y="182283"/>
                  </a:lnTo>
                  <a:lnTo>
                    <a:pt x="4169144" y="171369"/>
                  </a:lnTo>
                  <a:lnTo>
                    <a:pt x="4180058" y="155216"/>
                  </a:lnTo>
                  <a:lnTo>
                    <a:pt x="4184066" y="135491"/>
                  </a:lnTo>
                  <a:lnTo>
                    <a:pt x="4184066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6054" y="687484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90">
                  <a:moveTo>
                    <a:pt x="0" y="1103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6054" y="6747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96054" y="6620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96054" y="6493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3895" y="611643"/>
            <a:ext cx="40405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Constrain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symbolic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exploration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pass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evasive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detection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checks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0000" y="1014907"/>
            <a:ext cx="3900804" cy="2080260"/>
            <a:chOff x="410000" y="1014907"/>
            <a:chExt cx="3900804" cy="2080260"/>
          </a:xfrm>
        </p:grpSpPr>
        <p:sp>
          <p:nvSpPr>
            <p:cNvPr id="19" name="object 19"/>
            <p:cNvSpPr/>
            <p:nvPr/>
          </p:nvSpPr>
          <p:spPr>
            <a:xfrm>
              <a:off x="690862" y="251738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824"/>
                  </a:moveTo>
                  <a:lnTo>
                    <a:pt x="8689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0000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2360" y="251738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90" y="194824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0062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3084" y="1901071"/>
              <a:ext cx="273050" cy="305435"/>
            </a:xfrm>
            <a:custGeom>
              <a:avLst/>
              <a:gdLst/>
              <a:ahLst/>
              <a:cxnLst/>
              <a:rect l="l" t="t" r="r" b="b"/>
              <a:pathLst>
                <a:path w="273050" h="305435">
                  <a:moveTo>
                    <a:pt x="0" y="305344"/>
                  </a:moveTo>
                  <a:lnTo>
                    <a:pt x="272647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0031" y="213504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0987" y="251738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824"/>
                  </a:moveTo>
                  <a:lnTo>
                    <a:pt x="8689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10125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42485" y="251738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90" y="194824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10187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61998" y="1887203"/>
              <a:ext cx="294640" cy="330200"/>
            </a:xfrm>
            <a:custGeom>
              <a:avLst/>
              <a:gdLst/>
              <a:ahLst/>
              <a:cxnLst/>
              <a:rect l="l" t="t" r="r" b="b"/>
              <a:pathLst>
                <a:path w="294639" h="330200">
                  <a:moveTo>
                    <a:pt x="294623" y="329934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60156" y="213504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90962" y="1295262"/>
              <a:ext cx="722630" cy="405130"/>
            </a:xfrm>
            <a:custGeom>
              <a:avLst/>
              <a:gdLst/>
              <a:ahLst/>
              <a:cxnLst/>
              <a:rect l="l" t="t" r="r" b="b"/>
              <a:pathLst>
                <a:path w="722630" h="405130">
                  <a:moveTo>
                    <a:pt x="0" y="404530"/>
                  </a:moveTo>
                  <a:lnTo>
                    <a:pt x="722170" y="0"/>
                  </a:lnTo>
                </a:path>
              </a:pathLst>
            </a:custGeom>
            <a:ln w="1600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0094" y="157497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91112" y="251738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0" y="194824"/>
                  </a:moveTo>
                  <a:lnTo>
                    <a:pt x="8689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10250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42610" y="251738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4" h="194944">
                  <a:moveTo>
                    <a:pt x="86890" y="194824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10312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49490" y="1856986"/>
              <a:ext cx="336550" cy="376555"/>
            </a:xfrm>
            <a:custGeom>
              <a:avLst/>
              <a:gdLst/>
              <a:ahLst/>
              <a:cxnLst/>
              <a:rect l="l" t="t" r="r" b="b"/>
              <a:pathLst>
                <a:path w="336550" h="376555">
                  <a:moveTo>
                    <a:pt x="0" y="376207"/>
                  </a:moveTo>
                  <a:lnTo>
                    <a:pt x="335961" y="0"/>
                  </a:lnTo>
                </a:path>
              </a:pathLst>
            </a:custGeom>
            <a:ln w="8000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956" y="1299530"/>
              <a:ext cx="734060" cy="411480"/>
            </a:xfrm>
            <a:custGeom>
              <a:avLst/>
              <a:gdLst/>
              <a:ahLst/>
              <a:cxnLst/>
              <a:rect l="l" t="t" r="r" b="b"/>
              <a:pathLst>
                <a:path w="734060" h="411480">
                  <a:moveTo>
                    <a:pt x="734038" y="411091"/>
                  </a:moveTo>
                  <a:lnTo>
                    <a:pt x="0" y="0"/>
                  </a:lnTo>
                </a:path>
              </a:pathLst>
            </a:custGeom>
            <a:ln w="160019">
              <a:solidFill>
                <a:srgbClr val="00A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60281" y="213504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91236" y="251738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0" y="194824"/>
                  </a:moveTo>
                  <a:lnTo>
                    <a:pt x="8689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10375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42735" y="2517388"/>
              <a:ext cx="86995" cy="194945"/>
            </a:xfrm>
            <a:custGeom>
              <a:avLst/>
              <a:gdLst/>
              <a:ahLst/>
              <a:cxnLst/>
              <a:rect l="l" t="t" r="r" b="b"/>
              <a:pathLst>
                <a:path w="86995" h="194944">
                  <a:moveTo>
                    <a:pt x="86890" y="194824"/>
                  </a:moveTo>
                  <a:lnTo>
                    <a:pt x="0" y="0"/>
                  </a:lnTo>
                </a:path>
              </a:pathLst>
            </a:custGeom>
            <a:ln w="4000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10437" y="269511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0"/>
                  </a:moveTo>
                  <a:lnTo>
                    <a:pt x="154170" y="5284"/>
                  </a:lnTo>
                  <a:lnTo>
                    <a:pt x="112072" y="20336"/>
                  </a:lnTo>
                  <a:lnTo>
                    <a:pt x="74932" y="43952"/>
                  </a:lnTo>
                  <a:lnTo>
                    <a:pt x="43952" y="74932"/>
                  </a:lnTo>
                  <a:lnTo>
                    <a:pt x="20336" y="112072"/>
                  </a:lnTo>
                  <a:lnTo>
                    <a:pt x="5284" y="154170"/>
                  </a:lnTo>
                  <a:lnTo>
                    <a:pt x="0" y="200024"/>
                  </a:lnTo>
                  <a:lnTo>
                    <a:pt x="5284" y="245879"/>
                  </a:lnTo>
                  <a:lnTo>
                    <a:pt x="20336" y="287977"/>
                  </a:lnTo>
                  <a:lnTo>
                    <a:pt x="43952" y="325117"/>
                  </a:lnTo>
                  <a:lnTo>
                    <a:pt x="74932" y="356097"/>
                  </a:lnTo>
                  <a:lnTo>
                    <a:pt x="112072" y="379713"/>
                  </a:lnTo>
                  <a:lnTo>
                    <a:pt x="154170" y="394765"/>
                  </a:lnTo>
                  <a:lnTo>
                    <a:pt x="200024" y="400049"/>
                  </a:lnTo>
                  <a:lnTo>
                    <a:pt x="245879" y="394765"/>
                  </a:lnTo>
                  <a:lnTo>
                    <a:pt x="287977" y="379713"/>
                  </a:lnTo>
                  <a:lnTo>
                    <a:pt x="325117" y="356097"/>
                  </a:lnTo>
                  <a:lnTo>
                    <a:pt x="356097" y="325117"/>
                  </a:lnTo>
                  <a:lnTo>
                    <a:pt x="379713" y="287977"/>
                  </a:lnTo>
                  <a:lnTo>
                    <a:pt x="394765" y="245879"/>
                  </a:lnTo>
                  <a:lnTo>
                    <a:pt x="400049" y="200024"/>
                  </a:lnTo>
                  <a:lnTo>
                    <a:pt x="394765" y="154170"/>
                  </a:lnTo>
                  <a:lnTo>
                    <a:pt x="379713" y="112072"/>
                  </a:lnTo>
                  <a:lnTo>
                    <a:pt x="356097" y="74932"/>
                  </a:lnTo>
                  <a:lnTo>
                    <a:pt x="325117" y="43952"/>
                  </a:lnTo>
                  <a:lnTo>
                    <a:pt x="287977" y="20336"/>
                  </a:lnTo>
                  <a:lnTo>
                    <a:pt x="245879" y="5284"/>
                  </a:lnTo>
                  <a:lnTo>
                    <a:pt x="20002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53100" y="1876882"/>
              <a:ext cx="318770" cy="356870"/>
            </a:xfrm>
            <a:custGeom>
              <a:avLst/>
              <a:gdLst/>
              <a:ahLst/>
              <a:cxnLst/>
              <a:rect l="l" t="t" r="r" b="b"/>
              <a:pathLst>
                <a:path w="318770" h="356869">
                  <a:moveTo>
                    <a:pt x="318679" y="356817"/>
                  </a:moveTo>
                  <a:lnTo>
                    <a:pt x="0" y="0"/>
                  </a:lnTo>
                </a:path>
              </a:pathLst>
            </a:custGeom>
            <a:ln w="80009">
              <a:solidFill>
                <a:srgbClr val="00A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60219" y="1014907"/>
              <a:ext cx="1900555" cy="1520190"/>
            </a:xfrm>
            <a:custGeom>
              <a:avLst/>
              <a:gdLst/>
              <a:ahLst/>
              <a:cxnLst/>
              <a:rect l="l" t="t" r="r" b="b"/>
              <a:pathLst>
                <a:path w="1900554" h="1520189">
                  <a:moveTo>
                    <a:pt x="400050" y="200025"/>
                  </a:moveTo>
                  <a:lnTo>
                    <a:pt x="394754" y="154178"/>
                  </a:lnTo>
                  <a:lnTo>
                    <a:pt x="379704" y="112077"/>
                  </a:lnTo>
                  <a:lnTo>
                    <a:pt x="356095" y="74942"/>
                  </a:lnTo>
                  <a:lnTo>
                    <a:pt x="325107" y="43954"/>
                  </a:lnTo>
                  <a:lnTo>
                    <a:pt x="287972" y="20345"/>
                  </a:lnTo>
                  <a:lnTo>
                    <a:pt x="245872" y="5295"/>
                  </a:lnTo>
                  <a:lnTo>
                    <a:pt x="200025" y="0"/>
                  </a:lnTo>
                  <a:lnTo>
                    <a:pt x="154165" y="5295"/>
                  </a:lnTo>
                  <a:lnTo>
                    <a:pt x="112064" y="20345"/>
                  </a:lnTo>
                  <a:lnTo>
                    <a:pt x="74930" y="43954"/>
                  </a:lnTo>
                  <a:lnTo>
                    <a:pt x="43942" y="74942"/>
                  </a:lnTo>
                  <a:lnTo>
                    <a:pt x="20332" y="112077"/>
                  </a:lnTo>
                  <a:lnTo>
                    <a:pt x="5283" y="154178"/>
                  </a:lnTo>
                  <a:lnTo>
                    <a:pt x="0" y="200025"/>
                  </a:lnTo>
                  <a:lnTo>
                    <a:pt x="5283" y="245884"/>
                  </a:lnTo>
                  <a:lnTo>
                    <a:pt x="20332" y="287985"/>
                  </a:lnTo>
                  <a:lnTo>
                    <a:pt x="43942" y="325120"/>
                  </a:lnTo>
                  <a:lnTo>
                    <a:pt x="74930" y="356108"/>
                  </a:lnTo>
                  <a:lnTo>
                    <a:pt x="112064" y="379717"/>
                  </a:lnTo>
                  <a:lnTo>
                    <a:pt x="154165" y="394766"/>
                  </a:lnTo>
                  <a:lnTo>
                    <a:pt x="200025" y="400050"/>
                  </a:lnTo>
                  <a:lnTo>
                    <a:pt x="245872" y="394766"/>
                  </a:lnTo>
                  <a:lnTo>
                    <a:pt x="287972" y="379717"/>
                  </a:lnTo>
                  <a:lnTo>
                    <a:pt x="325107" y="356108"/>
                  </a:lnTo>
                  <a:lnTo>
                    <a:pt x="356095" y="325120"/>
                  </a:lnTo>
                  <a:lnTo>
                    <a:pt x="379704" y="287985"/>
                  </a:lnTo>
                  <a:lnTo>
                    <a:pt x="394754" y="245884"/>
                  </a:lnTo>
                  <a:lnTo>
                    <a:pt x="400050" y="200025"/>
                  </a:lnTo>
                  <a:close/>
                </a:path>
                <a:path w="1900554" h="1520189">
                  <a:moveTo>
                    <a:pt x="1400175" y="760095"/>
                  </a:moveTo>
                  <a:lnTo>
                    <a:pt x="1394879" y="714248"/>
                  </a:lnTo>
                  <a:lnTo>
                    <a:pt x="1379829" y="672147"/>
                  </a:lnTo>
                  <a:lnTo>
                    <a:pt x="1356220" y="635012"/>
                  </a:lnTo>
                  <a:lnTo>
                    <a:pt x="1325232" y="604024"/>
                  </a:lnTo>
                  <a:lnTo>
                    <a:pt x="1288097" y="580415"/>
                  </a:lnTo>
                  <a:lnTo>
                    <a:pt x="1245997" y="565365"/>
                  </a:lnTo>
                  <a:lnTo>
                    <a:pt x="1200150" y="560070"/>
                  </a:lnTo>
                  <a:lnTo>
                    <a:pt x="1154290" y="565365"/>
                  </a:lnTo>
                  <a:lnTo>
                    <a:pt x="1112189" y="580415"/>
                  </a:lnTo>
                  <a:lnTo>
                    <a:pt x="1075055" y="604024"/>
                  </a:lnTo>
                  <a:lnTo>
                    <a:pt x="1044067" y="635012"/>
                  </a:lnTo>
                  <a:lnTo>
                    <a:pt x="1020457" y="672147"/>
                  </a:lnTo>
                  <a:lnTo>
                    <a:pt x="1005408" y="714248"/>
                  </a:lnTo>
                  <a:lnTo>
                    <a:pt x="1000125" y="760095"/>
                  </a:lnTo>
                  <a:lnTo>
                    <a:pt x="1005408" y="805954"/>
                  </a:lnTo>
                  <a:lnTo>
                    <a:pt x="1020457" y="848055"/>
                  </a:lnTo>
                  <a:lnTo>
                    <a:pt x="1044067" y="885190"/>
                  </a:lnTo>
                  <a:lnTo>
                    <a:pt x="1075055" y="916178"/>
                  </a:lnTo>
                  <a:lnTo>
                    <a:pt x="1112189" y="939787"/>
                  </a:lnTo>
                  <a:lnTo>
                    <a:pt x="1154290" y="954836"/>
                  </a:lnTo>
                  <a:lnTo>
                    <a:pt x="1200150" y="960120"/>
                  </a:lnTo>
                  <a:lnTo>
                    <a:pt x="1245997" y="954836"/>
                  </a:lnTo>
                  <a:lnTo>
                    <a:pt x="1288097" y="939787"/>
                  </a:lnTo>
                  <a:lnTo>
                    <a:pt x="1325232" y="916178"/>
                  </a:lnTo>
                  <a:lnTo>
                    <a:pt x="1356220" y="885190"/>
                  </a:lnTo>
                  <a:lnTo>
                    <a:pt x="1379829" y="848055"/>
                  </a:lnTo>
                  <a:lnTo>
                    <a:pt x="1394879" y="805954"/>
                  </a:lnTo>
                  <a:lnTo>
                    <a:pt x="1400175" y="760095"/>
                  </a:lnTo>
                  <a:close/>
                </a:path>
                <a:path w="1900554" h="1520189">
                  <a:moveTo>
                    <a:pt x="1900237" y="1320165"/>
                  </a:moveTo>
                  <a:lnTo>
                    <a:pt x="1894941" y="1274318"/>
                  </a:lnTo>
                  <a:lnTo>
                    <a:pt x="1879892" y="1232217"/>
                  </a:lnTo>
                  <a:lnTo>
                    <a:pt x="1856282" y="1195082"/>
                  </a:lnTo>
                  <a:lnTo>
                    <a:pt x="1825294" y="1164094"/>
                  </a:lnTo>
                  <a:lnTo>
                    <a:pt x="1788160" y="1140485"/>
                  </a:lnTo>
                  <a:lnTo>
                    <a:pt x="1746059" y="1125435"/>
                  </a:lnTo>
                  <a:lnTo>
                    <a:pt x="1700212" y="1120140"/>
                  </a:lnTo>
                  <a:lnTo>
                    <a:pt x="1654352" y="1125435"/>
                  </a:lnTo>
                  <a:lnTo>
                    <a:pt x="1612252" y="1140485"/>
                  </a:lnTo>
                  <a:lnTo>
                    <a:pt x="1575117" y="1164094"/>
                  </a:lnTo>
                  <a:lnTo>
                    <a:pt x="1544129" y="1195082"/>
                  </a:lnTo>
                  <a:lnTo>
                    <a:pt x="1520520" y="1232217"/>
                  </a:lnTo>
                  <a:lnTo>
                    <a:pt x="1505470" y="1274318"/>
                  </a:lnTo>
                  <a:lnTo>
                    <a:pt x="1500187" y="1320165"/>
                  </a:lnTo>
                  <a:lnTo>
                    <a:pt x="1505470" y="1366024"/>
                  </a:lnTo>
                  <a:lnTo>
                    <a:pt x="1520520" y="1408125"/>
                  </a:lnTo>
                  <a:lnTo>
                    <a:pt x="1544129" y="1445260"/>
                  </a:lnTo>
                  <a:lnTo>
                    <a:pt x="1575117" y="1476248"/>
                  </a:lnTo>
                  <a:lnTo>
                    <a:pt x="1612252" y="1499857"/>
                  </a:lnTo>
                  <a:lnTo>
                    <a:pt x="1654352" y="1514906"/>
                  </a:lnTo>
                  <a:lnTo>
                    <a:pt x="1700212" y="1520190"/>
                  </a:lnTo>
                  <a:lnTo>
                    <a:pt x="1746059" y="1514906"/>
                  </a:lnTo>
                  <a:lnTo>
                    <a:pt x="1788160" y="1499857"/>
                  </a:lnTo>
                  <a:lnTo>
                    <a:pt x="1825294" y="1476248"/>
                  </a:lnTo>
                  <a:lnTo>
                    <a:pt x="1856282" y="1445260"/>
                  </a:lnTo>
                  <a:lnTo>
                    <a:pt x="1879892" y="1408125"/>
                  </a:lnTo>
                  <a:lnTo>
                    <a:pt x="1894941" y="1366024"/>
                  </a:lnTo>
                  <a:lnTo>
                    <a:pt x="1900237" y="132016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0573" y="1063280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223118" y="200191"/>
                  </a:moveTo>
                  <a:lnTo>
                    <a:pt x="191037" y="200191"/>
                  </a:lnTo>
                  <a:lnTo>
                    <a:pt x="200211" y="209259"/>
                  </a:lnTo>
                  <a:lnTo>
                    <a:pt x="197918" y="215100"/>
                  </a:lnTo>
                  <a:lnTo>
                    <a:pt x="199064" y="221874"/>
                  </a:lnTo>
                  <a:lnTo>
                    <a:pt x="251764" y="274574"/>
                  </a:lnTo>
                  <a:lnTo>
                    <a:pt x="257094" y="278099"/>
                  </a:lnTo>
                  <a:lnTo>
                    <a:pt x="263179" y="279274"/>
                  </a:lnTo>
                  <a:lnTo>
                    <a:pt x="269264" y="278099"/>
                  </a:lnTo>
                  <a:lnTo>
                    <a:pt x="274594" y="274574"/>
                  </a:lnTo>
                  <a:lnTo>
                    <a:pt x="278164" y="269211"/>
                  </a:lnTo>
                  <a:lnTo>
                    <a:pt x="279354" y="263132"/>
                  </a:lnTo>
                  <a:lnTo>
                    <a:pt x="278164" y="257074"/>
                  </a:lnTo>
                  <a:lnTo>
                    <a:pt x="274594" y="251771"/>
                  </a:lnTo>
                  <a:lnTo>
                    <a:pt x="223118" y="200191"/>
                  </a:lnTo>
                  <a:close/>
                </a:path>
                <a:path w="279400" h="279400">
                  <a:moveTo>
                    <a:pt x="114667" y="0"/>
                  </a:moveTo>
                  <a:lnTo>
                    <a:pt x="71475" y="8376"/>
                  </a:lnTo>
                  <a:lnTo>
                    <a:pt x="33524" y="33504"/>
                  </a:lnTo>
                  <a:lnTo>
                    <a:pt x="8381" y="71424"/>
                  </a:lnTo>
                  <a:lnTo>
                    <a:pt x="0" y="114617"/>
                  </a:lnTo>
                  <a:lnTo>
                    <a:pt x="8381" y="157805"/>
                  </a:lnTo>
                  <a:lnTo>
                    <a:pt x="33524" y="195711"/>
                  </a:lnTo>
                  <a:lnTo>
                    <a:pt x="70058" y="220305"/>
                  </a:lnTo>
                  <a:lnTo>
                    <a:pt x="111650" y="229245"/>
                  </a:lnTo>
                  <a:lnTo>
                    <a:pt x="153557" y="222538"/>
                  </a:lnTo>
                  <a:lnTo>
                    <a:pt x="174710" y="209926"/>
                  </a:lnTo>
                  <a:lnTo>
                    <a:pt x="114667" y="209926"/>
                  </a:lnTo>
                  <a:lnTo>
                    <a:pt x="78788" y="202950"/>
                  </a:lnTo>
                  <a:lnTo>
                    <a:pt x="47259" y="182082"/>
                  </a:lnTo>
                  <a:lnTo>
                    <a:pt x="26346" y="150550"/>
                  </a:lnTo>
                  <a:lnTo>
                    <a:pt x="19375" y="114664"/>
                  </a:lnTo>
                  <a:lnTo>
                    <a:pt x="26346" y="78783"/>
                  </a:lnTo>
                  <a:lnTo>
                    <a:pt x="47259" y="47265"/>
                  </a:lnTo>
                  <a:lnTo>
                    <a:pt x="78788" y="26338"/>
                  </a:lnTo>
                  <a:lnTo>
                    <a:pt x="114667" y="19362"/>
                  </a:lnTo>
                  <a:lnTo>
                    <a:pt x="174452" y="19362"/>
                  </a:lnTo>
                  <a:lnTo>
                    <a:pt x="157859" y="8376"/>
                  </a:lnTo>
                  <a:lnTo>
                    <a:pt x="114667" y="0"/>
                  </a:lnTo>
                  <a:close/>
                </a:path>
                <a:path w="279400" h="279400">
                  <a:moveTo>
                    <a:pt x="174452" y="19362"/>
                  </a:moveTo>
                  <a:lnTo>
                    <a:pt x="114667" y="19362"/>
                  </a:lnTo>
                  <a:lnTo>
                    <a:pt x="150547" y="26338"/>
                  </a:lnTo>
                  <a:lnTo>
                    <a:pt x="182076" y="47265"/>
                  </a:lnTo>
                  <a:lnTo>
                    <a:pt x="202988" y="78783"/>
                  </a:lnTo>
                  <a:lnTo>
                    <a:pt x="209959" y="114664"/>
                  </a:lnTo>
                  <a:lnTo>
                    <a:pt x="202988" y="150550"/>
                  </a:lnTo>
                  <a:lnTo>
                    <a:pt x="182076" y="182082"/>
                  </a:lnTo>
                  <a:lnTo>
                    <a:pt x="150547" y="202980"/>
                  </a:lnTo>
                  <a:lnTo>
                    <a:pt x="114667" y="209926"/>
                  </a:lnTo>
                  <a:lnTo>
                    <a:pt x="174710" y="209926"/>
                  </a:lnTo>
                  <a:lnTo>
                    <a:pt x="191037" y="200191"/>
                  </a:lnTo>
                  <a:lnTo>
                    <a:pt x="223118" y="200191"/>
                  </a:lnTo>
                  <a:lnTo>
                    <a:pt x="209252" y="200085"/>
                  </a:lnTo>
                  <a:lnTo>
                    <a:pt x="200211" y="191043"/>
                  </a:lnTo>
                  <a:lnTo>
                    <a:pt x="222548" y="153515"/>
                  </a:lnTo>
                  <a:lnTo>
                    <a:pt x="229265" y="111603"/>
                  </a:lnTo>
                  <a:lnTo>
                    <a:pt x="220355" y="70027"/>
                  </a:lnTo>
                  <a:lnTo>
                    <a:pt x="195811" y="33504"/>
                  </a:lnTo>
                  <a:lnTo>
                    <a:pt x="174452" y="19362"/>
                  </a:lnTo>
                  <a:close/>
                </a:path>
                <a:path w="279400" h="279400">
                  <a:moveTo>
                    <a:pt x="215093" y="197898"/>
                  </a:moveTo>
                  <a:lnTo>
                    <a:pt x="209252" y="200085"/>
                  </a:lnTo>
                  <a:lnTo>
                    <a:pt x="223012" y="200085"/>
                  </a:lnTo>
                  <a:lnTo>
                    <a:pt x="221974" y="199044"/>
                  </a:lnTo>
                  <a:lnTo>
                    <a:pt x="215093" y="197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54497" y="1096998"/>
              <a:ext cx="90944" cy="9187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220698" y="1623350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223118" y="200191"/>
                  </a:moveTo>
                  <a:lnTo>
                    <a:pt x="191037" y="200191"/>
                  </a:lnTo>
                  <a:lnTo>
                    <a:pt x="200211" y="209259"/>
                  </a:lnTo>
                  <a:lnTo>
                    <a:pt x="197918" y="215100"/>
                  </a:lnTo>
                  <a:lnTo>
                    <a:pt x="199064" y="221874"/>
                  </a:lnTo>
                  <a:lnTo>
                    <a:pt x="251764" y="274574"/>
                  </a:lnTo>
                  <a:lnTo>
                    <a:pt x="257094" y="278099"/>
                  </a:lnTo>
                  <a:lnTo>
                    <a:pt x="263179" y="279274"/>
                  </a:lnTo>
                  <a:lnTo>
                    <a:pt x="269264" y="278099"/>
                  </a:lnTo>
                  <a:lnTo>
                    <a:pt x="274594" y="274574"/>
                  </a:lnTo>
                  <a:lnTo>
                    <a:pt x="278164" y="269211"/>
                  </a:lnTo>
                  <a:lnTo>
                    <a:pt x="279354" y="263132"/>
                  </a:lnTo>
                  <a:lnTo>
                    <a:pt x="278164" y="257074"/>
                  </a:lnTo>
                  <a:lnTo>
                    <a:pt x="274594" y="251771"/>
                  </a:lnTo>
                  <a:lnTo>
                    <a:pt x="223118" y="200191"/>
                  </a:lnTo>
                  <a:close/>
                </a:path>
                <a:path w="279400" h="279400">
                  <a:moveTo>
                    <a:pt x="114667" y="0"/>
                  </a:moveTo>
                  <a:lnTo>
                    <a:pt x="71475" y="8376"/>
                  </a:lnTo>
                  <a:lnTo>
                    <a:pt x="33524" y="33504"/>
                  </a:lnTo>
                  <a:lnTo>
                    <a:pt x="8381" y="71424"/>
                  </a:lnTo>
                  <a:lnTo>
                    <a:pt x="0" y="114617"/>
                  </a:lnTo>
                  <a:lnTo>
                    <a:pt x="8381" y="157805"/>
                  </a:lnTo>
                  <a:lnTo>
                    <a:pt x="33524" y="195711"/>
                  </a:lnTo>
                  <a:lnTo>
                    <a:pt x="70058" y="220305"/>
                  </a:lnTo>
                  <a:lnTo>
                    <a:pt x="111650" y="229245"/>
                  </a:lnTo>
                  <a:lnTo>
                    <a:pt x="153557" y="222538"/>
                  </a:lnTo>
                  <a:lnTo>
                    <a:pt x="174710" y="209926"/>
                  </a:lnTo>
                  <a:lnTo>
                    <a:pt x="114667" y="209926"/>
                  </a:lnTo>
                  <a:lnTo>
                    <a:pt x="78788" y="202950"/>
                  </a:lnTo>
                  <a:lnTo>
                    <a:pt x="47259" y="182082"/>
                  </a:lnTo>
                  <a:lnTo>
                    <a:pt x="26346" y="150550"/>
                  </a:lnTo>
                  <a:lnTo>
                    <a:pt x="19375" y="114664"/>
                  </a:lnTo>
                  <a:lnTo>
                    <a:pt x="26346" y="78783"/>
                  </a:lnTo>
                  <a:lnTo>
                    <a:pt x="47259" y="47265"/>
                  </a:lnTo>
                  <a:lnTo>
                    <a:pt x="78788" y="26338"/>
                  </a:lnTo>
                  <a:lnTo>
                    <a:pt x="114667" y="19362"/>
                  </a:lnTo>
                  <a:lnTo>
                    <a:pt x="174452" y="19362"/>
                  </a:lnTo>
                  <a:lnTo>
                    <a:pt x="157859" y="8376"/>
                  </a:lnTo>
                  <a:lnTo>
                    <a:pt x="114667" y="0"/>
                  </a:lnTo>
                  <a:close/>
                </a:path>
                <a:path w="279400" h="279400">
                  <a:moveTo>
                    <a:pt x="174452" y="19362"/>
                  </a:moveTo>
                  <a:lnTo>
                    <a:pt x="114667" y="19362"/>
                  </a:lnTo>
                  <a:lnTo>
                    <a:pt x="150547" y="26338"/>
                  </a:lnTo>
                  <a:lnTo>
                    <a:pt x="182076" y="47265"/>
                  </a:lnTo>
                  <a:lnTo>
                    <a:pt x="202988" y="78783"/>
                  </a:lnTo>
                  <a:lnTo>
                    <a:pt x="209959" y="114664"/>
                  </a:lnTo>
                  <a:lnTo>
                    <a:pt x="202988" y="150550"/>
                  </a:lnTo>
                  <a:lnTo>
                    <a:pt x="182076" y="182082"/>
                  </a:lnTo>
                  <a:lnTo>
                    <a:pt x="150547" y="202980"/>
                  </a:lnTo>
                  <a:lnTo>
                    <a:pt x="114667" y="209926"/>
                  </a:lnTo>
                  <a:lnTo>
                    <a:pt x="174710" y="209926"/>
                  </a:lnTo>
                  <a:lnTo>
                    <a:pt x="191037" y="200191"/>
                  </a:lnTo>
                  <a:lnTo>
                    <a:pt x="223118" y="200191"/>
                  </a:lnTo>
                  <a:lnTo>
                    <a:pt x="209252" y="200085"/>
                  </a:lnTo>
                  <a:lnTo>
                    <a:pt x="200211" y="191043"/>
                  </a:lnTo>
                  <a:lnTo>
                    <a:pt x="222548" y="153515"/>
                  </a:lnTo>
                  <a:lnTo>
                    <a:pt x="229265" y="111603"/>
                  </a:lnTo>
                  <a:lnTo>
                    <a:pt x="220355" y="70027"/>
                  </a:lnTo>
                  <a:lnTo>
                    <a:pt x="195811" y="33504"/>
                  </a:lnTo>
                  <a:lnTo>
                    <a:pt x="174452" y="19362"/>
                  </a:lnTo>
                  <a:close/>
                </a:path>
                <a:path w="279400" h="279400">
                  <a:moveTo>
                    <a:pt x="215093" y="197898"/>
                  </a:moveTo>
                  <a:lnTo>
                    <a:pt x="209252" y="200085"/>
                  </a:lnTo>
                  <a:lnTo>
                    <a:pt x="223012" y="200085"/>
                  </a:lnTo>
                  <a:lnTo>
                    <a:pt x="221974" y="199044"/>
                  </a:lnTo>
                  <a:lnTo>
                    <a:pt x="215093" y="197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54622" y="1657068"/>
              <a:ext cx="90944" cy="91878"/>
            </a:xfrm>
            <a:prstGeom prst="rect">
              <a:avLst/>
            </a:prstGeom>
          </p:spPr>
        </p:pic>
      </p:grpSp>
      <p:sp>
        <p:nvSpPr>
          <p:cNvPr id="50" name="object 50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5300" y="3324487"/>
            <a:ext cx="233045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40" dirty="0">
                <a:latin typeface="Calibri"/>
                <a:cs typeface="Calibri"/>
              </a:rPr>
              <a:t>16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4" name="object 21">
            <a:extLst>
              <a:ext uri="{FF2B5EF4-FFF2-40B4-BE49-F238E27FC236}">
                <a16:creationId xmlns:a16="http://schemas.microsoft.com/office/drawing/2014/main" id="{E5DD6247-C971-6044-B4D3-224DEACEC4F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latin typeface="Calibri"/>
                <a:cs typeface="Calibri"/>
              </a:rPr>
              <a:t> </a:t>
            </a:r>
            <a:r>
              <a:rPr sz="600" b="1" spc="140" dirty="0"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435609"/>
            <a:chOff x="0" y="0"/>
            <a:chExt cx="4608195" cy="435609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131445"/>
            </a:xfrm>
            <a:custGeom>
              <a:avLst/>
              <a:gdLst/>
              <a:ahLst/>
              <a:cxnLst/>
              <a:rect l="l" t="t" r="r" b="b"/>
              <a:pathLst>
                <a:path w="2304415" h="131445">
                  <a:moveTo>
                    <a:pt x="0" y="130911"/>
                  </a:moveTo>
                  <a:lnTo>
                    <a:pt x="2303995" y="130911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30911"/>
                  </a:lnTo>
                  <a:close/>
                </a:path>
              </a:pathLst>
            </a:custGeom>
            <a:solidFill>
              <a:srgbClr val="812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30902"/>
              <a:ext cx="4608004" cy="3042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3114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Contribution:</a:t>
            </a:r>
            <a:r>
              <a:rPr b="0" spc="45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Angr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anti-evasion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extension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11987" y="598817"/>
            <a:ext cx="4234815" cy="281940"/>
            <a:chOff x="211987" y="598817"/>
            <a:chExt cx="4234815" cy="281940"/>
          </a:xfrm>
        </p:grpSpPr>
        <p:sp>
          <p:nvSpPr>
            <p:cNvPr id="8" name="object 8"/>
            <p:cNvSpPr/>
            <p:nvPr/>
          </p:nvSpPr>
          <p:spPr>
            <a:xfrm>
              <a:off x="211987" y="598817"/>
              <a:ext cx="4184650" cy="82550"/>
            </a:xfrm>
            <a:custGeom>
              <a:avLst/>
              <a:gdLst/>
              <a:ahLst/>
              <a:cxnLst/>
              <a:rect l="l" t="t" r="r" b="b"/>
              <a:pathLst>
                <a:path w="4184650" h="82550">
                  <a:moveTo>
                    <a:pt x="41332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184066" y="82384"/>
                  </a:lnTo>
                  <a:lnTo>
                    <a:pt x="4184066" y="50800"/>
                  </a:lnTo>
                  <a:lnTo>
                    <a:pt x="4180058" y="31075"/>
                  </a:lnTo>
                  <a:lnTo>
                    <a:pt x="4169144" y="14922"/>
                  </a:lnTo>
                  <a:lnTo>
                    <a:pt x="4152991" y="4008"/>
                  </a:lnTo>
                  <a:lnTo>
                    <a:pt x="4133266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2788" y="778738"/>
              <a:ext cx="101600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3589" y="766038"/>
              <a:ext cx="4133214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96054" y="649389"/>
              <a:ext cx="50748" cy="1293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11987" y="643247"/>
              <a:ext cx="4184650" cy="186690"/>
            </a:xfrm>
            <a:custGeom>
              <a:avLst/>
              <a:gdLst/>
              <a:ahLst/>
              <a:cxnLst/>
              <a:rect l="l" t="t" r="r" b="b"/>
              <a:pathLst>
                <a:path w="4184650" h="186690">
                  <a:moveTo>
                    <a:pt x="4184066" y="0"/>
                  </a:moveTo>
                  <a:lnTo>
                    <a:pt x="0" y="0"/>
                  </a:lnTo>
                  <a:lnTo>
                    <a:pt x="0" y="135491"/>
                  </a:lnTo>
                  <a:lnTo>
                    <a:pt x="4008" y="155216"/>
                  </a:lnTo>
                  <a:lnTo>
                    <a:pt x="14922" y="171369"/>
                  </a:lnTo>
                  <a:lnTo>
                    <a:pt x="31075" y="182283"/>
                  </a:lnTo>
                  <a:lnTo>
                    <a:pt x="50800" y="186291"/>
                  </a:lnTo>
                  <a:lnTo>
                    <a:pt x="4133266" y="186291"/>
                  </a:lnTo>
                  <a:lnTo>
                    <a:pt x="4152991" y="182283"/>
                  </a:lnTo>
                  <a:lnTo>
                    <a:pt x="4169144" y="171369"/>
                  </a:lnTo>
                  <a:lnTo>
                    <a:pt x="4180058" y="155216"/>
                  </a:lnTo>
                  <a:lnTo>
                    <a:pt x="4184066" y="135491"/>
                  </a:lnTo>
                  <a:lnTo>
                    <a:pt x="4184066" y="0"/>
                  </a:lnTo>
                  <a:close/>
                </a:path>
              </a:pathLst>
            </a:custGeom>
            <a:solidFill>
              <a:srgbClr val="F2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6054" y="687484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90">
                  <a:moveTo>
                    <a:pt x="0" y="1103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6054" y="6747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96054" y="6620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96054" y="6493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3895" y="611643"/>
            <a:ext cx="40405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Constrain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symbolic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exploration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pass</a:t>
            </a:r>
            <a:r>
              <a:rPr sz="110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evasive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detection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checks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0000" y="1014907"/>
            <a:ext cx="3900487" cy="2080259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5300" y="3324487"/>
            <a:ext cx="233045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40" dirty="0">
                <a:latin typeface="Calibri"/>
                <a:cs typeface="Calibri"/>
              </a:rPr>
              <a:t>16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36B47F51-AC50-4B4E-BCC9-8337F9CB297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31832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4555" algn="l"/>
              </a:tabLst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5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4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Paranoid</a:t>
            </a:r>
            <a:r>
              <a:rPr sz="600" b="1" spc="-1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Fish</a:t>
            </a:r>
            <a:r>
              <a:rPr sz="600" b="1" spc="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Kasidet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malware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26860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0" dirty="0">
                <a:latin typeface="Calibri"/>
                <a:cs typeface="Calibri"/>
              </a:rPr>
              <a:t>Extension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evaluation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-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Paranoid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Fish</a:t>
            </a:r>
          </a:p>
        </p:txBody>
      </p:sp>
      <p:pic>
        <p:nvPicPr>
          <p:cNvPr id="5" name="object 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7133" y="807961"/>
            <a:ext cx="487679" cy="4876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7294" y="617726"/>
            <a:ext cx="3822065" cy="1365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5" dirty="0">
                <a:solidFill>
                  <a:srgbClr val="812433"/>
                </a:solidFill>
                <a:latin typeface="Calibri"/>
                <a:cs typeface="Calibri"/>
              </a:rPr>
              <a:t>Paranoid</a:t>
            </a:r>
            <a:r>
              <a:rPr sz="1100" b="1" spc="-5" dirty="0">
                <a:solidFill>
                  <a:srgbClr val="812433"/>
                </a:solidFill>
                <a:latin typeface="Calibri"/>
                <a:cs typeface="Calibri"/>
              </a:rPr>
              <a:t> Fish:</a:t>
            </a:r>
            <a:r>
              <a:rPr sz="1100" b="1" spc="19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open </a:t>
            </a:r>
            <a:r>
              <a:rPr sz="1100" spc="-10" dirty="0">
                <a:latin typeface="Calibri"/>
                <a:cs typeface="Calibri"/>
              </a:rPr>
              <a:t>source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tool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that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demonstrates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several</a:t>
            </a:r>
            <a:endParaRPr sz="1100">
              <a:latin typeface="Calibri"/>
              <a:cs typeface="Calibri"/>
            </a:endParaRPr>
          </a:p>
          <a:p>
            <a:pPr marL="906780" marR="5080">
              <a:lnSpc>
                <a:spcPct val="102699"/>
              </a:lnSpc>
            </a:pPr>
            <a:r>
              <a:rPr sz="1100" spc="-10" dirty="0">
                <a:latin typeface="Calibri"/>
                <a:cs typeface="Calibri"/>
              </a:rPr>
              <a:t>techniques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employed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malware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families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detect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whether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they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are</a:t>
            </a:r>
            <a:r>
              <a:rPr sz="1100" spc="-5" dirty="0">
                <a:latin typeface="Calibri"/>
                <a:cs typeface="Calibri"/>
              </a:rPr>
              <a:t> being </a:t>
            </a:r>
            <a:r>
              <a:rPr sz="1100" spc="-15" dirty="0">
                <a:latin typeface="Calibri"/>
                <a:cs typeface="Calibri"/>
              </a:rPr>
              <a:t>executed</a:t>
            </a:r>
            <a:r>
              <a:rPr sz="1100" spc="-5" dirty="0">
                <a:latin typeface="Calibri"/>
                <a:cs typeface="Calibri"/>
              </a:rPr>
              <a:t> in an </a:t>
            </a:r>
            <a:r>
              <a:rPr sz="1100" spc="-10" dirty="0"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  <a:p>
            <a:pPr marL="90678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alibri"/>
                <a:cs typeface="Calibri"/>
              </a:rPr>
              <a:t>environment,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it 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debugger,</a:t>
            </a:r>
            <a:r>
              <a:rPr sz="1100" spc="-5" dirty="0">
                <a:latin typeface="Calibri"/>
                <a:cs typeface="Calibri"/>
              </a:rPr>
              <a:t> a</a:t>
            </a:r>
            <a:r>
              <a:rPr sz="1100" spc="-10" dirty="0">
                <a:latin typeface="Calibri"/>
                <a:cs typeface="Calibri"/>
              </a:rPr>
              <a:t> VM, </a:t>
            </a:r>
            <a:r>
              <a:rPr sz="1100" spc="-5" dirty="0">
                <a:latin typeface="Calibri"/>
                <a:cs typeface="Calibri"/>
              </a:rPr>
              <a:t>or a</a:t>
            </a:r>
            <a:r>
              <a:rPr sz="1100" spc="-10" dirty="0">
                <a:latin typeface="Calibri"/>
                <a:cs typeface="Calibri"/>
              </a:rPr>
              <a:t> sandbox.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alibri"/>
              <a:cs typeface="Calibri"/>
            </a:endParaRPr>
          </a:p>
          <a:p>
            <a:pPr marL="1095375">
              <a:lnSpc>
                <a:spcPct val="100000"/>
              </a:lnSpc>
              <a:spcBef>
                <a:spcPts val="5"/>
              </a:spcBef>
            </a:pPr>
            <a:r>
              <a:rPr sz="1100" spc="-65" dirty="0">
                <a:latin typeface="Calibri"/>
                <a:cs typeface="Calibri"/>
              </a:rPr>
              <a:t>5</a:t>
            </a:r>
            <a:r>
              <a:rPr sz="1100" spc="-55" dirty="0">
                <a:latin typeface="Calibri"/>
                <a:cs typeface="Calibri"/>
              </a:rPr>
              <a:t>7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dif</a:t>
            </a:r>
            <a:r>
              <a:rPr sz="1100" spc="-40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spc="-5" dirty="0">
                <a:latin typeface="Calibri"/>
                <a:cs typeface="Calibri"/>
              </a:rPr>
              <a:t>t checking functions</a:t>
            </a:r>
            <a:endParaRPr sz="1100">
              <a:latin typeface="Calibri"/>
              <a:cs typeface="Calibri"/>
            </a:endParaRPr>
          </a:p>
          <a:p>
            <a:pPr marL="747395">
              <a:lnSpc>
                <a:spcPct val="100000"/>
              </a:lnSpc>
              <a:spcBef>
                <a:spcPts val="630"/>
              </a:spcBef>
              <a:tabLst>
                <a:tab pos="2393315" algn="l"/>
              </a:tabLst>
            </a:pP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Unaided	Aided</a:t>
            </a:r>
            <a:r>
              <a:rPr sz="1100" spc="-3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by</a:t>
            </a:r>
            <a:r>
              <a:rPr sz="1100" spc="-2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extension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6506" y="2095721"/>
            <a:ext cx="1471295" cy="922019"/>
            <a:chOff x="596506" y="2095721"/>
            <a:chExt cx="1471295" cy="922019"/>
          </a:xfrm>
        </p:grpSpPr>
        <p:sp>
          <p:nvSpPr>
            <p:cNvPr id="8" name="object 8"/>
            <p:cNvSpPr/>
            <p:nvPr/>
          </p:nvSpPr>
          <p:spPr>
            <a:xfrm>
              <a:off x="596506" y="2095721"/>
              <a:ext cx="1471295" cy="922019"/>
            </a:xfrm>
            <a:custGeom>
              <a:avLst/>
              <a:gdLst/>
              <a:ahLst/>
              <a:cxnLst/>
              <a:rect l="l" t="t" r="r" b="b"/>
              <a:pathLst>
                <a:path w="1471295" h="922019">
                  <a:moveTo>
                    <a:pt x="1320595" y="0"/>
                  </a:moveTo>
                  <a:lnTo>
                    <a:pt x="150472" y="0"/>
                  </a:lnTo>
                  <a:lnTo>
                    <a:pt x="120767" y="6349"/>
                  </a:lnTo>
                  <a:lnTo>
                    <a:pt x="96512" y="25399"/>
                  </a:lnTo>
                  <a:lnTo>
                    <a:pt x="80161" y="52069"/>
                  </a:lnTo>
                  <a:lnTo>
                    <a:pt x="74166" y="85089"/>
                  </a:lnTo>
                  <a:lnTo>
                    <a:pt x="74166" y="728979"/>
                  </a:lnTo>
                  <a:lnTo>
                    <a:pt x="80161" y="761999"/>
                  </a:lnTo>
                  <a:lnTo>
                    <a:pt x="96512" y="788669"/>
                  </a:lnTo>
                  <a:lnTo>
                    <a:pt x="120767" y="806449"/>
                  </a:lnTo>
                  <a:lnTo>
                    <a:pt x="150472" y="812799"/>
                  </a:lnTo>
                  <a:lnTo>
                    <a:pt x="1320595" y="812799"/>
                  </a:lnTo>
                  <a:lnTo>
                    <a:pt x="1350298" y="806449"/>
                  </a:lnTo>
                  <a:lnTo>
                    <a:pt x="1374547" y="788669"/>
                  </a:lnTo>
                  <a:lnTo>
                    <a:pt x="1390894" y="761999"/>
                  </a:lnTo>
                  <a:lnTo>
                    <a:pt x="1391816" y="756919"/>
                  </a:lnTo>
                  <a:lnTo>
                    <a:pt x="138297" y="756919"/>
                  </a:lnTo>
                  <a:lnTo>
                    <a:pt x="138297" y="55879"/>
                  </a:lnTo>
                  <a:lnTo>
                    <a:pt x="1391584" y="55879"/>
                  </a:lnTo>
                  <a:lnTo>
                    <a:pt x="1390892" y="52069"/>
                  </a:lnTo>
                  <a:lnTo>
                    <a:pt x="1374542" y="25399"/>
                  </a:lnTo>
                  <a:lnTo>
                    <a:pt x="1350292" y="6349"/>
                  </a:lnTo>
                  <a:lnTo>
                    <a:pt x="1320595" y="0"/>
                  </a:lnTo>
                  <a:close/>
                </a:path>
                <a:path w="1471295" h="922019">
                  <a:moveTo>
                    <a:pt x="1391584" y="55879"/>
                  </a:moveTo>
                  <a:lnTo>
                    <a:pt x="1332769" y="55879"/>
                  </a:lnTo>
                  <a:lnTo>
                    <a:pt x="1332769" y="756919"/>
                  </a:lnTo>
                  <a:lnTo>
                    <a:pt x="1391816" y="756919"/>
                  </a:lnTo>
                  <a:lnTo>
                    <a:pt x="1396887" y="728979"/>
                  </a:lnTo>
                  <a:lnTo>
                    <a:pt x="1396887" y="85089"/>
                  </a:lnTo>
                  <a:lnTo>
                    <a:pt x="1391584" y="55879"/>
                  </a:lnTo>
                  <a:close/>
                </a:path>
                <a:path w="1471295" h="922019">
                  <a:moveTo>
                    <a:pt x="739674" y="102869"/>
                  </a:moveTo>
                  <a:lnTo>
                    <a:pt x="732413" y="102869"/>
                  </a:lnTo>
                  <a:lnTo>
                    <a:pt x="717564" y="110489"/>
                  </a:lnTo>
                  <a:lnTo>
                    <a:pt x="710005" y="114299"/>
                  </a:lnTo>
                  <a:lnTo>
                    <a:pt x="652197" y="140969"/>
                  </a:lnTo>
                  <a:lnTo>
                    <a:pt x="592038" y="160019"/>
                  </a:lnTo>
                  <a:lnTo>
                    <a:pt x="509475" y="176529"/>
                  </a:lnTo>
                  <a:lnTo>
                    <a:pt x="500589" y="177799"/>
                  </a:lnTo>
                  <a:lnTo>
                    <a:pt x="491682" y="180339"/>
                  </a:lnTo>
                  <a:lnTo>
                    <a:pt x="473850" y="182879"/>
                  </a:lnTo>
                  <a:lnTo>
                    <a:pt x="473940" y="214166"/>
                  </a:lnTo>
                  <a:lnTo>
                    <a:pt x="474134" y="215899"/>
                  </a:lnTo>
                  <a:lnTo>
                    <a:pt x="474573" y="217169"/>
                  </a:lnTo>
                  <a:lnTo>
                    <a:pt x="476914" y="264159"/>
                  </a:lnTo>
                  <a:lnTo>
                    <a:pt x="478001" y="287019"/>
                  </a:lnTo>
                  <a:lnTo>
                    <a:pt x="479021" y="309879"/>
                  </a:lnTo>
                  <a:lnTo>
                    <a:pt x="480604" y="334009"/>
                  </a:lnTo>
                  <a:lnTo>
                    <a:pt x="487292" y="382269"/>
                  </a:lnTo>
                  <a:lnTo>
                    <a:pt x="500093" y="434339"/>
                  </a:lnTo>
                  <a:lnTo>
                    <a:pt x="518943" y="488949"/>
                  </a:lnTo>
                  <a:lnTo>
                    <a:pt x="554820" y="557529"/>
                  </a:lnTo>
                  <a:lnTo>
                    <a:pt x="581688" y="596899"/>
                  </a:lnTo>
                  <a:lnTo>
                    <a:pt x="612408" y="632459"/>
                  </a:lnTo>
                  <a:lnTo>
                    <a:pt x="647551" y="665479"/>
                  </a:lnTo>
                  <a:lnTo>
                    <a:pt x="681126" y="692149"/>
                  </a:lnTo>
                  <a:lnTo>
                    <a:pt x="717164" y="716279"/>
                  </a:lnTo>
                  <a:lnTo>
                    <a:pt x="733119" y="723899"/>
                  </a:lnTo>
                  <a:lnTo>
                    <a:pt x="736075" y="723899"/>
                  </a:lnTo>
                  <a:lnTo>
                    <a:pt x="736590" y="722629"/>
                  </a:lnTo>
                  <a:lnTo>
                    <a:pt x="743993" y="720089"/>
                  </a:lnTo>
                  <a:lnTo>
                    <a:pt x="751062" y="717549"/>
                  </a:lnTo>
                  <a:lnTo>
                    <a:pt x="757640" y="713739"/>
                  </a:lnTo>
                  <a:lnTo>
                    <a:pt x="772620" y="704849"/>
                  </a:lnTo>
                  <a:lnTo>
                    <a:pt x="778037" y="701039"/>
                  </a:lnTo>
                  <a:lnTo>
                    <a:pt x="732076" y="701039"/>
                  </a:lnTo>
                  <a:lnTo>
                    <a:pt x="692888" y="676909"/>
                  </a:lnTo>
                  <a:lnTo>
                    <a:pt x="680869" y="668019"/>
                  </a:lnTo>
                  <a:lnTo>
                    <a:pt x="663241" y="655319"/>
                  </a:lnTo>
                  <a:lnTo>
                    <a:pt x="646191" y="640079"/>
                  </a:lnTo>
                  <a:lnTo>
                    <a:pt x="614416" y="608329"/>
                  </a:lnTo>
                  <a:lnTo>
                    <a:pt x="583689" y="568959"/>
                  </a:lnTo>
                  <a:lnTo>
                    <a:pt x="557123" y="527049"/>
                  </a:lnTo>
                  <a:lnTo>
                    <a:pt x="530641" y="468629"/>
                  </a:lnTo>
                  <a:lnTo>
                    <a:pt x="512325" y="407669"/>
                  </a:lnTo>
                  <a:lnTo>
                    <a:pt x="503789" y="363219"/>
                  </a:lnTo>
                  <a:lnTo>
                    <a:pt x="499827" y="318769"/>
                  </a:lnTo>
                  <a:lnTo>
                    <a:pt x="498732" y="295909"/>
                  </a:lnTo>
                  <a:lnTo>
                    <a:pt x="494900" y="224789"/>
                  </a:lnTo>
                  <a:lnTo>
                    <a:pt x="495027" y="214166"/>
                  </a:lnTo>
                  <a:lnTo>
                    <a:pt x="494921" y="209549"/>
                  </a:lnTo>
                  <a:lnTo>
                    <a:pt x="494718" y="203199"/>
                  </a:lnTo>
                  <a:lnTo>
                    <a:pt x="495894" y="201929"/>
                  </a:lnTo>
                  <a:lnTo>
                    <a:pt x="559058" y="191769"/>
                  </a:lnTo>
                  <a:lnTo>
                    <a:pt x="615750" y="177799"/>
                  </a:lnTo>
                  <a:lnTo>
                    <a:pt x="670381" y="158749"/>
                  </a:lnTo>
                  <a:lnTo>
                    <a:pt x="700335" y="144779"/>
                  </a:lnTo>
                  <a:lnTo>
                    <a:pt x="715198" y="138429"/>
                  </a:lnTo>
                  <a:lnTo>
                    <a:pt x="731960" y="129539"/>
                  </a:lnTo>
                  <a:lnTo>
                    <a:pt x="795309" y="129539"/>
                  </a:lnTo>
                  <a:lnTo>
                    <a:pt x="787140" y="125729"/>
                  </a:lnTo>
                  <a:lnTo>
                    <a:pt x="776365" y="121919"/>
                  </a:lnTo>
                  <a:lnTo>
                    <a:pt x="765626" y="116839"/>
                  </a:lnTo>
                  <a:lnTo>
                    <a:pt x="742576" y="105409"/>
                  </a:lnTo>
                  <a:lnTo>
                    <a:pt x="741170" y="104139"/>
                  </a:lnTo>
                  <a:lnTo>
                    <a:pt x="739674" y="102869"/>
                  </a:lnTo>
                  <a:close/>
                </a:path>
                <a:path w="1471295" h="922019">
                  <a:moveTo>
                    <a:pt x="795309" y="129539"/>
                  </a:moveTo>
                  <a:lnTo>
                    <a:pt x="741130" y="129539"/>
                  </a:lnTo>
                  <a:lnTo>
                    <a:pt x="743181" y="130809"/>
                  </a:lnTo>
                  <a:lnTo>
                    <a:pt x="770998" y="144779"/>
                  </a:lnTo>
                  <a:lnTo>
                    <a:pt x="799182" y="157479"/>
                  </a:lnTo>
                  <a:lnTo>
                    <a:pt x="827890" y="168909"/>
                  </a:lnTo>
                  <a:lnTo>
                    <a:pt x="857281" y="177799"/>
                  </a:lnTo>
                  <a:lnTo>
                    <a:pt x="877514" y="184149"/>
                  </a:lnTo>
                  <a:lnTo>
                    <a:pt x="918498" y="191769"/>
                  </a:lnTo>
                  <a:lnTo>
                    <a:pt x="947992" y="196849"/>
                  </a:lnTo>
                  <a:lnTo>
                    <a:pt x="956776" y="198119"/>
                  </a:lnTo>
                  <a:lnTo>
                    <a:pt x="965555" y="200659"/>
                  </a:lnTo>
                  <a:lnTo>
                    <a:pt x="977197" y="201929"/>
                  </a:lnTo>
                  <a:lnTo>
                    <a:pt x="978049" y="203199"/>
                  </a:lnTo>
                  <a:lnTo>
                    <a:pt x="976793" y="232409"/>
                  </a:lnTo>
                  <a:lnTo>
                    <a:pt x="975695" y="259079"/>
                  </a:lnTo>
                  <a:lnTo>
                    <a:pt x="973264" y="311149"/>
                  </a:lnTo>
                  <a:lnTo>
                    <a:pt x="970520" y="353059"/>
                  </a:lnTo>
                  <a:lnTo>
                    <a:pt x="962843" y="398779"/>
                  </a:lnTo>
                  <a:lnTo>
                    <a:pt x="945120" y="461009"/>
                  </a:lnTo>
                  <a:lnTo>
                    <a:pt x="912864" y="532129"/>
                  </a:lnTo>
                  <a:lnTo>
                    <a:pt x="889537" y="568959"/>
                  </a:lnTo>
                  <a:lnTo>
                    <a:pt x="862559" y="603249"/>
                  </a:lnTo>
                  <a:lnTo>
                    <a:pt x="831664" y="634999"/>
                  </a:lnTo>
                  <a:lnTo>
                    <a:pt x="795821" y="665479"/>
                  </a:lnTo>
                  <a:lnTo>
                    <a:pt x="776711" y="680719"/>
                  </a:lnTo>
                  <a:lnTo>
                    <a:pt x="756352" y="692149"/>
                  </a:lnTo>
                  <a:lnTo>
                    <a:pt x="750584" y="695959"/>
                  </a:lnTo>
                  <a:lnTo>
                    <a:pt x="744627" y="698499"/>
                  </a:lnTo>
                  <a:lnTo>
                    <a:pt x="737650" y="701039"/>
                  </a:lnTo>
                  <a:lnTo>
                    <a:pt x="778037" y="701039"/>
                  </a:lnTo>
                  <a:lnTo>
                    <a:pt x="814573" y="673099"/>
                  </a:lnTo>
                  <a:lnTo>
                    <a:pt x="851590" y="638809"/>
                  </a:lnTo>
                  <a:lnTo>
                    <a:pt x="884909" y="601979"/>
                  </a:lnTo>
                  <a:lnTo>
                    <a:pt x="912790" y="562609"/>
                  </a:lnTo>
                  <a:lnTo>
                    <a:pt x="936802" y="520699"/>
                  </a:lnTo>
                  <a:lnTo>
                    <a:pt x="956588" y="477519"/>
                  </a:lnTo>
                  <a:lnTo>
                    <a:pt x="971795" y="431799"/>
                  </a:lnTo>
                  <a:lnTo>
                    <a:pt x="983693" y="382269"/>
                  </a:lnTo>
                  <a:lnTo>
                    <a:pt x="990675" y="331469"/>
                  </a:lnTo>
                  <a:lnTo>
                    <a:pt x="993044" y="290829"/>
                  </a:lnTo>
                  <a:lnTo>
                    <a:pt x="995064" y="250189"/>
                  </a:lnTo>
                  <a:lnTo>
                    <a:pt x="997203" y="209549"/>
                  </a:lnTo>
                  <a:lnTo>
                    <a:pt x="997203" y="182879"/>
                  </a:lnTo>
                  <a:lnTo>
                    <a:pt x="940762" y="172719"/>
                  </a:lnTo>
                  <a:lnTo>
                    <a:pt x="921941" y="170179"/>
                  </a:lnTo>
                  <a:lnTo>
                    <a:pt x="887132" y="162559"/>
                  </a:lnTo>
                  <a:lnTo>
                    <a:pt x="853118" y="152399"/>
                  </a:lnTo>
                  <a:lnTo>
                    <a:pt x="819815" y="140969"/>
                  </a:lnTo>
                  <a:lnTo>
                    <a:pt x="795309" y="129539"/>
                  </a:lnTo>
                  <a:close/>
                </a:path>
                <a:path w="1471295" h="922019">
                  <a:moveTo>
                    <a:pt x="740628" y="144779"/>
                  </a:moveTo>
                  <a:lnTo>
                    <a:pt x="733248" y="144779"/>
                  </a:lnTo>
                  <a:lnTo>
                    <a:pt x="730967" y="146049"/>
                  </a:lnTo>
                  <a:lnTo>
                    <a:pt x="728464" y="147319"/>
                  </a:lnTo>
                  <a:lnTo>
                    <a:pt x="671224" y="173989"/>
                  </a:lnTo>
                  <a:lnTo>
                    <a:pt x="611216" y="194309"/>
                  </a:lnTo>
                  <a:lnTo>
                    <a:pt x="544314" y="207009"/>
                  </a:lnTo>
                  <a:lnTo>
                    <a:pt x="521933" y="212089"/>
                  </a:lnTo>
                  <a:lnTo>
                    <a:pt x="510539" y="214166"/>
                  </a:lnTo>
                  <a:lnTo>
                    <a:pt x="510895" y="224789"/>
                  </a:lnTo>
                  <a:lnTo>
                    <a:pt x="511854" y="251459"/>
                  </a:lnTo>
                  <a:lnTo>
                    <a:pt x="514155" y="306069"/>
                  </a:lnTo>
                  <a:lnTo>
                    <a:pt x="516366" y="350519"/>
                  </a:lnTo>
                  <a:lnTo>
                    <a:pt x="523147" y="388619"/>
                  </a:lnTo>
                  <a:lnTo>
                    <a:pt x="532827" y="429259"/>
                  </a:lnTo>
                  <a:lnTo>
                    <a:pt x="552962" y="490219"/>
                  </a:lnTo>
                  <a:lnTo>
                    <a:pt x="571839" y="527049"/>
                  </a:lnTo>
                  <a:lnTo>
                    <a:pt x="594537" y="562609"/>
                  </a:lnTo>
                  <a:lnTo>
                    <a:pt x="620558" y="596899"/>
                  </a:lnTo>
                  <a:lnTo>
                    <a:pt x="661148" y="636269"/>
                  </a:lnTo>
                  <a:lnTo>
                    <a:pt x="700790" y="668019"/>
                  </a:lnTo>
                  <a:lnTo>
                    <a:pt x="730580" y="684529"/>
                  </a:lnTo>
                  <a:lnTo>
                    <a:pt x="733004" y="685799"/>
                  </a:lnTo>
                  <a:lnTo>
                    <a:pt x="737481" y="685799"/>
                  </a:lnTo>
                  <a:lnTo>
                    <a:pt x="739492" y="684529"/>
                  </a:lnTo>
                  <a:lnTo>
                    <a:pt x="741658" y="683259"/>
                  </a:lnTo>
                  <a:lnTo>
                    <a:pt x="757248" y="675639"/>
                  </a:lnTo>
                  <a:lnTo>
                    <a:pt x="772071" y="666749"/>
                  </a:lnTo>
                  <a:lnTo>
                    <a:pt x="786327" y="655319"/>
                  </a:lnTo>
                  <a:lnTo>
                    <a:pt x="800219" y="645159"/>
                  </a:lnTo>
                  <a:lnTo>
                    <a:pt x="832922" y="615949"/>
                  </a:lnTo>
                  <a:lnTo>
                    <a:pt x="861865" y="582929"/>
                  </a:lnTo>
                  <a:lnTo>
                    <a:pt x="887140" y="547369"/>
                  </a:lnTo>
                  <a:lnTo>
                    <a:pt x="908835" y="509269"/>
                  </a:lnTo>
                  <a:lnTo>
                    <a:pt x="928730" y="463549"/>
                  </a:lnTo>
                  <a:lnTo>
                    <a:pt x="943205" y="416559"/>
                  </a:lnTo>
                  <a:lnTo>
                    <a:pt x="952496" y="368299"/>
                  </a:lnTo>
                  <a:lnTo>
                    <a:pt x="956843" y="318769"/>
                  </a:lnTo>
                  <a:lnTo>
                    <a:pt x="957455" y="304799"/>
                  </a:lnTo>
                  <a:lnTo>
                    <a:pt x="958867" y="276859"/>
                  </a:lnTo>
                  <a:lnTo>
                    <a:pt x="959514" y="262889"/>
                  </a:lnTo>
                  <a:lnTo>
                    <a:pt x="960026" y="250189"/>
                  </a:lnTo>
                  <a:lnTo>
                    <a:pt x="961205" y="213359"/>
                  </a:lnTo>
                  <a:lnTo>
                    <a:pt x="939352" y="209549"/>
                  </a:lnTo>
                  <a:lnTo>
                    <a:pt x="861254" y="194309"/>
                  </a:lnTo>
                  <a:lnTo>
                    <a:pt x="830657" y="185419"/>
                  </a:lnTo>
                  <a:lnTo>
                    <a:pt x="800986" y="173989"/>
                  </a:lnTo>
                  <a:lnTo>
                    <a:pt x="772002" y="161289"/>
                  </a:lnTo>
                  <a:lnTo>
                    <a:pt x="743465" y="147319"/>
                  </a:lnTo>
                  <a:lnTo>
                    <a:pt x="740628" y="144779"/>
                  </a:lnTo>
                  <a:close/>
                </a:path>
                <a:path w="1471295" h="922019">
                  <a:moveTo>
                    <a:pt x="510469" y="212089"/>
                  </a:moveTo>
                  <a:lnTo>
                    <a:pt x="507992" y="214629"/>
                  </a:lnTo>
                  <a:lnTo>
                    <a:pt x="510539" y="214166"/>
                  </a:lnTo>
                  <a:lnTo>
                    <a:pt x="510469" y="212089"/>
                  </a:lnTo>
                  <a:close/>
                </a:path>
                <a:path w="1471295" h="922019">
                  <a:moveTo>
                    <a:pt x="1471014" y="830653"/>
                  </a:moveTo>
                  <a:lnTo>
                    <a:pt x="26" y="830653"/>
                  </a:lnTo>
                  <a:lnTo>
                    <a:pt x="0" y="831195"/>
                  </a:lnTo>
                  <a:lnTo>
                    <a:pt x="4504" y="866493"/>
                  </a:lnTo>
                  <a:lnTo>
                    <a:pt x="16785" y="895315"/>
                  </a:lnTo>
                  <a:lnTo>
                    <a:pt x="34994" y="914746"/>
                  </a:lnTo>
                  <a:lnTo>
                    <a:pt x="57283" y="921871"/>
                  </a:lnTo>
                  <a:lnTo>
                    <a:pt x="1413784" y="921871"/>
                  </a:lnTo>
                  <a:lnTo>
                    <a:pt x="1436063" y="914746"/>
                  </a:lnTo>
                  <a:lnTo>
                    <a:pt x="1452191" y="897519"/>
                  </a:lnTo>
                  <a:lnTo>
                    <a:pt x="538975" y="897519"/>
                  </a:lnTo>
                  <a:lnTo>
                    <a:pt x="536175" y="896925"/>
                  </a:lnTo>
                  <a:lnTo>
                    <a:pt x="520619" y="879203"/>
                  </a:lnTo>
                  <a:lnTo>
                    <a:pt x="520619" y="873319"/>
                  </a:lnTo>
                  <a:lnTo>
                    <a:pt x="538975" y="854966"/>
                  </a:lnTo>
                  <a:lnTo>
                    <a:pt x="1467986" y="854966"/>
                  </a:lnTo>
                  <a:lnTo>
                    <a:pt x="1471014" y="831195"/>
                  </a:lnTo>
                  <a:lnTo>
                    <a:pt x="1471014" y="830653"/>
                  </a:lnTo>
                  <a:close/>
                </a:path>
                <a:path w="1471295" h="922019">
                  <a:moveTo>
                    <a:pt x="1467986" y="854966"/>
                  </a:moveTo>
                  <a:lnTo>
                    <a:pt x="932078" y="854966"/>
                  </a:lnTo>
                  <a:lnTo>
                    <a:pt x="934878" y="855570"/>
                  </a:lnTo>
                  <a:lnTo>
                    <a:pt x="939973" y="857727"/>
                  </a:lnTo>
                  <a:lnTo>
                    <a:pt x="950421" y="873319"/>
                  </a:lnTo>
                  <a:lnTo>
                    <a:pt x="950421" y="879203"/>
                  </a:lnTo>
                  <a:lnTo>
                    <a:pt x="932078" y="897519"/>
                  </a:lnTo>
                  <a:lnTo>
                    <a:pt x="1452191" y="897519"/>
                  </a:lnTo>
                  <a:lnTo>
                    <a:pt x="1454254" y="895315"/>
                  </a:lnTo>
                  <a:lnTo>
                    <a:pt x="1466517" y="866493"/>
                  </a:lnTo>
                  <a:lnTo>
                    <a:pt x="1467986" y="85496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5663" y="2181100"/>
              <a:ext cx="709295" cy="654685"/>
            </a:xfrm>
            <a:custGeom>
              <a:avLst/>
              <a:gdLst/>
              <a:ahLst/>
              <a:cxnLst/>
              <a:rect l="l" t="t" r="r" b="b"/>
              <a:pathLst>
                <a:path w="709294" h="654685">
                  <a:moveTo>
                    <a:pt x="709206" y="0"/>
                  </a:moveTo>
                  <a:lnTo>
                    <a:pt x="0" y="0"/>
                  </a:lnTo>
                  <a:lnTo>
                    <a:pt x="0" y="654647"/>
                  </a:lnTo>
                  <a:lnTo>
                    <a:pt x="709206" y="654647"/>
                  </a:lnTo>
                  <a:lnTo>
                    <a:pt x="7092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8188" y="2275928"/>
              <a:ext cx="94615" cy="69850"/>
            </a:xfrm>
            <a:custGeom>
              <a:avLst/>
              <a:gdLst/>
              <a:ahLst/>
              <a:cxnLst/>
              <a:rect l="l" t="t" r="r" b="b"/>
              <a:pathLst>
                <a:path w="94614" h="69850">
                  <a:moveTo>
                    <a:pt x="71818" y="0"/>
                  </a:moveTo>
                  <a:lnTo>
                    <a:pt x="59436" y="0"/>
                  </a:lnTo>
                  <a:lnTo>
                    <a:pt x="0" y="52006"/>
                  </a:lnTo>
                  <a:lnTo>
                    <a:pt x="66865" y="9906"/>
                  </a:lnTo>
                  <a:lnTo>
                    <a:pt x="71818" y="0"/>
                  </a:lnTo>
                  <a:close/>
                </a:path>
                <a:path w="94614" h="69850">
                  <a:moveTo>
                    <a:pt x="94107" y="59436"/>
                  </a:moveTo>
                  <a:lnTo>
                    <a:pt x="86677" y="54483"/>
                  </a:lnTo>
                  <a:lnTo>
                    <a:pt x="7429" y="69342"/>
                  </a:lnTo>
                  <a:lnTo>
                    <a:pt x="86677" y="69342"/>
                  </a:lnTo>
                  <a:lnTo>
                    <a:pt x="94107" y="59436"/>
                  </a:lnTo>
                  <a:close/>
                </a:path>
              </a:pathLst>
            </a:custGeom>
            <a:solidFill>
              <a:srgbClr val="FD5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3423" y="2365071"/>
              <a:ext cx="111442" cy="11144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1698" y="2226387"/>
              <a:ext cx="69341" cy="9658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40852" y="2236293"/>
              <a:ext cx="40005" cy="79375"/>
            </a:xfrm>
            <a:custGeom>
              <a:avLst/>
              <a:gdLst/>
              <a:ahLst/>
              <a:cxnLst/>
              <a:rect l="l" t="t" r="r" b="b"/>
              <a:pathLst>
                <a:path w="40005" h="79375">
                  <a:moveTo>
                    <a:pt x="37147" y="0"/>
                  </a:moveTo>
                  <a:lnTo>
                    <a:pt x="27241" y="4952"/>
                  </a:lnTo>
                  <a:lnTo>
                    <a:pt x="0" y="79247"/>
                  </a:lnTo>
                  <a:lnTo>
                    <a:pt x="39623" y="9905"/>
                  </a:lnTo>
                  <a:lnTo>
                    <a:pt x="37147" y="0"/>
                  </a:lnTo>
                  <a:close/>
                </a:path>
              </a:pathLst>
            </a:custGeom>
            <a:solidFill>
              <a:srgbClr val="FD5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1351" y="2277783"/>
              <a:ext cx="475615" cy="448309"/>
            </a:xfrm>
            <a:custGeom>
              <a:avLst/>
              <a:gdLst/>
              <a:ahLst/>
              <a:cxnLst/>
              <a:rect l="l" t="t" r="r" b="b"/>
              <a:pathLst>
                <a:path w="475614" h="448310">
                  <a:moveTo>
                    <a:pt x="341325" y="278434"/>
                  </a:moveTo>
                  <a:lnTo>
                    <a:pt x="335343" y="235026"/>
                  </a:lnTo>
                  <a:lnTo>
                    <a:pt x="318630" y="194919"/>
                  </a:lnTo>
                  <a:lnTo>
                    <a:pt x="292417" y="160185"/>
                  </a:lnTo>
                  <a:lnTo>
                    <a:pt x="257949" y="132867"/>
                  </a:lnTo>
                  <a:lnTo>
                    <a:pt x="216471" y="115049"/>
                  </a:lnTo>
                  <a:lnTo>
                    <a:pt x="170776" y="109067"/>
                  </a:lnTo>
                  <a:lnTo>
                    <a:pt x="126669" y="115049"/>
                  </a:lnTo>
                  <a:lnTo>
                    <a:pt x="86144" y="131775"/>
                  </a:lnTo>
                  <a:lnTo>
                    <a:pt x="51193" y="157975"/>
                  </a:lnTo>
                  <a:lnTo>
                    <a:pt x="23799" y="192443"/>
                  </a:lnTo>
                  <a:lnTo>
                    <a:pt x="5969" y="233921"/>
                  </a:lnTo>
                  <a:lnTo>
                    <a:pt x="0" y="279438"/>
                  </a:lnTo>
                  <a:lnTo>
                    <a:pt x="6057" y="323075"/>
                  </a:lnTo>
                  <a:lnTo>
                    <a:pt x="22999" y="363016"/>
                  </a:lnTo>
                  <a:lnTo>
                    <a:pt x="49631" y="397370"/>
                  </a:lnTo>
                  <a:lnTo>
                    <a:pt x="84797" y="424307"/>
                  </a:lnTo>
                  <a:lnTo>
                    <a:pt x="127317" y="441947"/>
                  </a:lnTo>
                  <a:lnTo>
                    <a:pt x="171958" y="448106"/>
                  </a:lnTo>
                  <a:lnTo>
                    <a:pt x="215366" y="442506"/>
                  </a:lnTo>
                  <a:lnTo>
                    <a:pt x="253199" y="427088"/>
                  </a:lnTo>
                  <a:lnTo>
                    <a:pt x="290220" y="400126"/>
                  </a:lnTo>
                  <a:lnTo>
                    <a:pt x="317525" y="365417"/>
                  </a:lnTo>
                  <a:lnTo>
                    <a:pt x="335343" y="323075"/>
                  </a:lnTo>
                  <a:lnTo>
                    <a:pt x="341325" y="278434"/>
                  </a:lnTo>
                  <a:close/>
                </a:path>
                <a:path w="475614" h="448310">
                  <a:moveTo>
                    <a:pt x="475043" y="76187"/>
                  </a:moveTo>
                  <a:lnTo>
                    <a:pt x="473608" y="70269"/>
                  </a:lnTo>
                  <a:lnTo>
                    <a:pt x="468934" y="66675"/>
                  </a:lnTo>
                  <a:lnTo>
                    <a:pt x="462165" y="67487"/>
                  </a:lnTo>
                  <a:lnTo>
                    <a:pt x="425018" y="81216"/>
                  </a:lnTo>
                  <a:lnTo>
                    <a:pt x="391579" y="75222"/>
                  </a:lnTo>
                  <a:lnTo>
                    <a:pt x="361861" y="56692"/>
                  </a:lnTo>
                  <a:lnTo>
                    <a:pt x="335864" y="32816"/>
                  </a:lnTo>
                  <a:lnTo>
                    <a:pt x="311480" y="16090"/>
                  </a:lnTo>
                  <a:lnTo>
                    <a:pt x="292633" y="3175"/>
                  </a:lnTo>
                  <a:lnTo>
                    <a:pt x="261251" y="0"/>
                  </a:lnTo>
                  <a:lnTo>
                    <a:pt x="238696" y="18186"/>
                  </a:lnTo>
                  <a:lnTo>
                    <a:pt x="221945" y="52628"/>
                  </a:lnTo>
                  <a:lnTo>
                    <a:pt x="207314" y="51231"/>
                  </a:lnTo>
                  <a:lnTo>
                    <a:pt x="194081" y="54483"/>
                  </a:lnTo>
                  <a:lnTo>
                    <a:pt x="183629" y="62369"/>
                  </a:lnTo>
                  <a:lnTo>
                    <a:pt x="177368" y="74917"/>
                  </a:lnTo>
                  <a:lnTo>
                    <a:pt x="169938" y="99682"/>
                  </a:lnTo>
                  <a:lnTo>
                    <a:pt x="181457" y="100139"/>
                  </a:lnTo>
                  <a:lnTo>
                    <a:pt x="193459" y="101536"/>
                  </a:lnTo>
                  <a:lnTo>
                    <a:pt x="205460" y="103860"/>
                  </a:lnTo>
                  <a:lnTo>
                    <a:pt x="216992" y="107111"/>
                  </a:lnTo>
                  <a:lnTo>
                    <a:pt x="228130" y="109816"/>
                  </a:lnTo>
                  <a:lnTo>
                    <a:pt x="239280" y="113919"/>
                  </a:lnTo>
                  <a:lnTo>
                    <a:pt x="250418" y="118948"/>
                  </a:lnTo>
                  <a:lnTo>
                    <a:pt x="261569" y="124447"/>
                  </a:lnTo>
                  <a:lnTo>
                    <a:pt x="266522" y="99682"/>
                  </a:lnTo>
                  <a:lnTo>
                    <a:pt x="267754" y="83350"/>
                  </a:lnTo>
                  <a:lnTo>
                    <a:pt x="261569" y="71196"/>
                  </a:lnTo>
                  <a:lnTo>
                    <a:pt x="249796" y="62763"/>
                  </a:lnTo>
                  <a:lnTo>
                    <a:pt x="234327" y="57581"/>
                  </a:lnTo>
                  <a:lnTo>
                    <a:pt x="236626" y="52628"/>
                  </a:lnTo>
                  <a:lnTo>
                    <a:pt x="247205" y="29870"/>
                  </a:lnTo>
                  <a:lnTo>
                    <a:pt x="264972" y="16090"/>
                  </a:lnTo>
                  <a:lnTo>
                    <a:pt x="289699" y="19964"/>
                  </a:lnTo>
                  <a:lnTo>
                    <a:pt x="323481" y="45199"/>
                  </a:lnTo>
                  <a:lnTo>
                    <a:pt x="354355" y="69799"/>
                  </a:lnTo>
                  <a:lnTo>
                    <a:pt x="388480" y="89776"/>
                  </a:lnTo>
                  <a:lnTo>
                    <a:pt x="427253" y="96735"/>
                  </a:lnTo>
                  <a:lnTo>
                    <a:pt x="472071" y="82346"/>
                  </a:lnTo>
                  <a:lnTo>
                    <a:pt x="472605" y="81216"/>
                  </a:lnTo>
                  <a:lnTo>
                    <a:pt x="475043" y="761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787942" y="2040470"/>
            <a:ext cx="1039494" cy="1003300"/>
            <a:chOff x="2787942" y="2040470"/>
            <a:chExt cx="1039494" cy="1003300"/>
          </a:xfrm>
        </p:grpSpPr>
        <p:sp>
          <p:nvSpPr>
            <p:cNvPr id="16" name="object 16"/>
            <p:cNvSpPr/>
            <p:nvPr/>
          </p:nvSpPr>
          <p:spPr>
            <a:xfrm>
              <a:off x="2787942" y="2040470"/>
              <a:ext cx="1039494" cy="1003300"/>
            </a:xfrm>
            <a:custGeom>
              <a:avLst/>
              <a:gdLst/>
              <a:ahLst/>
              <a:cxnLst/>
              <a:rect l="l" t="t" r="r" b="b"/>
              <a:pathLst>
                <a:path w="1039495" h="1003300">
                  <a:moveTo>
                    <a:pt x="143793" y="438605"/>
                  </a:moveTo>
                  <a:lnTo>
                    <a:pt x="42611" y="438732"/>
                  </a:lnTo>
                  <a:lnTo>
                    <a:pt x="4510" y="464666"/>
                  </a:lnTo>
                  <a:lnTo>
                    <a:pt x="0" y="480178"/>
                  </a:lnTo>
                  <a:lnTo>
                    <a:pt x="0" y="960882"/>
                  </a:lnTo>
                  <a:lnTo>
                    <a:pt x="4507" y="976260"/>
                  </a:lnTo>
                  <a:lnTo>
                    <a:pt x="13733" y="989105"/>
                  </a:lnTo>
                  <a:lnTo>
                    <a:pt x="26594" y="998315"/>
                  </a:lnTo>
                  <a:lnTo>
                    <a:pt x="42004" y="1002792"/>
                  </a:lnTo>
                  <a:lnTo>
                    <a:pt x="299859" y="1002792"/>
                  </a:lnTo>
                  <a:lnTo>
                    <a:pt x="335767" y="979170"/>
                  </a:lnTo>
                  <a:lnTo>
                    <a:pt x="341319" y="958615"/>
                  </a:lnTo>
                  <a:lnTo>
                    <a:pt x="145556" y="958615"/>
                  </a:lnTo>
                  <a:lnTo>
                    <a:pt x="44314" y="958477"/>
                  </a:lnTo>
                  <a:lnTo>
                    <a:pt x="44193" y="534436"/>
                  </a:lnTo>
                  <a:lnTo>
                    <a:pt x="44135" y="482714"/>
                  </a:lnTo>
                  <a:lnTo>
                    <a:pt x="390714" y="482290"/>
                  </a:lnTo>
                  <a:lnTo>
                    <a:pt x="393298" y="477499"/>
                  </a:lnTo>
                  <a:lnTo>
                    <a:pt x="342744" y="477499"/>
                  </a:lnTo>
                  <a:lnTo>
                    <a:pt x="336777" y="464003"/>
                  </a:lnTo>
                  <a:lnTo>
                    <a:pt x="304708" y="439223"/>
                  </a:lnTo>
                  <a:lnTo>
                    <a:pt x="296279" y="438628"/>
                  </a:lnTo>
                  <a:lnTo>
                    <a:pt x="143793" y="438605"/>
                  </a:lnTo>
                  <a:close/>
                </a:path>
                <a:path w="1039495" h="1003300">
                  <a:moveTo>
                    <a:pt x="907289" y="932962"/>
                  </a:moveTo>
                  <a:lnTo>
                    <a:pt x="341494" y="932962"/>
                  </a:lnTo>
                  <a:lnTo>
                    <a:pt x="365320" y="949394"/>
                  </a:lnTo>
                  <a:lnTo>
                    <a:pt x="391536" y="961657"/>
                  </a:lnTo>
                  <a:lnTo>
                    <a:pt x="419388" y="969548"/>
                  </a:lnTo>
                  <a:lnTo>
                    <a:pt x="448116" y="972860"/>
                  </a:lnTo>
                  <a:lnTo>
                    <a:pt x="822841" y="972918"/>
                  </a:lnTo>
                  <a:lnTo>
                    <a:pt x="839625" y="971902"/>
                  </a:lnTo>
                  <a:lnTo>
                    <a:pt x="855997" y="968132"/>
                  </a:lnTo>
                  <a:lnTo>
                    <a:pt x="871586" y="961840"/>
                  </a:lnTo>
                  <a:lnTo>
                    <a:pt x="886026" y="953262"/>
                  </a:lnTo>
                  <a:lnTo>
                    <a:pt x="907289" y="932962"/>
                  </a:lnTo>
                  <a:close/>
                </a:path>
                <a:path w="1039495" h="1003300">
                  <a:moveTo>
                    <a:pt x="390714" y="482290"/>
                  </a:moveTo>
                  <a:lnTo>
                    <a:pt x="145464" y="482290"/>
                  </a:lnTo>
                  <a:lnTo>
                    <a:pt x="297490" y="482464"/>
                  </a:lnTo>
                  <a:lnTo>
                    <a:pt x="297542" y="838532"/>
                  </a:lnTo>
                  <a:lnTo>
                    <a:pt x="297417" y="958501"/>
                  </a:lnTo>
                  <a:lnTo>
                    <a:pt x="145556" y="958615"/>
                  </a:lnTo>
                  <a:lnTo>
                    <a:pt x="341319" y="958615"/>
                  </a:lnTo>
                  <a:lnTo>
                    <a:pt x="341568" y="956614"/>
                  </a:lnTo>
                  <a:lnTo>
                    <a:pt x="341494" y="932962"/>
                  </a:lnTo>
                  <a:lnTo>
                    <a:pt x="907289" y="932962"/>
                  </a:lnTo>
                  <a:lnTo>
                    <a:pt x="909479" y="930871"/>
                  </a:lnTo>
                  <a:lnTo>
                    <a:pt x="910138" y="929676"/>
                  </a:lnTo>
                  <a:lnTo>
                    <a:pt x="457200" y="929676"/>
                  </a:lnTo>
                  <a:lnTo>
                    <a:pt x="441602" y="929143"/>
                  </a:lnTo>
                  <a:lnTo>
                    <a:pt x="396572" y="916841"/>
                  </a:lnTo>
                  <a:lnTo>
                    <a:pt x="369367" y="899562"/>
                  </a:lnTo>
                  <a:lnTo>
                    <a:pt x="356185" y="890253"/>
                  </a:lnTo>
                  <a:lnTo>
                    <a:pt x="341769" y="882944"/>
                  </a:lnTo>
                  <a:lnTo>
                    <a:pt x="341686" y="534436"/>
                  </a:lnTo>
                  <a:lnTo>
                    <a:pt x="354385" y="523088"/>
                  </a:lnTo>
                  <a:lnTo>
                    <a:pt x="367745" y="512299"/>
                  </a:lnTo>
                  <a:lnTo>
                    <a:pt x="379832" y="500470"/>
                  </a:lnTo>
                  <a:lnTo>
                    <a:pt x="388714" y="486000"/>
                  </a:lnTo>
                  <a:lnTo>
                    <a:pt x="390714" y="482290"/>
                  </a:lnTo>
                  <a:close/>
                </a:path>
                <a:path w="1039495" h="1003300">
                  <a:moveTo>
                    <a:pt x="612555" y="929594"/>
                  </a:moveTo>
                  <a:lnTo>
                    <a:pt x="457200" y="929676"/>
                  </a:lnTo>
                  <a:lnTo>
                    <a:pt x="819698" y="929676"/>
                  </a:lnTo>
                  <a:lnTo>
                    <a:pt x="612555" y="929594"/>
                  </a:lnTo>
                  <a:close/>
                </a:path>
                <a:path w="1039495" h="1003300">
                  <a:moveTo>
                    <a:pt x="1004831" y="390281"/>
                  </a:moveTo>
                  <a:lnTo>
                    <a:pt x="910685" y="390281"/>
                  </a:lnTo>
                  <a:lnTo>
                    <a:pt x="919087" y="390404"/>
                  </a:lnTo>
                  <a:lnTo>
                    <a:pt x="927409" y="391194"/>
                  </a:lnTo>
                  <a:lnTo>
                    <a:pt x="966298" y="411145"/>
                  </a:lnTo>
                  <a:lnTo>
                    <a:pt x="985781" y="459373"/>
                  </a:lnTo>
                  <a:lnTo>
                    <a:pt x="982551" y="476678"/>
                  </a:lnTo>
                  <a:lnTo>
                    <a:pt x="955843" y="511506"/>
                  </a:lnTo>
                  <a:lnTo>
                    <a:pt x="933389" y="528398"/>
                  </a:lnTo>
                  <a:lnTo>
                    <a:pt x="961746" y="544444"/>
                  </a:lnTo>
                  <a:lnTo>
                    <a:pt x="974730" y="554027"/>
                  </a:lnTo>
                  <a:lnTo>
                    <a:pt x="985147" y="566498"/>
                  </a:lnTo>
                  <a:lnTo>
                    <a:pt x="994150" y="587741"/>
                  </a:lnTo>
                  <a:lnTo>
                    <a:pt x="994980" y="610716"/>
                  </a:lnTo>
                  <a:lnTo>
                    <a:pt x="988065" y="632668"/>
                  </a:lnTo>
                  <a:lnTo>
                    <a:pt x="973836" y="650842"/>
                  </a:lnTo>
                  <a:lnTo>
                    <a:pt x="961798" y="659355"/>
                  </a:lnTo>
                  <a:lnTo>
                    <a:pt x="948295" y="665101"/>
                  </a:lnTo>
                  <a:lnTo>
                    <a:pt x="934129" y="669515"/>
                  </a:lnTo>
                  <a:lnTo>
                    <a:pt x="920102" y="674037"/>
                  </a:lnTo>
                  <a:lnTo>
                    <a:pt x="930254" y="687219"/>
                  </a:lnTo>
                  <a:lnTo>
                    <a:pt x="940206" y="700778"/>
                  </a:lnTo>
                  <a:lnTo>
                    <a:pt x="947922" y="715382"/>
                  </a:lnTo>
                  <a:lnTo>
                    <a:pt x="951369" y="731699"/>
                  </a:lnTo>
                  <a:lnTo>
                    <a:pt x="950685" y="750362"/>
                  </a:lnTo>
                  <a:lnTo>
                    <a:pt x="919185" y="794705"/>
                  </a:lnTo>
                  <a:lnTo>
                    <a:pt x="880967" y="805365"/>
                  </a:lnTo>
                  <a:lnTo>
                    <a:pt x="867918" y="807933"/>
                  </a:lnTo>
                  <a:lnTo>
                    <a:pt x="873811" y="819370"/>
                  </a:lnTo>
                  <a:lnTo>
                    <a:pt x="879851" y="830795"/>
                  </a:lnTo>
                  <a:lnTo>
                    <a:pt x="884976" y="842570"/>
                  </a:lnTo>
                  <a:lnTo>
                    <a:pt x="888123" y="855058"/>
                  </a:lnTo>
                  <a:lnTo>
                    <a:pt x="885973" y="883709"/>
                  </a:lnTo>
                  <a:lnTo>
                    <a:pt x="871403" y="908369"/>
                  </a:lnTo>
                  <a:lnTo>
                    <a:pt x="848087" y="925028"/>
                  </a:lnTo>
                  <a:lnTo>
                    <a:pt x="819698" y="929676"/>
                  </a:lnTo>
                  <a:lnTo>
                    <a:pt x="910138" y="929676"/>
                  </a:lnTo>
                  <a:lnTo>
                    <a:pt x="925114" y="902513"/>
                  </a:lnTo>
                  <a:lnTo>
                    <a:pt x="932039" y="870848"/>
                  </a:lnTo>
                  <a:lnTo>
                    <a:pt x="929365" y="838532"/>
                  </a:lnTo>
                  <a:lnTo>
                    <a:pt x="944840" y="829963"/>
                  </a:lnTo>
                  <a:lnTo>
                    <a:pt x="981062" y="791897"/>
                  </a:lnTo>
                  <a:lnTo>
                    <a:pt x="994868" y="744355"/>
                  </a:lnTo>
                  <a:lnTo>
                    <a:pt x="993526" y="719405"/>
                  </a:lnTo>
                  <a:lnTo>
                    <a:pt x="987100" y="695276"/>
                  </a:lnTo>
                  <a:lnTo>
                    <a:pt x="1007711" y="678669"/>
                  </a:lnTo>
                  <a:lnTo>
                    <a:pt x="1023632" y="657695"/>
                  </a:lnTo>
                  <a:lnTo>
                    <a:pt x="1034353" y="633590"/>
                  </a:lnTo>
                  <a:lnTo>
                    <a:pt x="1039368" y="607588"/>
                  </a:lnTo>
                  <a:lnTo>
                    <a:pt x="1039368" y="596646"/>
                  </a:lnTo>
                  <a:lnTo>
                    <a:pt x="1035890" y="576436"/>
                  </a:lnTo>
                  <a:lnTo>
                    <a:pt x="1029159" y="557148"/>
                  </a:lnTo>
                  <a:lnTo>
                    <a:pt x="1019233" y="539335"/>
                  </a:lnTo>
                  <a:lnTo>
                    <a:pt x="1006172" y="523554"/>
                  </a:lnTo>
                  <a:lnTo>
                    <a:pt x="1019367" y="501621"/>
                  </a:lnTo>
                  <a:lnTo>
                    <a:pt x="1027041" y="477499"/>
                  </a:lnTo>
                  <a:lnTo>
                    <a:pt x="1027162" y="476678"/>
                  </a:lnTo>
                  <a:lnTo>
                    <a:pt x="1029057" y="451902"/>
                  </a:lnTo>
                  <a:lnTo>
                    <a:pt x="1029020" y="451521"/>
                  </a:lnTo>
                  <a:lnTo>
                    <a:pt x="1024853" y="426540"/>
                  </a:lnTo>
                  <a:lnTo>
                    <a:pt x="1009622" y="395182"/>
                  </a:lnTo>
                  <a:lnTo>
                    <a:pt x="1004831" y="390281"/>
                  </a:lnTo>
                  <a:close/>
                </a:path>
                <a:path w="1039495" h="1003300">
                  <a:moveTo>
                    <a:pt x="554284" y="0"/>
                  </a:moveTo>
                  <a:lnTo>
                    <a:pt x="542425" y="0"/>
                  </a:lnTo>
                  <a:lnTo>
                    <a:pt x="523341" y="3526"/>
                  </a:lnTo>
                  <a:lnTo>
                    <a:pt x="505223" y="10144"/>
                  </a:lnTo>
                  <a:lnTo>
                    <a:pt x="488390" y="19592"/>
                  </a:lnTo>
                  <a:lnTo>
                    <a:pt x="473165" y="31610"/>
                  </a:lnTo>
                  <a:lnTo>
                    <a:pt x="475991" y="67870"/>
                  </a:lnTo>
                  <a:lnTo>
                    <a:pt x="481473" y="140405"/>
                  </a:lnTo>
                  <a:lnTo>
                    <a:pt x="484357" y="176665"/>
                  </a:lnTo>
                  <a:lnTo>
                    <a:pt x="485126" y="189250"/>
                  </a:lnTo>
                  <a:lnTo>
                    <a:pt x="485180" y="203145"/>
                  </a:lnTo>
                  <a:lnTo>
                    <a:pt x="483277" y="216135"/>
                  </a:lnTo>
                  <a:lnTo>
                    <a:pt x="478322" y="228420"/>
                  </a:lnTo>
                  <a:lnTo>
                    <a:pt x="351245" y="464176"/>
                  </a:lnTo>
                  <a:lnTo>
                    <a:pt x="348685" y="468785"/>
                  </a:lnTo>
                  <a:lnTo>
                    <a:pt x="342744" y="477499"/>
                  </a:lnTo>
                  <a:lnTo>
                    <a:pt x="393298" y="477499"/>
                  </a:lnTo>
                  <a:lnTo>
                    <a:pt x="516730" y="248591"/>
                  </a:lnTo>
                  <a:lnTo>
                    <a:pt x="522872" y="234552"/>
                  </a:lnTo>
                  <a:lnTo>
                    <a:pt x="526842" y="219781"/>
                  </a:lnTo>
                  <a:lnTo>
                    <a:pt x="528682" y="204581"/>
                  </a:lnTo>
                  <a:lnTo>
                    <a:pt x="528434" y="189250"/>
                  </a:lnTo>
                  <a:lnTo>
                    <a:pt x="526087" y="154995"/>
                  </a:lnTo>
                  <a:lnTo>
                    <a:pt x="523534" y="120750"/>
                  </a:lnTo>
                  <a:lnTo>
                    <a:pt x="520840" y="86510"/>
                  </a:lnTo>
                  <a:lnTo>
                    <a:pt x="518065" y="52267"/>
                  </a:lnTo>
                  <a:lnTo>
                    <a:pt x="530488" y="46653"/>
                  </a:lnTo>
                  <a:lnTo>
                    <a:pt x="543827" y="43972"/>
                  </a:lnTo>
                  <a:lnTo>
                    <a:pt x="635235" y="43972"/>
                  </a:lnTo>
                  <a:lnTo>
                    <a:pt x="628417" y="36240"/>
                  </a:lnTo>
                  <a:lnTo>
                    <a:pt x="606473" y="18795"/>
                  </a:lnTo>
                  <a:lnTo>
                    <a:pt x="581598" y="6264"/>
                  </a:lnTo>
                  <a:lnTo>
                    <a:pt x="554284" y="0"/>
                  </a:lnTo>
                  <a:close/>
                </a:path>
                <a:path w="1039495" h="1003300">
                  <a:moveTo>
                    <a:pt x="295595" y="438579"/>
                  </a:moveTo>
                  <a:lnTo>
                    <a:pt x="244991" y="438628"/>
                  </a:lnTo>
                  <a:lnTo>
                    <a:pt x="296279" y="438628"/>
                  </a:lnTo>
                  <a:lnTo>
                    <a:pt x="295595" y="438579"/>
                  </a:lnTo>
                  <a:close/>
                </a:path>
                <a:path w="1039495" h="1003300">
                  <a:moveTo>
                    <a:pt x="635235" y="43972"/>
                  </a:moveTo>
                  <a:lnTo>
                    <a:pt x="543827" y="43972"/>
                  </a:lnTo>
                  <a:lnTo>
                    <a:pt x="557395" y="44412"/>
                  </a:lnTo>
                  <a:lnTo>
                    <a:pt x="570500" y="48161"/>
                  </a:lnTo>
                  <a:lnTo>
                    <a:pt x="603206" y="71642"/>
                  </a:lnTo>
                  <a:lnTo>
                    <a:pt x="626815" y="104607"/>
                  </a:lnTo>
                  <a:lnTo>
                    <a:pt x="650215" y="166301"/>
                  </a:lnTo>
                  <a:lnTo>
                    <a:pt x="654942" y="198994"/>
                  </a:lnTo>
                  <a:lnTo>
                    <a:pt x="654320" y="232041"/>
                  </a:lnTo>
                  <a:lnTo>
                    <a:pt x="648391" y="271616"/>
                  </a:lnTo>
                  <a:lnTo>
                    <a:pt x="636155" y="350722"/>
                  </a:lnTo>
                  <a:lnTo>
                    <a:pt x="630234" y="390299"/>
                  </a:lnTo>
                  <a:lnTo>
                    <a:pt x="684645" y="390324"/>
                  </a:lnTo>
                  <a:lnTo>
                    <a:pt x="1004831" y="390281"/>
                  </a:lnTo>
                  <a:lnTo>
                    <a:pt x="985286" y="370287"/>
                  </a:lnTo>
                  <a:lnTo>
                    <a:pt x="954606" y="353692"/>
                  </a:lnTo>
                  <a:lnTo>
                    <a:pt x="920340" y="347234"/>
                  </a:lnTo>
                  <a:lnTo>
                    <a:pt x="776537" y="347196"/>
                  </a:lnTo>
                  <a:lnTo>
                    <a:pt x="680645" y="347078"/>
                  </a:lnTo>
                  <a:lnTo>
                    <a:pt x="684741" y="320087"/>
                  </a:lnTo>
                  <a:lnTo>
                    <a:pt x="693077" y="266135"/>
                  </a:lnTo>
                  <a:lnTo>
                    <a:pt x="697135" y="239149"/>
                  </a:lnTo>
                  <a:lnTo>
                    <a:pt x="697706" y="190947"/>
                  </a:lnTo>
                  <a:lnTo>
                    <a:pt x="689172" y="143486"/>
                  </a:lnTo>
                  <a:lnTo>
                    <a:pt x="672070" y="98380"/>
                  </a:lnTo>
                  <a:lnTo>
                    <a:pt x="646938" y="57244"/>
                  </a:lnTo>
                  <a:lnTo>
                    <a:pt x="635235" y="43972"/>
                  </a:lnTo>
                  <a:close/>
                </a:path>
                <a:path w="1039495" h="1003300">
                  <a:moveTo>
                    <a:pt x="872406" y="347170"/>
                  </a:moveTo>
                  <a:lnTo>
                    <a:pt x="776537" y="347196"/>
                  </a:lnTo>
                  <a:lnTo>
                    <a:pt x="892043" y="347196"/>
                  </a:lnTo>
                  <a:lnTo>
                    <a:pt x="872406" y="347170"/>
                  </a:lnTo>
                  <a:close/>
                </a:path>
              </a:pathLst>
            </a:custGeom>
            <a:solidFill>
              <a:srgbClr val="3136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32100" y="2522562"/>
              <a:ext cx="253365" cy="476250"/>
            </a:xfrm>
            <a:custGeom>
              <a:avLst/>
              <a:gdLst/>
              <a:ahLst/>
              <a:cxnLst/>
              <a:rect l="l" t="t" r="r" b="b"/>
              <a:pathLst>
                <a:path w="253364" h="476250">
                  <a:moveTo>
                    <a:pt x="253352" y="53340"/>
                  </a:moveTo>
                  <a:lnTo>
                    <a:pt x="253326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76" y="370840"/>
                  </a:lnTo>
                  <a:lnTo>
                    <a:pt x="139" y="476250"/>
                  </a:lnTo>
                  <a:lnTo>
                    <a:pt x="253314" y="476250"/>
                  </a:lnTo>
                  <a:lnTo>
                    <a:pt x="253314" y="370840"/>
                  </a:lnTo>
                  <a:lnTo>
                    <a:pt x="253352" y="53340"/>
                  </a:lnTo>
                  <a:close/>
                </a:path>
              </a:pathLst>
            </a:custGeom>
            <a:solidFill>
              <a:srgbClr val="758E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5300" y="3324487"/>
            <a:ext cx="227329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95" dirty="0">
                <a:latin typeface="Calibri"/>
                <a:cs typeface="Calibri"/>
              </a:rPr>
              <a:t>1</a:t>
            </a:r>
            <a:r>
              <a:rPr sz="600" b="1" spc="-25" dirty="0">
                <a:latin typeface="Calibri"/>
                <a:cs typeface="Calibri"/>
              </a:rPr>
              <a:t>7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AA70EEB6-557A-F34C-96D7-0EB5C389EFB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3408"/>
            <a:ext cx="1040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6" action="ppaction://hlinksldjump"/>
              </a:rPr>
              <a:t>Paranoid</a:t>
            </a:r>
            <a:r>
              <a:rPr sz="600" b="1" spc="-15" dirty="0">
                <a:solidFill>
                  <a:srgbClr val="C09198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6" action="ppaction://hlinksldjump"/>
              </a:rPr>
              <a:t>Fish</a:t>
            </a:r>
            <a:r>
              <a:rPr sz="600" b="1" spc="370" dirty="0">
                <a:solidFill>
                  <a:srgbClr val="C09198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Kasidet</a:t>
            </a:r>
            <a:r>
              <a:rPr sz="600" b="1" spc="-1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malware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499" y="123809"/>
            <a:ext cx="22371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Extension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evaluation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Kasidet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9783" y="768657"/>
            <a:ext cx="638175" cy="636270"/>
            <a:chOff x="549783" y="768657"/>
            <a:chExt cx="638175" cy="636270"/>
          </a:xfrm>
        </p:grpSpPr>
        <p:pic>
          <p:nvPicPr>
            <p:cNvPr id="8" name="object 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7557" y="936426"/>
              <a:ext cx="201950" cy="776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49783" y="768667"/>
              <a:ext cx="638175" cy="636270"/>
            </a:xfrm>
            <a:custGeom>
              <a:avLst/>
              <a:gdLst/>
              <a:ahLst/>
              <a:cxnLst/>
              <a:rect l="l" t="t" r="r" b="b"/>
              <a:pathLst>
                <a:path w="638175" h="636269">
                  <a:moveTo>
                    <a:pt x="313080" y="280720"/>
                  </a:moveTo>
                  <a:lnTo>
                    <a:pt x="208495" y="236435"/>
                  </a:lnTo>
                  <a:lnTo>
                    <a:pt x="192582" y="98653"/>
                  </a:lnTo>
                  <a:lnTo>
                    <a:pt x="289687" y="266"/>
                  </a:lnTo>
                  <a:lnTo>
                    <a:pt x="144411" y="84137"/>
                  </a:lnTo>
                  <a:lnTo>
                    <a:pt x="137655" y="246976"/>
                  </a:lnTo>
                  <a:lnTo>
                    <a:pt x="0" y="334251"/>
                  </a:lnTo>
                  <a:lnTo>
                    <a:pt x="0" y="501992"/>
                  </a:lnTo>
                  <a:lnTo>
                    <a:pt x="36652" y="368706"/>
                  </a:lnTo>
                  <a:lnTo>
                    <a:pt x="163918" y="313601"/>
                  </a:lnTo>
                  <a:lnTo>
                    <a:pt x="254571" y="382028"/>
                  </a:lnTo>
                  <a:lnTo>
                    <a:pt x="281279" y="366610"/>
                  </a:lnTo>
                  <a:lnTo>
                    <a:pt x="250685" y="313601"/>
                  </a:lnTo>
                  <a:lnTo>
                    <a:pt x="249491" y="311556"/>
                  </a:lnTo>
                  <a:lnTo>
                    <a:pt x="313080" y="311556"/>
                  </a:lnTo>
                  <a:lnTo>
                    <a:pt x="313080" y="280720"/>
                  </a:lnTo>
                  <a:close/>
                </a:path>
                <a:path w="638175" h="636269">
                  <a:moveTo>
                    <a:pt x="608418" y="552361"/>
                  </a:moveTo>
                  <a:lnTo>
                    <a:pt x="474675" y="587260"/>
                  </a:lnTo>
                  <a:lnTo>
                    <a:pt x="363308" y="504583"/>
                  </a:lnTo>
                  <a:lnTo>
                    <a:pt x="377240" y="391871"/>
                  </a:lnTo>
                  <a:lnTo>
                    <a:pt x="350532" y="376453"/>
                  </a:lnTo>
                  <a:lnTo>
                    <a:pt x="318757" y="431507"/>
                  </a:lnTo>
                  <a:lnTo>
                    <a:pt x="286969" y="376440"/>
                  </a:lnTo>
                  <a:lnTo>
                    <a:pt x="260261" y="391858"/>
                  </a:lnTo>
                  <a:lnTo>
                    <a:pt x="274193" y="504571"/>
                  </a:lnTo>
                  <a:lnTo>
                    <a:pt x="162826" y="587235"/>
                  </a:lnTo>
                  <a:lnTo>
                    <a:pt x="29070" y="552348"/>
                  </a:lnTo>
                  <a:lnTo>
                    <a:pt x="174345" y="636219"/>
                  </a:lnTo>
                  <a:lnTo>
                    <a:pt x="267919" y="587235"/>
                  </a:lnTo>
                  <a:lnTo>
                    <a:pt x="318744" y="560641"/>
                  </a:lnTo>
                  <a:lnTo>
                    <a:pt x="463156" y="636231"/>
                  </a:lnTo>
                  <a:lnTo>
                    <a:pt x="547966" y="587260"/>
                  </a:lnTo>
                  <a:lnTo>
                    <a:pt x="608418" y="552361"/>
                  </a:lnTo>
                  <a:close/>
                </a:path>
                <a:path w="638175" h="636269">
                  <a:moveTo>
                    <a:pt x="637971" y="333997"/>
                  </a:moveTo>
                  <a:lnTo>
                    <a:pt x="605396" y="313334"/>
                  </a:lnTo>
                  <a:lnTo>
                    <a:pt x="500329" y="246722"/>
                  </a:lnTo>
                  <a:lnTo>
                    <a:pt x="493572" y="83870"/>
                  </a:lnTo>
                  <a:lnTo>
                    <a:pt x="348310" y="0"/>
                  </a:lnTo>
                  <a:lnTo>
                    <a:pt x="445401" y="98374"/>
                  </a:lnTo>
                  <a:lnTo>
                    <a:pt x="429488" y="236156"/>
                  </a:lnTo>
                  <a:lnTo>
                    <a:pt x="324916" y="280441"/>
                  </a:lnTo>
                  <a:lnTo>
                    <a:pt x="324916" y="311289"/>
                  </a:lnTo>
                  <a:lnTo>
                    <a:pt x="388467" y="311289"/>
                  </a:lnTo>
                  <a:lnTo>
                    <a:pt x="356692" y="366344"/>
                  </a:lnTo>
                  <a:lnTo>
                    <a:pt x="383400" y="381774"/>
                  </a:lnTo>
                  <a:lnTo>
                    <a:pt x="474040" y="313334"/>
                  </a:lnTo>
                  <a:lnTo>
                    <a:pt x="601332" y="368452"/>
                  </a:lnTo>
                  <a:lnTo>
                    <a:pt x="637971" y="501726"/>
                  </a:lnTo>
                  <a:lnTo>
                    <a:pt x="637971" y="333997"/>
                  </a:lnTo>
                  <a:close/>
                </a:path>
              </a:pathLst>
            </a:custGeom>
            <a:solidFill>
              <a:srgbClr val="F9A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3927" y="1093818"/>
              <a:ext cx="100886" cy="1749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1847" y="1094135"/>
              <a:ext cx="101092" cy="17482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47294" y="553096"/>
            <a:ext cx="3903345" cy="15360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62355" marR="5080" indent="-1050290">
              <a:lnSpc>
                <a:spcPct val="102600"/>
              </a:lnSpc>
              <a:spcBef>
                <a:spcPts val="55"/>
              </a:spcBef>
            </a:pPr>
            <a:r>
              <a:rPr sz="1100" b="1" spc="-10" dirty="0">
                <a:solidFill>
                  <a:srgbClr val="812433"/>
                </a:solidFill>
                <a:latin typeface="Calibri"/>
                <a:cs typeface="Calibri"/>
              </a:rPr>
              <a:t>Kasidet malware:</a:t>
            </a:r>
            <a:r>
              <a:rPr sz="1100" b="1" spc="-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backdoor, </a:t>
            </a:r>
            <a:r>
              <a:rPr sz="1100" spc="-15" dirty="0">
                <a:latin typeface="Calibri"/>
                <a:cs typeface="Calibri"/>
              </a:rPr>
              <a:t>gathers </a:t>
            </a:r>
            <a:r>
              <a:rPr sz="1100" spc="-10" dirty="0">
                <a:latin typeface="Calibri"/>
                <a:cs typeface="Calibri"/>
              </a:rPr>
              <a:t>information </a:t>
            </a:r>
            <a:r>
              <a:rPr sz="1100" spc="-5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communicates </a:t>
            </a:r>
            <a:r>
              <a:rPr sz="1100" spc="-5" dirty="0">
                <a:latin typeface="Calibri"/>
                <a:cs typeface="Calibri"/>
              </a:rPr>
              <a:t> with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C&amp;C </a:t>
            </a:r>
            <a:r>
              <a:rPr sz="1100" spc="-20" dirty="0">
                <a:latin typeface="Calibri"/>
                <a:cs typeface="Calibri"/>
              </a:rPr>
              <a:t>server,</a:t>
            </a:r>
            <a:r>
              <a:rPr sz="1100" spc="-5" dirty="0">
                <a:latin typeface="Calibri"/>
                <a:cs typeface="Calibri"/>
              </a:rPr>
              <a:t> allowing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remote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attacker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 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take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over</a:t>
            </a:r>
            <a:r>
              <a:rPr sz="1100" spc="-5" dirty="0">
                <a:latin typeface="Calibri"/>
                <a:cs typeface="Calibri"/>
              </a:rPr>
              <a:t> the </a:t>
            </a:r>
            <a:r>
              <a:rPr sz="1100" spc="-15" dirty="0">
                <a:latin typeface="Calibri"/>
                <a:cs typeface="Calibri"/>
              </a:rPr>
              <a:t>infected</a:t>
            </a:r>
            <a:r>
              <a:rPr sz="1100" spc="-5" dirty="0">
                <a:latin typeface="Calibri"/>
                <a:cs typeface="Calibri"/>
              </a:rPr>
              <a:t> machine</a:t>
            </a:r>
            <a:r>
              <a:rPr sz="1100" spc="-10" dirty="0">
                <a:latin typeface="Calibri"/>
                <a:cs typeface="Calibri"/>
              </a:rPr>
              <a:t> by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exchanging</a:t>
            </a:r>
            <a:r>
              <a:rPr sz="1100" spc="-5" dirty="0">
                <a:latin typeface="Calibri"/>
                <a:cs typeface="Calibri"/>
              </a:rPr>
              <a:t> files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with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server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executing </a:t>
            </a:r>
            <a:r>
              <a:rPr sz="1100" spc="-5" dirty="0">
                <a:latin typeface="Calibri"/>
                <a:cs typeface="Calibri"/>
              </a:rPr>
              <a:t>shell</a:t>
            </a:r>
            <a:r>
              <a:rPr sz="1100" spc="-10" dirty="0">
                <a:latin typeface="Calibri"/>
                <a:cs typeface="Calibri"/>
              </a:rPr>
              <a:t> commands.</a:t>
            </a:r>
            <a:endParaRPr sz="1100">
              <a:latin typeface="Calibri"/>
              <a:cs typeface="Calibri"/>
            </a:endParaRPr>
          </a:p>
          <a:p>
            <a:pPr marL="1062355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Calibri"/>
                <a:cs typeface="Calibri"/>
              </a:rPr>
              <a:t>Sample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30" dirty="0">
                <a:latin typeface="Palatino Linotype"/>
                <a:cs typeface="Palatino Linotype"/>
              </a:rPr>
              <a:t>de1af0e97e94859d372be7fcf3a5daa5</a:t>
            </a:r>
            <a:r>
              <a:rPr sz="1100" spc="3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747395" marR="431800" indent="111760">
              <a:lnSpc>
                <a:spcPct val="147900"/>
              </a:lnSpc>
              <a:spcBef>
                <a:spcPts val="1255"/>
              </a:spcBef>
              <a:tabLst>
                <a:tab pos="2393315" algn="l"/>
              </a:tabLst>
            </a:pPr>
            <a:r>
              <a:rPr sz="1100" spc="-190" dirty="0">
                <a:latin typeface="Calibri"/>
                <a:cs typeface="Calibri"/>
              </a:rPr>
              <a:t>1</a:t>
            </a:r>
            <a:r>
              <a:rPr sz="1100" spc="-55" dirty="0">
                <a:latin typeface="Calibri"/>
                <a:cs typeface="Calibri"/>
              </a:rPr>
              <a:t>7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dif</a:t>
            </a:r>
            <a:r>
              <a:rPr sz="1100" spc="-40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spc="-5" dirty="0">
                <a:latin typeface="Calibri"/>
                <a:cs typeface="Calibri"/>
              </a:rPr>
              <a:t>t d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ecti</a:t>
            </a:r>
            <a:r>
              <a:rPr sz="1100" spc="-15" dirty="0">
                <a:latin typeface="Calibri"/>
                <a:cs typeface="Calibri"/>
              </a:rPr>
              <a:t>v</a:t>
            </a:r>
            <a:r>
              <a:rPr sz="1100" spc="-5" dirty="0">
                <a:latin typeface="Calibri"/>
                <a:cs typeface="Calibri"/>
              </a:rPr>
              <a:t>e 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v</a:t>
            </a:r>
            <a:r>
              <a:rPr sz="1100" spc="-5" dirty="0">
                <a:latin typeface="Calibri"/>
                <a:cs typeface="Calibri"/>
              </a:rPr>
              <a:t>asion functions  </a:t>
            </a:r>
            <a:r>
              <a:rPr sz="1100" spc="-5" dirty="0">
                <a:solidFill>
                  <a:srgbClr val="812433"/>
                </a:solidFill>
                <a:latin typeface="Calibri"/>
                <a:cs typeface="Calibri"/>
              </a:rPr>
              <a:t>Unaided	Aided</a:t>
            </a:r>
            <a:r>
              <a:rPr sz="1100" spc="-45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by</a:t>
            </a:r>
            <a:r>
              <a:rPr sz="1100" spc="-4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812433"/>
                </a:solidFill>
                <a:latin typeface="Calibri"/>
                <a:cs typeface="Calibri"/>
              </a:rPr>
              <a:t>extension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6506" y="2201601"/>
            <a:ext cx="1471295" cy="922019"/>
            <a:chOff x="596506" y="2201601"/>
            <a:chExt cx="1471295" cy="922019"/>
          </a:xfrm>
        </p:grpSpPr>
        <p:sp>
          <p:nvSpPr>
            <p:cNvPr id="14" name="object 14"/>
            <p:cNvSpPr/>
            <p:nvPr/>
          </p:nvSpPr>
          <p:spPr>
            <a:xfrm>
              <a:off x="596506" y="2201601"/>
              <a:ext cx="1471295" cy="922019"/>
            </a:xfrm>
            <a:custGeom>
              <a:avLst/>
              <a:gdLst/>
              <a:ahLst/>
              <a:cxnLst/>
              <a:rect l="l" t="t" r="r" b="b"/>
              <a:pathLst>
                <a:path w="1471295" h="922019">
                  <a:moveTo>
                    <a:pt x="1320595" y="0"/>
                  </a:moveTo>
                  <a:lnTo>
                    <a:pt x="150472" y="0"/>
                  </a:lnTo>
                  <a:lnTo>
                    <a:pt x="120767" y="6349"/>
                  </a:lnTo>
                  <a:lnTo>
                    <a:pt x="96512" y="25399"/>
                  </a:lnTo>
                  <a:lnTo>
                    <a:pt x="80161" y="52069"/>
                  </a:lnTo>
                  <a:lnTo>
                    <a:pt x="74166" y="85089"/>
                  </a:lnTo>
                  <a:lnTo>
                    <a:pt x="74166" y="728979"/>
                  </a:lnTo>
                  <a:lnTo>
                    <a:pt x="80161" y="761999"/>
                  </a:lnTo>
                  <a:lnTo>
                    <a:pt x="96512" y="788669"/>
                  </a:lnTo>
                  <a:lnTo>
                    <a:pt x="120767" y="806449"/>
                  </a:lnTo>
                  <a:lnTo>
                    <a:pt x="150472" y="812799"/>
                  </a:lnTo>
                  <a:lnTo>
                    <a:pt x="1320595" y="812799"/>
                  </a:lnTo>
                  <a:lnTo>
                    <a:pt x="1350298" y="806449"/>
                  </a:lnTo>
                  <a:lnTo>
                    <a:pt x="1374547" y="788669"/>
                  </a:lnTo>
                  <a:lnTo>
                    <a:pt x="1390894" y="761999"/>
                  </a:lnTo>
                  <a:lnTo>
                    <a:pt x="1391816" y="756919"/>
                  </a:lnTo>
                  <a:lnTo>
                    <a:pt x="138297" y="756919"/>
                  </a:lnTo>
                  <a:lnTo>
                    <a:pt x="138297" y="55879"/>
                  </a:lnTo>
                  <a:lnTo>
                    <a:pt x="1391584" y="55879"/>
                  </a:lnTo>
                  <a:lnTo>
                    <a:pt x="1390892" y="52069"/>
                  </a:lnTo>
                  <a:lnTo>
                    <a:pt x="1374542" y="25399"/>
                  </a:lnTo>
                  <a:lnTo>
                    <a:pt x="1350292" y="6349"/>
                  </a:lnTo>
                  <a:lnTo>
                    <a:pt x="1320595" y="0"/>
                  </a:lnTo>
                  <a:close/>
                </a:path>
                <a:path w="1471295" h="922019">
                  <a:moveTo>
                    <a:pt x="1391584" y="55879"/>
                  </a:moveTo>
                  <a:lnTo>
                    <a:pt x="1332769" y="55879"/>
                  </a:lnTo>
                  <a:lnTo>
                    <a:pt x="1332769" y="756919"/>
                  </a:lnTo>
                  <a:lnTo>
                    <a:pt x="1391816" y="756919"/>
                  </a:lnTo>
                  <a:lnTo>
                    <a:pt x="1396887" y="728979"/>
                  </a:lnTo>
                  <a:lnTo>
                    <a:pt x="1396887" y="85089"/>
                  </a:lnTo>
                  <a:lnTo>
                    <a:pt x="1391584" y="55879"/>
                  </a:lnTo>
                  <a:close/>
                </a:path>
                <a:path w="1471295" h="922019">
                  <a:moveTo>
                    <a:pt x="739674" y="102869"/>
                  </a:moveTo>
                  <a:lnTo>
                    <a:pt x="732413" y="102869"/>
                  </a:lnTo>
                  <a:lnTo>
                    <a:pt x="717564" y="110489"/>
                  </a:lnTo>
                  <a:lnTo>
                    <a:pt x="710005" y="114299"/>
                  </a:lnTo>
                  <a:lnTo>
                    <a:pt x="652197" y="140969"/>
                  </a:lnTo>
                  <a:lnTo>
                    <a:pt x="592038" y="160019"/>
                  </a:lnTo>
                  <a:lnTo>
                    <a:pt x="509475" y="176529"/>
                  </a:lnTo>
                  <a:lnTo>
                    <a:pt x="500589" y="177799"/>
                  </a:lnTo>
                  <a:lnTo>
                    <a:pt x="491682" y="180339"/>
                  </a:lnTo>
                  <a:lnTo>
                    <a:pt x="473850" y="182879"/>
                  </a:lnTo>
                  <a:lnTo>
                    <a:pt x="473940" y="214166"/>
                  </a:lnTo>
                  <a:lnTo>
                    <a:pt x="474134" y="215899"/>
                  </a:lnTo>
                  <a:lnTo>
                    <a:pt x="474573" y="217169"/>
                  </a:lnTo>
                  <a:lnTo>
                    <a:pt x="476914" y="264159"/>
                  </a:lnTo>
                  <a:lnTo>
                    <a:pt x="478001" y="287019"/>
                  </a:lnTo>
                  <a:lnTo>
                    <a:pt x="479021" y="309879"/>
                  </a:lnTo>
                  <a:lnTo>
                    <a:pt x="480604" y="334009"/>
                  </a:lnTo>
                  <a:lnTo>
                    <a:pt x="487292" y="382269"/>
                  </a:lnTo>
                  <a:lnTo>
                    <a:pt x="500093" y="434339"/>
                  </a:lnTo>
                  <a:lnTo>
                    <a:pt x="518943" y="488949"/>
                  </a:lnTo>
                  <a:lnTo>
                    <a:pt x="554820" y="557529"/>
                  </a:lnTo>
                  <a:lnTo>
                    <a:pt x="581688" y="596899"/>
                  </a:lnTo>
                  <a:lnTo>
                    <a:pt x="612408" y="632459"/>
                  </a:lnTo>
                  <a:lnTo>
                    <a:pt x="647551" y="665479"/>
                  </a:lnTo>
                  <a:lnTo>
                    <a:pt x="681126" y="692149"/>
                  </a:lnTo>
                  <a:lnTo>
                    <a:pt x="717164" y="716279"/>
                  </a:lnTo>
                  <a:lnTo>
                    <a:pt x="733119" y="723899"/>
                  </a:lnTo>
                  <a:lnTo>
                    <a:pt x="736075" y="723899"/>
                  </a:lnTo>
                  <a:lnTo>
                    <a:pt x="736590" y="722629"/>
                  </a:lnTo>
                  <a:lnTo>
                    <a:pt x="743993" y="720089"/>
                  </a:lnTo>
                  <a:lnTo>
                    <a:pt x="751062" y="717549"/>
                  </a:lnTo>
                  <a:lnTo>
                    <a:pt x="757640" y="713739"/>
                  </a:lnTo>
                  <a:lnTo>
                    <a:pt x="772620" y="704849"/>
                  </a:lnTo>
                  <a:lnTo>
                    <a:pt x="778037" y="701039"/>
                  </a:lnTo>
                  <a:lnTo>
                    <a:pt x="732076" y="701039"/>
                  </a:lnTo>
                  <a:lnTo>
                    <a:pt x="692888" y="676909"/>
                  </a:lnTo>
                  <a:lnTo>
                    <a:pt x="680869" y="668019"/>
                  </a:lnTo>
                  <a:lnTo>
                    <a:pt x="663241" y="655319"/>
                  </a:lnTo>
                  <a:lnTo>
                    <a:pt x="646191" y="640079"/>
                  </a:lnTo>
                  <a:lnTo>
                    <a:pt x="614416" y="608329"/>
                  </a:lnTo>
                  <a:lnTo>
                    <a:pt x="583689" y="568959"/>
                  </a:lnTo>
                  <a:lnTo>
                    <a:pt x="557123" y="527049"/>
                  </a:lnTo>
                  <a:lnTo>
                    <a:pt x="530641" y="468629"/>
                  </a:lnTo>
                  <a:lnTo>
                    <a:pt x="512325" y="407669"/>
                  </a:lnTo>
                  <a:lnTo>
                    <a:pt x="503789" y="363219"/>
                  </a:lnTo>
                  <a:lnTo>
                    <a:pt x="499827" y="318769"/>
                  </a:lnTo>
                  <a:lnTo>
                    <a:pt x="498732" y="295909"/>
                  </a:lnTo>
                  <a:lnTo>
                    <a:pt x="494900" y="224789"/>
                  </a:lnTo>
                  <a:lnTo>
                    <a:pt x="495027" y="214166"/>
                  </a:lnTo>
                  <a:lnTo>
                    <a:pt x="494921" y="209549"/>
                  </a:lnTo>
                  <a:lnTo>
                    <a:pt x="494718" y="203199"/>
                  </a:lnTo>
                  <a:lnTo>
                    <a:pt x="495894" y="201929"/>
                  </a:lnTo>
                  <a:lnTo>
                    <a:pt x="559058" y="191769"/>
                  </a:lnTo>
                  <a:lnTo>
                    <a:pt x="615750" y="177799"/>
                  </a:lnTo>
                  <a:lnTo>
                    <a:pt x="670381" y="158749"/>
                  </a:lnTo>
                  <a:lnTo>
                    <a:pt x="700335" y="144779"/>
                  </a:lnTo>
                  <a:lnTo>
                    <a:pt x="715198" y="138429"/>
                  </a:lnTo>
                  <a:lnTo>
                    <a:pt x="731960" y="129539"/>
                  </a:lnTo>
                  <a:lnTo>
                    <a:pt x="795309" y="129539"/>
                  </a:lnTo>
                  <a:lnTo>
                    <a:pt x="787140" y="125729"/>
                  </a:lnTo>
                  <a:lnTo>
                    <a:pt x="776365" y="121919"/>
                  </a:lnTo>
                  <a:lnTo>
                    <a:pt x="765626" y="116839"/>
                  </a:lnTo>
                  <a:lnTo>
                    <a:pt x="742576" y="105409"/>
                  </a:lnTo>
                  <a:lnTo>
                    <a:pt x="741170" y="104139"/>
                  </a:lnTo>
                  <a:lnTo>
                    <a:pt x="739674" y="102869"/>
                  </a:lnTo>
                  <a:close/>
                </a:path>
                <a:path w="1471295" h="922019">
                  <a:moveTo>
                    <a:pt x="795309" y="129539"/>
                  </a:moveTo>
                  <a:lnTo>
                    <a:pt x="741130" y="129539"/>
                  </a:lnTo>
                  <a:lnTo>
                    <a:pt x="743181" y="130809"/>
                  </a:lnTo>
                  <a:lnTo>
                    <a:pt x="770998" y="144779"/>
                  </a:lnTo>
                  <a:lnTo>
                    <a:pt x="799182" y="157479"/>
                  </a:lnTo>
                  <a:lnTo>
                    <a:pt x="827890" y="168909"/>
                  </a:lnTo>
                  <a:lnTo>
                    <a:pt x="857281" y="177799"/>
                  </a:lnTo>
                  <a:lnTo>
                    <a:pt x="877514" y="184149"/>
                  </a:lnTo>
                  <a:lnTo>
                    <a:pt x="918498" y="191769"/>
                  </a:lnTo>
                  <a:lnTo>
                    <a:pt x="947992" y="196849"/>
                  </a:lnTo>
                  <a:lnTo>
                    <a:pt x="956776" y="198119"/>
                  </a:lnTo>
                  <a:lnTo>
                    <a:pt x="965555" y="200659"/>
                  </a:lnTo>
                  <a:lnTo>
                    <a:pt x="977197" y="201929"/>
                  </a:lnTo>
                  <a:lnTo>
                    <a:pt x="978049" y="203199"/>
                  </a:lnTo>
                  <a:lnTo>
                    <a:pt x="976793" y="232409"/>
                  </a:lnTo>
                  <a:lnTo>
                    <a:pt x="975695" y="259079"/>
                  </a:lnTo>
                  <a:lnTo>
                    <a:pt x="973264" y="311149"/>
                  </a:lnTo>
                  <a:lnTo>
                    <a:pt x="970520" y="353059"/>
                  </a:lnTo>
                  <a:lnTo>
                    <a:pt x="962843" y="398779"/>
                  </a:lnTo>
                  <a:lnTo>
                    <a:pt x="945120" y="461009"/>
                  </a:lnTo>
                  <a:lnTo>
                    <a:pt x="912864" y="532129"/>
                  </a:lnTo>
                  <a:lnTo>
                    <a:pt x="889537" y="568959"/>
                  </a:lnTo>
                  <a:lnTo>
                    <a:pt x="862559" y="603249"/>
                  </a:lnTo>
                  <a:lnTo>
                    <a:pt x="831664" y="634999"/>
                  </a:lnTo>
                  <a:lnTo>
                    <a:pt x="795821" y="665479"/>
                  </a:lnTo>
                  <a:lnTo>
                    <a:pt x="776711" y="680719"/>
                  </a:lnTo>
                  <a:lnTo>
                    <a:pt x="756352" y="692149"/>
                  </a:lnTo>
                  <a:lnTo>
                    <a:pt x="750584" y="695959"/>
                  </a:lnTo>
                  <a:lnTo>
                    <a:pt x="744627" y="698499"/>
                  </a:lnTo>
                  <a:lnTo>
                    <a:pt x="737650" y="701039"/>
                  </a:lnTo>
                  <a:lnTo>
                    <a:pt x="778037" y="701039"/>
                  </a:lnTo>
                  <a:lnTo>
                    <a:pt x="814573" y="673099"/>
                  </a:lnTo>
                  <a:lnTo>
                    <a:pt x="851590" y="638809"/>
                  </a:lnTo>
                  <a:lnTo>
                    <a:pt x="884909" y="601979"/>
                  </a:lnTo>
                  <a:lnTo>
                    <a:pt x="912790" y="562609"/>
                  </a:lnTo>
                  <a:lnTo>
                    <a:pt x="936802" y="520699"/>
                  </a:lnTo>
                  <a:lnTo>
                    <a:pt x="956588" y="477519"/>
                  </a:lnTo>
                  <a:lnTo>
                    <a:pt x="971795" y="431799"/>
                  </a:lnTo>
                  <a:lnTo>
                    <a:pt x="983693" y="382269"/>
                  </a:lnTo>
                  <a:lnTo>
                    <a:pt x="990675" y="331469"/>
                  </a:lnTo>
                  <a:lnTo>
                    <a:pt x="993044" y="290829"/>
                  </a:lnTo>
                  <a:lnTo>
                    <a:pt x="995064" y="250189"/>
                  </a:lnTo>
                  <a:lnTo>
                    <a:pt x="997203" y="209549"/>
                  </a:lnTo>
                  <a:lnTo>
                    <a:pt x="997203" y="182879"/>
                  </a:lnTo>
                  <a:lnTo>
                    <a:pt x="940762" y="172719"/>
                  </a:lnTo>
                  <a:lnTo>
                    <a:pt x="921941" y="170179"/>
                  </a:lnTo>
                  <a:lnTo>
                    <a:pt x="887132" y="162559"/>
                  </a:lnTo>
                  <a:lnTo>
                    <a:pt x="853118" y="152399"/>
                  </a:lnTo>
                  <a:lnTo>
                    <a:pt x="819815" y="140969"/>
                  </a:lnTo>
                  <a:lnTo>
                    <a:pt x="795309" y="129539"/>
                  </a:lnTo>
                  <a:close/>
                </a:path>
                <a:path w="1471295" h="922019">
                  <a:moveTo>
                    <a:pt x="740628" y="144779"/>
                  </a:moveTo>
                  <a:lnTo>
                    <a:pt x="733248" y="144779"/>
                  </a:lnTo>
                  <a:lnTo>
                    <a:pt x="730967" y="146049"/>
                  </a:lnTo>
                  <a:lnTo>
                    <a:pt x="728464" y="147319"/>
                  </a:lnTo>
                  <a:lnTo>
                    <a:pt x="671224" y="173989"/>
                  </a:lnTo>
                  <a:lnTo>
                    <a:pt x="611216" y="194309"/>
                  </a:lnTo>
                  <a:lnTo>
                    <a:pt x="544314" y="207009"/>
                  </a:lnTo>
                  <a:lnTo>
                    <a:pt x="521933" y="212089"/>
                  </a:lnTo>
                  <a:lnTo>
                    <a:pt x="510539" y="214166"/>
                  </a:lnTo>
                  <a:lnTo>
                    <a:pt x="510895" y="224789"/>
                  </a:lnTo>
                  <a:lnTo>
                    <a:pt x="511854" y="251459"/>
                  </a:lnTo>
                  <a:lnTo>
                    <a:pt x="514155" y="306069"/>
                  </a:lnTo>
                  <a:lnTo>
                    <a:pt x="516366" y="350519"/>
                  </a:lnTo>
                  <a:lnTo>
                    <a:pt x="523147" y="388619"/>
                  </a:lnTo>
                  <a:lnTo>
                    <a:pt x="532827" y="429259"/>
                  </a:lnTo>
                  <a:lnTo>
                    <a:pt x="552962" y="490219"/>
                  </a:lnTo>
                  <a:lnTo>
                    <a:pt x="571839" y="527049"/>
                  </a:lnTo>
                  <a:lnTo>
                    <a:pt x="594537" y="562609"/>
                  </a:lnTo>
                  <a:lnTo>
                    <a:pt x="620558" y="596899"/>
                  </a:lnTo>
                  <a:lnTo>
                    <a:pt x="661148" y="636269"/>
                  </a:lnTo>
                  <a:lnTo>
                    <a:pt x="700790" y="668019"/>
                  </a:lnTo>
                  <a:lnTo>
                    <a:pt x="730580" y="684529"/>
                  </a:lnTo>
                  <a:lnTo>
                    <a:pt x="733004" y="685799"/>
                  </a:lnTo>
                  <a:lnTo>
                    <a:pt x="737481" y="685799"/>
                  </a:lnTo>
                  <a:lnTo>
                    <a:pt x="739492" y="684529"/>
                  </a:lnTo>
                  <a:lnTo>
                    <a:pt x="741658" y="683259"/>
                  </a:lnTo>
                  <a:lnTo>
                    <a:pt x="757248" y="675639"/>
                  </a:lnTo>
                  <a:lnTo>
                    <a:pt x="772071" y="666749"/>
                  </a:lnTo>
                  <a:lnTo>
                    <a:pt x="786327" y="655319"/>
                  </a:lnTo>
                  <a:lnTo>
                    <a:pt x="800219" y="645159"/>
                  </a:lnTo>
                  <a:lnTo>
                    <a:pt x="832922" y="615949"/>
                  </a:lnTo>
                  <a:lnTo>
                    <a:pt x="861865" y="582929"/>
                  </a:lnTo>
                  <a:lnTo>
                    <a:pt x="887140" y="547369"/>
                  </a:lnTo>
                  <a:lnTo>
                    <a:pt x="908835" y="509269"/>
                  </a:lnTo>
                  <a:lnTo>
                    <a:pt x="928730" y="463549"/>
                  </a:lnTo>
                  <a:lnTo>
                    <a:pt x="943205" y="416559"/>
                  </a:lnTo>
                  <a:lnTo>
                    <a:pt x="952496" y="368299"/>
                  </a:lnTo>
                  <a:lnTo>
                    <a:pt x="956843" y="318769"/>
                  </a:lnTo>
                  <a:lnTo>
                    <a:pt x="957455" y="304799"/>
                  </a:lnTo>
                  <a:lnTo>
                    <a:pt x="958867" y="276859"/>
                  </a:lnTo>
                  <a:lnTo>
                    <a:pt x="959514" y="262889"/>
                  </a:lnTo>
                  <a:lnTo>
                    <a:pt x="960026" y="250189"/>
                  </a:lnTo>
                  <a:lnTo>
                    <a:pt x="961205" y="213359"/>
                  </a:lnTo>
                  <a:lnTo>
                    <a:pt x="939352" y="209549"/>
                  </a:lnTo>
                  <a:lnTo>
                    <a:pt x="861254" y="194309"/>
                  </a:lnTo>
                  <a:lnTo>
                    <a:pt x="830657" y="185419"/>
                  </a:lnTo>
                  <a:lnTo>
                    <a:pt x="800986" y="173989"/>
                  </a:lnTo>
                  <a:lnTo>
                    <a:pt x="772002" y="161289"/>
                  </a:lnTo>
                  <a:lnTo>
                    <a:pt x="743465" y="147319"/>
                  </a:lnTo>
                  <a:lnTo>
                    <a:pt x="740628" y="144779"/>
                  </a:lnTo>
                  <a:close/>
                </a:path>
                <a:path w="1471295" h="922019">
                  <a:moveTo>
                    <a:pt x="510469" y="212089"/>
                  </a:moveTo>
                  <a:lnTo>
                    <a:pt x="507992" y="214629"/>
                  </a:lnTo>
                  <a:lnTo>
                    <a:pt x="510539" y="214166"/>
                  </a:lnTo>
                  <a:lnTo>
                    <a:pt x="510469" y="212089"/>
                  </a:lnTo>
                  <a:close/>
                </a:path>
                <a:path w="1471295" h="922019">
                  <a:moveTo>
                    <a:pt x="1471014" y="830653"/>
                  </a:moveTo>
                  <a:lnTo>
                    <a:pt x="26" y="830653"/>
                  </a:lnTo>
                  <a:lnTo>
                    <a:pt x="0" y="831195"/>
                  </a:lnTo>
                  <a:lnTo>
                    <a:pt x="4504" y="866493"/>
                  </a:lnTo>
                  <a:lnTo>
                    <a:pt x="16785" y="895315"/>
                  </a:lnTo>
                  <a:lnTo>
                    <a:pt x="34994" y="914746"/>
                  </a:lnTo>
                  <a:lnTo>
                    <a:pt x="57283" y="921871"/>
                  </a:lnTo>
                  <a:lnTo>
                    <a:pt x="1413784" y="921871"/>
                  </a:lnTo>
                  <a:lnTo>
                    <a:pt x="1436063" y="914746"/>
                  </a:lnTo>
                  <a:lnTo>
                    <a:pt x="1452191" y="897519"/>
                  </a:lnTo>
                  <a:lnTo>
                    <a:pt x="538975" y="897519"/>
                  </a:lnTo>
                  <a:lnTo>
                    <a:pt x="536175" y="896925"/>
                  </a:lnTo>
                  <a:lnTo>
                    <a:pt x="520619" y="879203"/>
                  </a:lnTo>
                  <a:lnTo>
                    <a:pt x="520619" y="873319"/>
                  </a:lnTo>
                  <a:lnTo>
                    <a:pt x="538975" y="854966"/>
                  </a:lnTo>
                  <a:lnTo>
                    <a:pt x="1467986" y="854966"/>
                  </a:lnTo>
                  <a:lnTo>
                    <a:pt x="1471014" y="831195"/>
                  </a:lnTo>
                  <a:lnTo>
                    <a:pt x="1471014" y="830653"/>
                  </a:lnTo>
                  <a:close/>
                </a:path>
                <a:path w="1471295" h="922019">
                  <a:moveTo>
                    <a:pt x="1467986" y="854966"/>
                  </a:moveTo>
                  <a:lnTo>
                    <a:pt x="932078" y="854966"/>
                  </a:lnTo>
                  <a:lnTo>
                    <a:pt x="934878" y="855570"/>
                  </a:lnTo>
                  <a:lnTo>
                    <a:pt x="939973" y="857727"/>
                  </a:lnTo>
                  <a:lnTo>
                    <a:pt x="950421" y="873319"/>
                  </a:lnTo>
                  <a:lnTo>
                    <a:pt x="950421" y="879203"/>
                  </a:lnTo>
                  <a:lnTo>
                    <a:pt x="932078" y="897519"/>
                  </a:lnTo>
                  <a:lnTo>
                    <a:pt x="1452191" y="897519"/>
                  </a:lnTo>
                  <a:lnTo>
                    <a:pt x="1454254" y="895315"/>
                  </a:lnTo>
                  <a:lnTo>
                    <a:pt x="1466517" y="866493"/>
                  </a:lnTo>
                  <a:lnTo>
                    <a:pt x="1467986" y="85496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5663" y="2286980"/>
              <a:ext cx="709295" cy="654685"/>
            </a:xfrm>
            <a:custGeom>
              <a:avLst/>
              <a:gdLst/>
              <a:ahLst/>
              <a:cxnLst/>
              <a:rect l="l" t="t" r="r" b="b"/>
              <a:pathLst>
                <a:path w="709294" h="654685">
                  <a:moveTo>
                    <a:pt x="709206" y="0"/>
                  </a:moveTo>
                  <a:lnTo>
                    <a:pt x="0" y="0"/>
                  </a:lnTo>
                  <a:lnTo>
                    <a:pt x="0" y="654647"/>
                  </a:lnTo>
                  <a:lnTo>
                    <a:pt x="709206" y="654647"/>
                  </a:lnTo>
                  <a:lnTo>
                    <a:pt x="7092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58188" y="2381808"/>
              <a:ext cx="94615" cy="69850"/>
            </a:xfrm>
            <a:custGeom>
              <a:avLst/>
              <a:gdLst/>
              <a:ahLst/>
              <a:cxnLst/>
              <a:rect l="l" t="t" r="r" b="b"/>
              <a:pathLst>
                <a:path w="94614" h="69850">
                  <a:moveTo>
                    <a:pt x="71818" y="0"/>
                  </a:moveTo>
                  <a:lnTo>
                    <a:pt x="59436" y="0"/>
                  </a:lnTo>
                  <a:lnTo>
                    <a:pt x="0" y="52006"/>
                  </a:lnTo>
                  <a:lnTo>
                    <a:pt x="66865" y="9906"/>
                  </a:lnTo>
                  <a:lnTo>
                    <a:pt x="71818" y="0"/>
                  </a:lnTo>
                  <a:close/>
                </a:path>
                <a:path w="94614" h="69850">
                  <a:moveTo>
                    <a:pt x="94107" y="59436"/>
                  </a:moveTo>
                  <a:lnTo>
                    <a:pt x="86677" y="54483"/>
                  </a:lnTo>
                  <a:lnTo>
                    <a:pt x="7429" y="69342"/>
                  </a:lnTo>
                  <a:lnTo>
                    <a:pt x="86677" y="69342"/>
                  </a:lnTo>
                  <a:lnTo>
                    <a:pt x="94107" y="59436"/>
                  </a:lnTo>
                  <a:close/>
                </a:path>
              </a:pathLst>
            </a:custGeom>
            <a:solidFill>
              <a:srgbClr val="FD5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33423" y="2470951"/>
              <a:ext cx="111442" cy="11144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51698" y="2332267"/>
              <a:ext cx="69341" cy="9658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40852" y="2342173"/>
              <a:ext cx="40005" cy="79375"/>
            </a:xfrm>
            <a:custGeom>
              <a:avLst/>
              <a:gdLst/>
              <a:ahLst/>
              <a:cxnLst/>
              <a:rect l="l" t="t" r="r" b="b"/>
              <a:pathLst>
                <a:path w="40005" h="79375">
                  <a:moveTo>
                    <a:pt x="37147" y="0"/>
                  </a:moveTo>
                  <a:lnTo>
                    <a:pt x="27241" y="4952"/>
                  </a:lnTo>
                  <a:lnTo>
                    <a:pt x="0" y="79247"/>
                  </a:lnTo>
                  <a:lnTo>
                    <a:pt x="39623" y="9905"/>
                  </a:lnTo>
                  <a:lnTo>
                    <a:pt x="37147" y="0"/>
                  </a:lnTo>
                  <a:close/>
                </a:path>
              </a:pathLst>
            </a:custGeom>
            <a:solidFill>
              <a:srgbClr val="FD5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61351" y="2383663"/>
              <a:ext cx="475615" cy="448309"/>
            </a:xfrm>
            <a:custGeom>
              <a:avLst/>
              <a:gdLst/>
              <a:ahLst/>
              <a:cxnLst/>
              <a:rect l="l" t="t" r="r" b="b"/>
              <a:pathLst>
                <a:path w="475614" h="448310">
                  <a:moveTo>
                    <a:pt x="341325" y="278434"/>
                  </a:moveTo>
                  <a:lnTo>
                    <a:pt x="335343" y="235026"/>
                  </a:lnTo>
                  <a:lnTo>
                    <a:pt x="318630" y="194919"/>
                  </a:lnTo>
                  <a:lnTo>
                    <a:pt x="292417" y="160185"/>
                  </a:lnTo>
                  <a:lnTo>
                    <a:pt x="257949" y="132867"/>
                  </a:lnTo>
                  <a:lnTo>
                    <a:pt x="216471" y="115049"/>
                  </a:lnTo>
                  <a:lnTo>
                    <a:pt x="170776" y="109067"/>
                  </a:lnTo>
                  <a:lnTo>
                    <a:pt x="126669" y="115049"/>
                  </a:lnTo>
                  <a:lnTo>
                    <a:pt x="86144" y="131775"/>
                  </a:lnTo>
                  <a:lnTo>
                    <a:pt x="51193" y="157975"/>
                  </a:lnTo>
                  <a:lnTo>
                    <a:pt x="23799" y="192443"/>
                  </a:lnTo>
                  <a:lnTo>
                    <a:pt x="5969" y="233921"/>
                  </a:lnTo>
                  <a:lnTo>
                    <a:pt x="0" y="279438"/>
                  </a:lnTo>
                  <a:lnTo>
                    <a:pt x="6057" y="323075"/>
                  </a:lnTo>
                  <a:lnTo>
                    <a:pt x="22999" y="363016"/>
                  </a:lnTo>
                  <a:lnTo>
                    <a:pt x="49631" y="397370"/>
                  </a:lnTo>
                  <a:lnTo>
                    <a:pt x="84797" y="424307"/>
                  </a:lnTo>
                  <a:lnTo>
                    <a:pt x="127317" y="441947"/>
                  </a:lnTo>
                  <a:lnTo>
                    <a:pt x="171958" y="448106"/>
                  </a:lnTo>
                  <a:lnTo>
                    <a:pt x="215366" y="442506"/>
                  </a:lnTo>
                  <a:lnTo>
                    <a:pt x="253199" y="427088"/>
                  </a:lnTo>
                  <a:lnTo>
                    <a:pt x="290220" y="400126"/>
                  </a:lnTo>
                  <a:lnTo>
                    <a:pt x="317525" y="365417"/>
                  </a:lnTo>
                  <a:lnTo>
                    <a:pt x="335343" y="323075"/>
                  </a:lnTo>
                  <a:lnTo>
                    <a:pt x="341325" y="278434"/>
                  </a:lnTo>
                  <a:close/>
                </a:path>
                <a:path w="475614" h="448310">
                  <a:moveTo>
                    <a:pt x="475043" y="76187"/>
                  </a:moveTo>
                  <a:lnTo>
                    <a:pt x="473608" y="70269"/>
                  </a:lnTo>
                  <a:lnTo>
                    <a:pt x="468934" y="66675"/>
                  </a:lnTo>
                  <a:lnTo>
                    <a:pt x="462165" y="67487"/>
                  </a:lnTo>
                  <a:lnTo>
                    <a:pt x="425018" y="81216"/>
                  </a:lnTo>
                  <a:lnTo>
                    <a:pt x="391579" y="75222"/>
                  </a:lnTo>
                  <a:lnTo>
                    <a:pt x="361861" y="56692"/>
                  </a:lnTo>
                  <a:lnTo>
                    <a:pt x="335864" y="32816"/>
                  </a:lnTo>
                  <a:lnTo>
                    <a:pt x="311480" y="16090"/>
                  </a:lnTo>
                  <a:lnTo>
                    <a:pt x="292633" y="3175"/>
                  </a:lnTo>
                  <a:lnTo>
                    <a:pt x="261251" y="0"/>
                  </a:lnTo>
                  <a:lnTo>
                    <a:pt x="238696" y="18186"/>
                  </a:lnTo>
                  <a:lnTo>
                    <a:pt x="221945" y="52628"/>
                  </a:lnTo>
                  <a:lnTo>
                    <a:pt x="207314" y="51231"/>
                  </a:lnTo>
                  <a:lnTo>
                    <a:pt x="194081" y="54483"/>
                  </a:lnTo>
                  <a:lnTo>
                    <a:pt x="183629" y="62369"/>
                  </a:lnTo>
                  <a:lnTo>
                    <a:pt x="177368" y="74917"/>
                  </a:lnTo>
                  <a:lnTo>
                    <a:pt x="169938" y="99682"/>
                  </a:lnTo>
                  <a:lnTo>
                    <a:pt x="181457" y="100139"/>
                  </a:lnTo>
                  <a:lnTo>
                    <a:pt x="193459" y="101536"/>
                  </a:lnTo>
                  <a:lnTo>
                    <a:pt x="205460" y="103860"/>
                  </a:lnTo>
                  <a:lnTo>
                    <a:pt x="216992" y="107111"/>
                  </a:lnTo>
                  <a:lnTo>
                    <a:pt x="228130" y="109816"/>
                  </a:lnTo>
                  <a:lnTo>
                    <a:pt x="239280" y="113919"/>
                  </a:lnTo>
                  <a:lnTo>
                    <a:pt x="250418" y="118948"/>
                  </a:lnTo>
                  <a:lnTo>
                    <a:pt x="261569" y="124447"/>
                  </a:lnTo>
                  <a:lnTo>
                    <a:pt x="266522" y="99682"/>
                  </a:lnTo>
                  <a:lnTo>
                    <a:pt x="267754" y="83350"/>
                  </a:lnTo>
                  <a:lnTo>
                    <a:pt x="261569" y="71196"/>
                  </a:lnTo>
                  <a:lnTo>
                    <a:pt x="249796" y="62763"/>
                  </a:lnTo>
                  <a:lnTo>
                    <a:pt x="234327" y="57581"/>
                  </a:lnTo>
                  <a:lnTo>
                    <a:pt x="236626" y="52628"/>
                  </a:lnTo>
                  <a:lnTo>
                    <a:pt x="247205" y="29870"/>
                  </a:lnTo>
                  <a:lnTo>
                    <a:pt x="264972" y="16090"/>
                  </a:lnTo>
                  <a:lnTo>
                    <a:pt x="289699" y="19964"/>
                  </a:lnTo>
                  <a:lnTo>
                    <a:pt x="323481" y="45199"/>
                  </a:lnTo>
                  <a:lnTo>
                    <a:pt x="354355" y="69799"/>
                  </a:lnTo>
                  <a:lnTo>
                    <a:pt x="388480" y="89776"/>
                  </a:lnTo>
                  <a:lnTo>
                    <a:pt x="427253" y="96735"/>
                  </a:lnTo>
                  <a:lnTo>
                    <a:pt x="472071" y="82346"/>
                  </a:lnTo>
                  <a:lnTo>
                    <a:pt x="472605" y="81216"/>
                  </a:lnTo>
                  <a:lnTo>
                    <a:pt x="475043" y="761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784817" y="2158528"/>
            <a:ext cx="982980" cy="981710"/>
            <a:chOff x="2784817" y="2158528"/>
            <a:chExt cx="982980" cy="981710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12233" y="2175143"/>
              <a:ext cx="142537" cy="14087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96962" y="2197025"/>
              <a:ext cx="931544" cy="931544"/>
            </a:xfrm>
            <a:custGeom>
              <a:avLst/>
              <a:gdLst/>
              <a:ahLst/>
              <a:cxnLst/>
              <a:rect l="l" t="t" r="r" b="b"/>
              <a:pathLst>
                <a:path w="931545" h="931544">
                  <a:moveTo>
                    <a:pt x="465534" y="0"/>
                  </a:moveTo>
                  <a:lnTo>
                    <a:pt x="417938" y="2403"/>
                  </a:lnTo>
                  <a:lnTo>
                    <a:pt x="371716" y="9458"/>
                  </a:lnTo>
                  <a:lnTo>
                    <a:pt x="327103" y="20930"/>
                  </a:lnTo>
                  <a:lnTo>
                    <a:pt x="284333" y="36585"/>
                  </a:lnTo>
                  <a:lnTo>
                    <a:pt x="243639" y="56190"/>
                  </a:lnTo>
                  <a:lnTo>
                    <a:pt x="205255" y="79509"/>
                  </a:lnTo>
                  <a:lnTo>
                    <a:pt x="169417" y="106309"/>
                  </a:lnTo>
                  <a:lnTo>
                    <a:pt x="136357" y="136357"/>
                  </a:lnTo>
                  <a:lnTo>
                    <a:pt x="106309" y="169417"/>
                  </a:lnTo>
                  <a:lnTo>
                    <a:pt x="79509" y="205255"/>
                  </a:lnTo>
                  <a:lnTo>
                    <a:pt x="56190" y="243639"/>
                  </a:lnTo>
                  <a:lnTo>
                    <a:pt x="36585" y="284333"/>
                  </a:lnTo>
                  <a:lnTo>
                    <a:pt x="20930" y="327103"/>
                  </a:lnTo>
                  <a:lnTo>
                    <a:pt x="9458" y="371716"/>
                  </a:lnTo>
                  <a:lnTo>
                    <a:pt x="2403" y="417938"/>
                  </a:lnTo>
                  <a:lnTo>
                    <a:pt x="0" y="465534"/>
                  </a:lnTo>
                  <a:lnTo>
                    <a:pt x="2403" y="513130"/>
                  </a:lnTo>
                  <a:lnTo>
                    <a:pt x="9458" y="559351"/>
                  </a:lnTo>
                  <a:lnTo>
                    <a:pt x="20930" y="603964"/>
                  </a:lnTo>
                  <a:lnTo>
                    <a:pt x="36585" y="646735"/>
                  </a:lnTo>
                  <a:lnTo>
                    <a:pt x="56190" y="687429"/>
                  </a:lnTo>
                  <a:lnTo>
                    <a:pt x="79509" y="725812"/>
                  </a:lnTo>
                  <a:lnTo>
                    <a:pt x="106309" y="761651"/>
                  </a:lnTo>
                  <a:lnTo>
                    <a:pt x="136357" y="794711"/>
                  </a:lnTo>
                  <a:lnTo>
                    <a:pt x="169417" y="824758"/>
                  </a:lnTo>
                  <a:lnTo>
                    <a:pt x="205255" y="851559"/>
                  </a:lnTo>
                  <a:lnTo>
                    <a:pt x="243639" y="874878"/>
                  </a:lnTo>
                  <a:lnTo>
                    <a:pt x="284333" y="894482"/>
                  </a:lnTo>
                  <a:lnTo>
                    <a:pt x="327103" y="910138"/>
                  </a:lnTo>
                  <a:lnTo>
                    <a:pt x="371716" y="921610"/>
                  </a:lnTo>
                  <a:lnTo>
                    <a:pt x="417938" y="928665"/>
                  </a:lnTo>
                  <a:lnTo>
                    <a:pt x="465534" y="931068"/>
                  </a:lnTo>
                  <a:lnTo>
                    <a:pt x="513130" y="928665"/>
                  </a:lnTo>
                  <a:lnTo>
                    <a:pt x="559351" y="921610"/>
                  </a:lnTo>
                  <a:lnTo>
                    <a:pt x="603964" y="910138"/>
                  </a:lnTo>
                  <a:lnTo>
                    <a:pt x="646735" y="894482"/>
                  </a:lnTo>
                  <a:lnTo>
                    <a:pt x="687429" y="874878"/>
                  </a:lnTo>
                  <a:lnTo>
                    <a:pt x="725812" y="851559"/>
                  </a:lnTo>
                  <a:lnTo>
                    <a:pt x="761651" y="824758"/>
                  </a:lnTo>
                  <a:lnTo>
                    <a:pt x="794711" y="794711"/>
                  </a:lnTo>
                  <a:lnTo>
                    <a:pt x="824758" y="761651"/>
                  </a:lnTo>
                  <a:lnTo>
                    <a:pt x="851559" y="725812"/>
                  </a:lnTo>
                  <a:lnTo>
                    <a:pt x="874878" y="687429"/>
                  </a:lnTo>
                  <a:lnTo>
                    <a:pt x="894482" y="646735"/>
                  </a:lnTo>
                  <a:lnTo>
                    <a:pt x="910138" y="603964"/>
                  </a:lnTo>
                  <a:lnTo>
                    <a:pt x="921610" y="559351"/>
                  </a:lnTo>
                  <a:lnTo>
                    <a:pt x="928665" y="513130"/>
                  </a:lnTo>
                  <a:lnTo>
                    <a:pt x="931068" y="465534"/>
                  </a:lnTo>
                  <a:lnTo>
                    <a:pt x="928665" y="417938"/>
                  </a:lnTo>
                  <a:lnTo>
                    <a:pt x="921610" y="371716"/>
                  </a:lnTo>
                  <a:lnTo>
                    <a:pt x="910138" y="327103"/>
                  </a:lnTo>
                  <a:lnTo>
                    <a:pt x="894482" y="284333"/>
                  </a:lnTo>
                  <a:lnTo>
                    <a:pt x="874878" y="243639"/>
                  </a:lnTo>
                  <a:lnTo>
                    <a:pt x="851559" y="205255"/>
                  </a:lnTo>
                  <a:lnTo>
                    <a:pt x="824758" y="169417"/>
                  </a:lnTo>
                  <a:lnTo>
                    <a:pt x="794711" y="136357"/>
                  </a:lnTo>
                  <a:lnTo>
                    <a:pt x="761651" y="106309"/>
                  </a:lnTo>
                  <a:lnTo>
                    <a:pt x="725812" y="79509"/>
                  </a:lnTo>
                  <a:lnTo>
                    <a:pt x="687429" y="56190"/>
                  </a:lnTo>
                  <a:lnTo>
                    <a:pt x="646735" y="36585"/>
                  </a:lnTo>
                  <a:lnTo>
                    <a:pt x="603964" y="20930"/>
                  </a:lnTo>
                  <a:lnTo>
                    <a:pt x="559351" y="9458"/>
                  </a:lnTo>
                  <a:lnTo>
                    <a:pt x="513130" y="2403"/>
                  </a:lnTo>
                  <a:lnTo>
                    <a:pt x="465534" y="0"/>
                  </a:lnTo>
                  <a:close/>
                </a:path>
              </a:pathLst>
            </a:custGeom>
            <a:solidFill>
              <a:srgbClr val="64C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96962" y="2197020"/>
              <a:ext cx="504825" cy="931544"/>
            </a:xfrm>
            <a:custGeom>
              <a:avLst/>
              <a:gdLst/>
              <a:ahLst/>
              <a:cxnLst/>
              <a:rect l="l" t="t" r="r" b="b"/>
              <a:pathLst>
                <a:path w="504825" h="931544">
                  <a:moveTo>
                    <a:pt x="465534" y="0"/>
                  </a:moveTo>
                  <a:lnTo>
                    <a:pt x="417874" y="2399"/>
                  </a:lnTo>
                  <a:lnTo>
                    <a:pt x="371605" y="9443"/>
                  </a:lnTo>
                  <a:lnTo>
                    <a:pt x="326959" y="20898"/>
                  </a:lnTo>
                  <a:lnTo>
                    <a:pt x="284169" y="36532"/>
                  </a:lnTo>
                  <a:lnTo>
                    <a:pt x="243466" y="56114"/>
                  </a:lnTo>
                  <a:lnTo>
                    <a:pt x="205084" y="79409"/>
                  </a:lnTo>
                  <a:lnTo>
                    <a:pt x="169255" y="106187"/>
                  </a:lnTo>
                  <a:lnTo>
                    <a:pt x="136211" y="136215"/>
                  </a:lnTo>
                  <a:lnTo>
                    <a:pt x="106184" y="169260"/>
                  </a:lnTo>
                  <a:lnTo>
                    <a:pt x="79407" y="205089"/>
                  </a:lnTo>
                  <a:lnTo>
                    <a:pt x="56111" y="243471"/>
                  </a:lnTo>
                  <a:lnTo>
                    <a:pt x="36531" y="284173"/>
                  </a:lnTo>
                  <a:lnTo>
                    <a:pt x="20897" y="326963"/>
                  </a:lnTo>
                  <a:lnTo>
                    <a:pt x="9442" y="371608"/>
                  </a:lnTo>
                  <a:lnTo>
                    <a:pt x="2399" y="417876"/>
                  </a:lnTo>
                  <a:lnTo>
                    <a:pt x="0" y="465534"/>
                  </a:lnTo>
                  <a:lnTo>
                    <a:pt x="2399" y="513187"/>
                  </a:lnTo>
                  <a:lnTo>
                    <a:pt x="9442" y="559450"/>
                  </a:lnTo>
                  <a:lnTo>
                    <a:pt x="20897" y="604093"/>
                  </a:lnTo>
                  <a:lnTo>
                    <a:pt x="36531" y="646881"/>
                  </a:lnTo>
                  <a:lnTo>
                    <a:pt x="56111" y="687582"/>
                  </a:lnTo>
                  <a:lnTo>
                    <a:pt x="79407" y="725964"/>
                  </a:lnTo>
                  <a:lnTo>
                    <a:pt x="106184" y="761795"/>
                  </a:lnTo>
                  <a:lnTo>
                    <a:pt x="136211" y="794841"/>
                  </a:lnTo>
                  <a:lnTo>
                    <a:pt x="169255" y="824870"/>
                  </a:lnTo>
                  <a:lnTo>
                    <a:pt x="205084" y="851650"/>
                  </a:lnTo>
                  <a:lnTo>
                    <a:pt x="243466" y="874948"/>
                  </a:lnTo>
                  <a:lnTo>
                    <a:pt x="284169" y="894531"/>
                  </a:lnTo>
                  <a:lnTo>
                    <a:pt x="326959" y="910167"/>
                  </a:lnTo>
                  <a:lnTo>
                    <a:pt x="371605" y="921624"/>
                  </a:lnTo>
                  <a:lnTo>
                    <a:pt x="417874" y="928668"/>
                  </a:lnTo>
                  <a:lnTo>
                    <a:pt x="465534" y="931068"/>
                  </a:lnTo>
                  <a:lnTo>
                    <a:pt x="475242" y="930930"/>
                  </a:lnTo>
                  <a:lnTo>
                    <a:pt x="484955" y="930564"/>
                  </a:lnTo>
                  <a:lnTo>
                    <a:pt x="504417" y="929427"/>
                  </a:lnTo>
                  <a:lnTo>
                    <a:pt x="457370" y="923023"/>
                  </a:lnTo>
                  <a:lnTo>
                    <a:pt x="411925" y="912069"/>
                  </a:lnTo>
                  <a:lnTo>
                    <a:pt x="368326" y="896805"/>
                  </a:lnTo>
                  <a:lnTo>
                    <a:pt x="326816" y="877474"/>
                  </a:lnTo>
                  <a:lnTo>
                    <a:pt x="287639" y="854318"/>
                  </a:lnTo>
                  <a:lnTo>
                    <a:pt x="251039" y="827578"/>
                  </a:lnTo>
                  <a:lnTo>
                    <a:pt x="217258" y="797496"/>
                  </a:lnTo>
                  <a:lnTo>
                    <a:pt x="186539" y="764313"/>
                  </a:lnTo>
                  <a:lnTo>
                    <a:pt x="159127" y="728272"/>
                  </a:lnTo>
                  <a:lnTo>
                    <a:pt x="135264" y="689614"/>
                  </a:lnTo>
                  <a:lnTo>
                    <a:pt x="115195" y="648582"/>
                  </a:lnTo>
                  <a:lnTo>
                    <a:pt x="99161" y="605415"/>
                  </a:lnTo>
                  <a:lnTo>
                    <a:pt x="87408" y="560358"/>
                  </a:lnTo>
                  <a:lnTo>
                    <a:pt x="80177" y="513650"/>
                  </a:lnTo>
                  <a:lnTo>
                    <a:pt x="77713" y="465534"/>
                  </a:lnTo>
                  <a:lnTo>
                    <a:pt x="80177" y="417419"/>
                  </a:lnTo>
                  <a:lnTo>
                    <a:pt x="87408" y="370712"/>
                  </a:lnTo>
                  <a:lnTo>
                    <a:pt x="99161" y="325653"/>
                  </a:lnTo>
                  <a:lnTo>
                    <a:pt x="115195" y="282485"/>
                  </a:lnTo>
                  <a:lnTo>
                    <a:pt x="135264" y="241450"/>
                  </a:lnTo>
                  <a:lnTo>
                    <a:pt x="159127" y="202789"/>
                  </a:lnTo>
                  <a:lnTo>
                    <a:pt x="186539" y="166744"/>
                  </a:lnTo>
                  <a:lnTo>
                    <a:pt x="217258" y="133558"/>
                  </a:lnTo>
                  <a:lnTo>
                    <a:pt x="251039" y="103472"/>
                  </a:lnTo>
                  <a:lnTo>
                    <a:pt x="287639" y="76728"/>
                  </a:lnTo>
                  <a:lnTo>
                    <a:pt x="326816" y="53569"/>
                  </a:lnTo>
                  <a:lnTo>
                    <a:pt x="368326" y="34235"/>
                  </a:lnTo>
                  <a:lnTo>
                    <a:pt x="411925" y="18969"/>
                  </a:lnTo>
                  <a:lnTo>
                    <a:pt x="457370" y="8013"/>
                  </a:lnTo>
                  <a:lnTo>
                    <a:pt x="504417" y="1608"/>
                  </a:lnTo>
                  <a:lnTo>
                    <a:pt x="484955" y="504"/>
                  </a:lnTo>
                  <a:lnTo>
                    <a:pt x="475242" y="138"/>
                  </a:lnTo>
                  <a:lnTo>
                    <a:pt x="465534" y="0"/>
                  </a:lnTo>
                  <a:close/>
                </a:path>
              </a:pathLst>
            </a:custGeom>
            <a:solidFill>
              <a:srgbClr val="05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52388" y="2352451"/>
              <a:ext cx="620395" cy="620395"/>
            </a:xfrm>
            <a:custGeom>
              <a:avLst/>
              <a:gdLst/>
              <a:ahLst/>
              <a:cxnLst/>
              <a:rect l="l" t="t" r="r" b="b"/>
              <a:pathLst>
                <a:path w="620395" h="620394">
                  <a:moveTo>
                    <a:pt x="310107" y="0"/>
                  </a:moveTo>
                  <a:lnTo>
                    <a:pt x="264288" y="3361"/>
                  </a:lnTo>
                  <a:lnTo>
                    <a:pt x="220554" y="13128"/>
                  </a:lnTo>
                  <a:lnTo>
                    <a:pt x="179385" y="28819"/>
                  </a:lnTo>
                  <a:lnTo>
                    <a:pt x="141262" y="49956"/>
                  </a:lnTo>
                  <a:lnTo>
                    <a:pt x="106665" y="76058"/>
                  </a:lnTo>
                  <a:lnTo>
                    <a:pt x="76073" y="106647"/>
                  </a:lnTo>
                  <a:lnTo>
                    <a:pt x="49967" y="141243"/>
                  </a:lnTo>
                  <a:lnTo>
                    <a:pt x="28826" y="179367"/>
                  </a:lnTo>
                  <a:lnTo>
                    <a:pt x="13131" y="220538"/>
                  </a:lnTo>
                  <a:lnTo>
                    <a:pt x="3362" y="264278"/>
                  </a:lnTo>
                  <a:lnTo>
                    <a:pt x="0" y="310107"/>
                  </a:lnTo>
                  <a:lnTo>
                    <a:pt x="3362" y="355926"/>
                  </a:lnTo>
                  <a:lnTo>
                    <a:pt x="13131" y="399657"/>
                  </a:lnTo>
                  <a:lnTo>
                    <a:pt x="28826" y="440822"/>
                  </a:lnTo>
                  <a:lnTo>
                    <a:pt x="49967" y="478940"/>
                  </a:lnTo>
                  <a:lnTo>
                    <a:pt x="76073" y="513532"/>
                  </a:lnTo>
                  <a:lnTo>
                    <a:pt x="106665" y="544118"/>
                  </a:lnTo>
                  <a:lnTo>
                    <a:pt x="141262" y="570218"/>
                  </a:lnTo>
                  <a:lnTo>
                    <a:pt x="179385" y="591354"/>
                  </a:lnTo>
                  <a:lnTo>
                    <a:pt x="220554" y="607044"/>
                  </a:lnTo>
                  <a:lnTo>
                    <a:pt x="264288" y="616810"/>
                  </a:lnTo>
                  <a:lnTo>
                    <a:pt x="310107" y="620172"/>
                  </a:lnTo>
                  <a:lnTo>
                    <a:pt x="355927" y="616810"/>
                  </a:lnTo>
                  <a:lnTo>
                    <a:pt x="399661" y="607044"/>
                  </a:lnTo>
                  <a:lnTo>
                    <a:pt x="440830" y="591354"/>
                  </a:lnTo>
                  <a:lnTo>
                    <a:pt x="478953" y="570218"/>
                  </a:lnTo>
                  <a:lnTo>
                    <a:pt x="513550" y="544118"/>
                  </a:lnTo>
                  <a:lnTo>
                    <a:pt x="544142" y="513532"/>
                  </a:lnTo>
                  <a:lnTo>
                    <a:pt x="570248" y="478940"/>
                  </a:lnTo>
                  <a:lnTo>
                    <a:pt x="591389" y="440822"/>
                  </a:lnTo>
                  <a:lnTo>
                    <a:pt x="607084" y="399657"/>
                  </a:lnTo>
                  <a:lnTo>
                    <a:pt x="616852" y="355926"/>
                  </a:lnTo>
                  <a:lnTo>
                    <a:pt x="620215" y="310107"/>
                  </a:lnTo>
                  <a:lnTo>
                    <a:pt x="616852" y="264278"/>
                  </a:lnTo>
                  <a:lnTo>
                    <a:pt x="607084" y="220538"/>
                  </a:lnTo>
                  <a:lnTo>
                    <a:pt x="591389" y="179367"/>
                  </a:lnTo>
                  <a:lnTo>
                    <a:pt x="570248" y="141243"/>
                  </a:lnTo>
                  <a:lnTo>
                    <a:pt x="544142" y="106647"/>
                  </a:lnTo>
                  <a:lnTo>
                    <a:pt x="513550" y="76058"/>
                  </a:lnTo>
                  <a:lnTo>
                    <a:pt x="478953" y="49956"/>
                  </a:lnTo>
                  <a:lnTo>
                    <a:pt x="440830" y="28819"/>
                  </a:lnTo>
                  <a:lnTo>
                    <a:pt x="399661" y="13128"/>
                  </a:lnTo>
                  <a:lnTo>
                    <a:pt x="355927" y="3361"/>
                  </a:lnTo>
                  <a:lnTo>
                    <a:pt x="310107" y="0"/>
                  </a:lnTo>
                  <a:close/>
                </a:path>
              </a:pathLst>
            </a:custGeom>
            <a:solidFill>
              <a:srgbClr val="EF7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07070" y="2507089"/>
              <a:ext cx="311150" cy="311150"/>
            </a:xfrm>
            <a:custGeom>
              <a:avLst/>
              <a:gdLst/>
              <a:ahLst/>
              <a:cxnLst/>
              <a:rect l="l" t="t" r="r" b="b"/>
              <a:pathLst>
                <a:path w="311150" h="311150">
                  <a:moveTo>
                    <a:pt x="155426" y="0"/>
                  </a:moveTo>
                  <a:lnTo>
                    <a:pt x="106294" y="7926"/>
                  </a:lnTo>
                  <a:lnTo>
                    <a:pt x="63627" y="29999"/>
                  </a:lnTo>
                  <a:lnTo>
                    <a:pt x="29984" y="63655"/>
                  </a:lnTo>
                  <a:lnTo>
                    <a:pt x="7922" y="106333"/>
                  </a:lnTo>
                  <a:lnTo>
                    <a:pt x="0" y="155469"/>
                  </a:lnTo>
                  <a:lnTo>
                    <a:pt x="7922" y="204601"/>
                  </a:lnTo>
                  <a:lnTo>
                    <a:pt x="29984" y="247268"/>
                  </a:lnTo>
                  <a:lnTo>
                    <a:pt x="63627" y="280911"/>
                  </a:lnTo>
                  <a:lnTo>
                    <a:pt x="106294" y="302973"/>
                  </a:lnTo>
                  <a:lnTo>
                    <a:pt x="155426" y="310895"/>
                  </a:lnTo>
                  <a:lnTo>
                    <a:pt x="204558" y="302973"/>
                  </a:lnTo>
                  <a:lnTo>
                    <a:pt x="247224" y="280911"/>
                  </a:lnTo>
                  <a:lnTo>
                    <a:pt x="280868" y="247268"/>
                  </a:lnTo>
                  <a:lnTo>
                    <a:pt x="302930" y="204601"/>
                  </a:lnTo>
                  <a:lnTo>
                    <a:pt x="310852" y="155469"/>
                  </a:lnTo>
                  <a:lnTo>
                    <a:pt x="302930" y="106333"/>
                  </a:lnTo>
                  <a:lnTo>
                    <a:pt x="280868" y="63655"/>
                  </a:lnTo>
                  <a:lnTo>
                    <a:pt x="247224" y="29999"/>
                  </a:lnTo>
                  <a:lnTo>
                    <a:pt x="204558" y="7926"/>
                  </a:lnTo>
                  <a:lnTo>
                    <a:pt x="155426" y="0"/>
                  </a:lnTo>
                  <a:close/>
                </a:path>
              </a:pathLst>
            </a:custGeom>
            <a:solidFill>
              <a:srgbClr val="F2D8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84817" y="2158528"/>
              <a:ext cx="982980" cy="981710"/>
            </a:xfrm>
            <a:custGeom>
              <a:avLst/>
              <a:gdLst/>
              <a:ahLst/>
              <a:cxnLst/>
              <a:rect l="l" t="t" r="r" b="b"/>
              <a:pathLst>
                <a:path w="982979" h="981710">
                  <a:moveTo>
                    <a:pt x="477678" y="26669"/>
                  </a:moveTo>
                  <a:lnTo>
                    <a:pt x="428952" y="29209"/>
                  </a:lnTo>
                  <a:lnTo>
                    <a:pt x="381606" y="36829"/>
                  </a:lnTo>
                  <a:lnTo>
                    <a:pt x="335886" y="48259"/>
                  </a:lnTo>
                  <a:lnTo>
                    <a:pt x="292034" y="64769"/>
                  </a:lnTo>
                  <a:lnTo>
                    <a:pt x="250292" y="85089"/>
                  </a:lnTo>
                  <a:lnTo>
                    <a:pt x="210905" y="109219"/>
                  </a:lnTo>
                  <a:lnTo>
                    <a:pt x="174115" y="135889"/>
                  </a:lnTo>
                  <a:lnTo>
                    <a:pt x="140166" y="167639"/>
                  </a:lnTo>
                  <a:lnTo>
                    <a:pt x="109300" y="200659"/>
                  </a:lnTo>
                  <a:lnTo>
                    <a:pt x="81761" y="237489"/>
                  </a:lnTo>
                  <a:lnTo>
                    <a:pt x="57791" y="276859"/>
                  </a:lnTo>
                  <a:lnTo>
                    <a:pt x="37634" y="318769"/>
                  </a:lnTo>
                  <a:lnTo>
                    <a:pt x="21534" y="363219"/>
                  </a:lnTo>
                  <a:lnTo>
                    <a:pt x="9732" y="408939"/>
                  </a:lnTo>
                  <a:lnTo>
                    <a:pt x="2473" y="455929"/>
                  </a:lnTo>
                  <a:lnTo>
                    <a:pt x="0" y="504189"/>
                  </a:lnTo>
                  <a:lnTo>
                    <a:pt x="2473" y="553719"/>
                  </a:lnTo>
                  <a:lnTo>
                    <a:pt x="9732" y="600709"/>
                  </a:lnTo>
                  <a:lnTo>
                    <a:pt x="21534" y="646429"/>
                  </a:lnTo>
                  <a:lnTo>
                    <a:pt x="37634" y="690879"/>
                  </a:lnTo>
                  <a:lnTo>
                    <a:pt x="57791" y="731519"/>
                  </a:lnTo>
                  <a:lnTo>
                    <a:pt x="81761" y="770889"/>
                  </a:lnTo>
                  <a:lnTo>
                    <a:pt x="109300" y="807719"/>
                  </a:lnTo>
                  <a:lnTo>
                    <a:pt x="140166" y="842009"/>
                  </a:lnTo>
                  <a:lnTo>
                    <a:pt x="174115" y="872489"/>
                  </a:lnTo>
                  <a:lnTo>
                    <a:pt x="210905" y="900429"/>
                  </a:lnTo>
                  <a:lnTo>
                    <a:pt x="250292" y="924559"/>
                  </a:lnTo>
                  <a:lnTo>
                    <a:pt x="292034" y="944879"/>
                  </a:lnTo>
                  <a:lnTo>
                    <a:pt x="335886" y="961389"/>
                  </a:lnTo>
                  <a:lnTo>
                    <a:pt x="381606" y="972819"/>
                  </a:lnTo>
                  <a:lnTo>
                    <a:pt x="428952" y="980439"/>
                  </a:lnTo>
                  <a:lnTo>
                    <a:pt x="477678" y="981709"/>
                  </a:lnTo>
                  <a:lnTo>
                    <a:pt x="526405" y="980439"/>
                  </a:lnTo>
                  <a:lnTo>
                    <a:pt x="573750" y="972819"/>
                  </a:lnTo>
                  <a:lnTo>
                    <a:pt x="619470" y="961389"/>
                  </a:lnTo>
                  <a:lnTo>
                    <a:pt x="629590" y="957579"/>
                  </a:lnTo>
                  <a:lnTo>
                    <a:pt x="477678" y="957579"/>
                  </a:lnTo>
                  <a:lnTo>
                    <a:pt x="431357" y="956309"/>
                  </a:lnTo>
                  <a:lnTo>
                    <a:pt x="386366" y="948689"/>
                  </a:lnTo>
                  <a:lnTo>
                    <a:pt x="342934" y="937259"/>
                  </a:lnTo>
                  <a:lnTo>
                    <a:pt x="301289" y="922019"/>
                  </a:lnTo>
                  <a:lnTo>
                    <a:pt x="261661" y="902969"/>
                  </a:lnTo>
                  <a:lnTo>
                    <a:pt x="224278" y="880109"/>
                  </a:lnTo>
                  <a:lnTo>
                    <a:pt x="189370" y="854709"/>
                  </a:lnTo>
                  <a:lnTo>
                    <a:pt x="157164" y="825499"/>
                  </a:lnTo>
                  <a:lnTo>
                    <a:pt x="127890" y="792479"/>
                  </a:lnTo>
                  <a:lnTo>
                    <a:pt x="101777" y="758189"/>
                  </a:lnTo>
                  <a:lnTo>
                    <a:pt x="79053" y="720089"/>
                  </a:lnTo>
                  <a:lnTo>
                    <a:pt x="59948" y="680719"/>
                  </a:lnTo>
                  <a:lnTo>
                    <a:pt x="44690" y="638809"/>
                  </a:lnTo>
                  <a:lnTo>
                    <a:pt x="33508" y="595629"/>
                  </a:lnTo>
                  <a:lnTo>
                    <a:pt x="26631" y="551179"/>
                  </a:lnTo>
                  <a:lnTo>
                    <a:pt x="24288" y="504189"/>
                  </a:lnTo>
                  <a:lnTo>
                    <a:pt x="26631" y="458469"/>
                  </a:lnTo>
                  <a:lnTo>
                    <a:pt x="33508" y="412749"/>
                  </a:lnTo>
                  <a:lnTo>
                    <a:pt x="44690" y="369569"/>
                  </a:lnTo>
                  <a:lnTo>
                    <a:pt x="59948" y="327659"/>
                  </a:lnTo>
                  <a:lnTo>
                    <a:pt x="79053" y="288289"/>
                  </a:lnTo>
                  <a:lnTo>
                    <a:pt x="101777" y="251459"/>
                  </a:lnTo>
                  <a:lnTo>
                    <a:pt x="127890" y="215899"/>
                  </a:lnTo>
                  <a:lnTo>
                    <a:pt x="157164" y="184149"/>
                  </a:lnTo>
                  <a:lnTo>
                    <a:pt x="189370" y="154939"/>
                  </a:lnTo>
                  <a:lnTo>
                    <a:pt x="224278" y="128269"/>
                  </a:lnTo>
                  <a:lnTo>
                    <a:pt x="261661" y="105409"/>
                  </a:lnTo>
                  <a:lnTo>
                    <a:pt x="301289" y="86359"/>
                  </a:lnTo>
                  <a:lnTo>
                    <a:pt x="342934" y="71119"/>
                  </a:lnTo>
                  <a:lnTo>
                    <a:pt x="386366" y="60959"/>
                  </a:lnTo>
                  <a:lnTo>
                    <a:pt x="431357" y="53339"/>
                  </a:lnTo>
                  <a:lnTo>
                    <a:pt x="477678" y="50799"/>
                  </a:lnTo>
                  <a:lnTo>
                    <a:pt x="625004" y="50799"/>
                  </a:lnTo>
                  <a:lnTo>
                    <a:pt x="583962" y="39369"/>
                  </a:lnTo>
                  <a:lnTo>
                    <a:pt x="531715" y="30479"/>
                  </a:lnTo>
                  <a:lnTo>
                    <a:pt x="477678" y="26669"/>
                  </a:lnTo>
                  <a:close/>
                </a:path>
                <a:path w="982979" h="981710">
                  <a:moveTo>
                    <a:pt x="839792" y="194309"/>
                  </a:moveTo>
                  <a:lnTo>
                    <a:pt x="807174" y="194309"/>
                  </a:lnTo>
                  <a:lnTo>
                    <a:pt x="838255" y="229869"/>
                  </a:lnTo>
                  <a:lnTo>
                    <a:pt x="865372" y="270509"/>
                  </a:lnTo>
                  <a:lnTo>
                    <a:pt x="888228" y="312419"/>
                  </a:lnTo>
                  <a:lnTo>
                    <a:pt x="906523" y="358139"/>
                  </a:lnTo>
                  <a:lnTo>
                    <a:pt x="919961" y="405129"/>
                  </a:lnTo>
                  <a:lnTo>
                    <a:pt x="928242" y="453389"/>
                  </a:lnTo>
                  <a:lnTo>
                    <a:pt x="931068" y="504189"/>
                  </a:lnTo>
                  <a:lnTo>
                    <a:pt x="928725" y="551179"/>
                  </a:lnTo>
                  <a:lnTo>
                    <a:pt x="921848" y="595629"/>
                  </a:lnTo>
                  <a:lnTo>
                    <a:pt x="910666" y="638809"/>
                  </a:lnTo>
                  <a:lnTo>
                    <a:pt x="895408" y="680719"/>
                  </a:lnTo>
                  <a:lnTo>
                    <a:pt x="876303" y="720089"/>
                  </a:lnTo>
                  <a:lnTo>
                    <a:pt x="853580" y="758189"/>
                  </a:lnTo>
                  <a:lnTo>
                    <a:pt x="827466" y="792479"/>
                  </a:lnTo>
                  <a:lnTo>
                    <a:pt x="798193" y="825499"/>
                  </a:lnTo>
                  <a:lnTo>
                    <a:pt x="765987" y="854709"/>
                  </a:lnTo>
                  <a:lnTo>
                    <a:pt x="731078" y="880109"/>
                  </a:lnTo>
                  <a:lnTo>
                    <a:pt x="693695" y="902969"/>
                  </a:lnTo>
                  <a:lnTo>
                    <a:pt x="654067" y="922019"/>
                  </a:lnTo>
                  <a:lnTo>
                    <a:pt x="612423" y="937259"/>
                  </a:lnTo>
                  <a:lnTo>
                    <a:pt x="568990" y="948689"/>
                  </a:lnTo>
                  <a:lnTo>
                    <a:pt x="523999" y="956309"/>
                  </a:lnTo>
                  <a:lnTo>
                    <a:pt x="477678" y="957579"/>
                  </a:lnTo>
                  <a:lnTo>
                    <a:pt x="629590" y="957579"/>
                  </a:lnTo>
                  <a:lnTo>
                    <a:pt x="705064" y="924559"/>
                  </a:lnTo>
                  <a:lnTo>
                    <a:pt x="744451" y="900429"/>
                  </a:lnTo>
                  <a:lnTo>
                    <a:pt x="781241" y="872489"/>
                  </a:lnTo>
                  <a:lnTo>
                    <a:pt x="815191" y="842009"/>
                  </a:lnTo>
                  <a:lnTo>
                    <a:pt x="846057" y="807719"/>
                  </a:lnTo>
                  <a:lnTo>
                    <a:pt x="873596" y="770889"/>
                  </a:lnTo>
                  <a:lnTo>
                    <a:pt x="897565" y="731519"/>
                  </a:lnTo>
                  <a:lnTo>
                    <a:pt x="917722" y="690879"/>
                  </a:lnTo>
                  <a:lnTo>
                    <a:pt x="933823" y="646429"/>
                  </a:lnTo>
                  <a:lnTo>
                    <a:pt x="945624" y="600709"/>
                  </a:lnTo>
                  <a:lnTo>
                    <a:pt x="952883" y="553719"/>
                  </a:lnTo>
                  <a:lnTo>
                    <a:pt x="955357" y="504189"/>
                  </a:lnTo>
                  <a:lnTo>
                    <a:pt x="952386" y="450849"/>
                  </a:lnTo>
                  <a:lnTo>
                    <a:pt x="943680" y="398779"/>
                  </a:lnTo>
                  <a:lnTo>
                    <a:pt x="929550" y="349249"/>
                  </a:lnTo>
                  <a:lnTo>
                    <a:pt x="910308" y="302259"/>
                  </a:lnTo>
                  <a:lnTo>
                    <a:pt x="886264" y="256539"/>
                  </a:lnTo>
                  <a:lnTo>
                    <a:pt x="857731" y="215899"/>
                  </a:lnTo>
                  <a:lnTo>
                    <a:pt x="839792" y="194309"/>
                  </a:lnTo>
                  <a:close/>
                </a:path>
                <a:path w="982979" h="981710">
                  <a:moveTo>
                    <a:pt x="477678" y="182879"/>
                  </a:moveTo>
                  <a:lnTo>
                    <a:pt x="430026" y="185419"/>
                  </a:lnTo>
                  <a:lnTo>
                    <a:pt x="384556" y="195579"/>
                  </a:lnTo>
                  <a:lnTo>
                    <a:pt x="341763" y="212089"/>
                  </a:lnTo>
                  <a:lnTo>
                    <a:pt x="302146" y="233679"/>
                  </a:lnTo>
                  <a:lnTo>
                    <a:pt x="266199" y="261619"/>
                  </a:lnTo>
                  <a:lnTo>
                    <a:pt x="234421" y="293369"/>
                  </a:lnTo>
                  <a:lnTo>
                    <a:pt x="207307" y="328929"/>
                  </a:lnTo>
                  <a:lnTo>
                    <a:pt x="185354" y="368299"/>
                  </a:lnTo>
                  <a:lnTo>
                    <a:pt x="169058" y="411479"/>
                  </a:lnTo>
                  <a:lnTo>
                    <a:pt x="158917" y="457199"/>
                  </a:lnTo>
                  <a:lnTo>
                    <a:pt x="155426" y="504189"/>
                  </a:lnTo>
                  <a:lnTo>
                    <a:pt x="158917" y="552449"/>
                  </a:lnTo>
                  <a:lnTo>
                    <a:pt x="169058" y="598169"/>
                  </a:lnTo>
                  <a:lnTo>
                    <a:pt x="185354" y="640079"/>
                  </a:lnTo>
                  <a:lnTo>
                    <a:pt x="207307" y="680719"/>
                  </a:lnTo>
                  <a:lnTo>
                    <a:pt x="234421" y="716279"/>
                  </a:lnTo>
                  <a:lnTo>
                    <a:pt x="266199" y="748029"/>
                  </a:lnTo>
                  <a:lnTo>
                    <a:pt x="302146" y="774699"/>
                  </a:lnTo>
                  <a:lnTo>
                    <a:pt x="341763" y="797559"/>
                  </a:lnTo>
                  <a:lnTo>
                    <a:pt x="384556" y="812799"/>
                  </a:lnTo>
                  <a:lnTo>
                    <a:pt x="430026" y="822959"/>
                  </a:lnTo>
                  <a:lnTo>
                    <a:pt x="477678" y="826769"/>
                  </a:lnTo>
                  <a:lnTo>
                    <a:pt x="525330" y="822959"/>
                  </a:lnTo>
                  <a:lnTo>
                    <a:pt x="570801" y="812799"/>
                  </a:lnTo>
                  <a:lnTo>
                    <a:pt x="595763" y="803909"/>
                  </a:lnTo>
                  <a:lnTo>
                    <a:pt x="478477" y="803909"/>
                  </a:lnTo>
                  <a:lnTo>
                    <a:pt x="430182" y="800099"/>
                  </a:lnTo>
                  <a:lnTo>
                    <a:pt x="384306" y="788669"/>
                  </a:lnTo>
                  <a:lnTo>
                    <a:pt x="341479" y="769619"/>
                  </a:lnTo>
                  <a:lnTo>
                    <a:pt x="302326" y="745489"/>
                  </a:lnTo>
                  <a:lnTo>
                    <a:pt x="267475" y="716279"/>
                  </a:lnTo>
                  <a:lnTo>
                    <a:pt x="237554" y="680719"/>
                  </a:lnTo>
                  <a:lnTo>
                    <a:pt x="213191" y="641349"/>
                  </a:lnTo>
                  <a:lnTo>
                    <a:pt x="195011" y="599439"/>
                  </a:lnTo>
                  <a:lnTo>
                    <a:pt x="183643" y="552449"/>
                  </a:lnTo>
                  <a:lnTo>
                    <a:pt x="179715" y="504189"/>
                  </a:lnTo>
                  <a:lnTo>
                    <a:pt x="183620" y="455929"/>
                  </a:lnTo>
                  <a:lnTo>
                    <a:pt x="194923" y="410209"/>
                  </a:lnTo>
                  <a:lnTo>
                    <a:pt x="213008" y="368299"/>
                  </a:lnTo>
                  <a:lnTo>
                    <a:pt x="237258" y="328929"/>
                  </a:lnTo>
                  <a:lnTo>
                    <a:pt x="267056" y="294639"/>
                  </a:lnTo>
                  <a:lnTo>
                    <a:pt x="301785" y="264159"/>
                  </a:lnTo>
                  <a:lnTo>
                    <a:pt x="340829" y="240029"/>
                  </a:lnTo>
                  <a:lnTo>
                    <a:pt x="383570" y="222249"/>
                  </a:lnTo>
                  <a:lnTo>
                    <a:pt x="429392" y="210819"/>
                  </a:lnTo>
                  <a:lnTo>
                    <a:pt x="477678" y="207009"/>
                  </a:lnTo>
                  <a:lnTo>
                    <a:pt x="600584" y="207009"/>
                  </a:lnTo>
                  <a:lnTo>
                    <a:pt x="575130" y="196849"/>
                  </a:lnTo>
                  <a:lnTo>
                    <a:pt x="527629" y="186689"/>
                  </a:lnTo>
                  <a:lnTo>
                    <a:pt x="477678" y="182879"/>
                  </a:lnTo>
                  <a:close/>
                </a:path>
                <a:path w="982979" h="981710">
                  <a:moveTo>
                    <a:pt x="728292" y="303529"/>
                  </a:moveTo>
                  <a:lnTo>
                    <a:pt x="697875" y="303529"/>
                  </a:lnTo>
                  <a:lnTo>
                    <a:pt x="730644" y="346709"/>
                  </a:lnTo>
                  <a:lnTo>
                    <a:pt x="755374" y="394969"/>
                  </a:lnTo>
                  <a:lnTo>
                    <a:pt x="770996" y="448309"/>
                  </a:lnTo>
                  <a:lnTo>
                    <a:pt x="776441" y="505459"/>
                  </a:lnTo>
                  <a:lnTo>
                    <a:pt x="772536" y="553719"/>
                  </a:lnTo>
                  <a:lnTo>
                    <a:pt x="761232" y="599439"/>
                  </a:lnTo>
                  <a:lnTo>
                    <a:pt x="743147" y="642619"/>
                  </a:lnTo>
                  <a:lnTo>
                    <a:pt x="718898" y="681989"/>
                  </a:lnTo>
                  <a:lnTo>
                    <a:pt x="689100" y="716279"/>
                  </a:lnTo>
                  <a:lnTo>
                    <a:pt x="654370" y="745489"/>
                  </a:lnTo>
                  <a:lnTo>
                    <a:pt x="615327" y="769619"/>
                  </a:lnTo>
                  <a:lnTo>
                    <a:pt x="572585" y="788669"/>
                  </a:lnTo>
                  <a:lnTo>
                    <a:pt x="526763" y="800099"/>
                  </a:lnTo>
                  <a:lnTo>
                    <a:pt x="478477" y="803909"/>
                  </a:lnTo>
                  <a:lnTo>
                    <a:pt x="595763" y="803909"/>
                  </a:lnTo>
                  <a:lnTo>
                    <a:pt x="653211" y="774699"/>
                  </a:lnTo>
                  <a:lnTo>
                    <a:pt x="689157" y="748029"/>
                  </a:lnTo>
                  <a:lnTo>
                    <a:pt x="720936" y="716279"/>
                  </a:lnTo>
                  <a:lnTo>
                    <a:pt x="748050" y="680719"/>
                  </a:lnTo>
                  <a:lnTo>
                    <a:pt x="770003" y="640079"/>
                  </a:lnTo>
                  <a:lnTo>
                    <a:pt x="786298" y="598169"/>
                  </a:lnTo>
                  <a:lnTo>
                    <a:pt x="796440" y="552449"/>
                  </a:lnTo>
                  <a:lnTo>
                    <a:pt x="799931" y="504189"/>
                  </a:lnTo>
                  <a:lnTo>
                    <a:pt x="796135" y="454659"/>
                  </a:lnTo>
                  <a:lnTo>
                    <a:pt x="785108" y="407669"/>
                  </a:lnTo>
                  <a:lnTo>
                    <a:pt x="767394" y="363219"/>
                  </a:lnTo>
                  <a:lnTo>
                    <a:pt x="743533" y="322579"/>
                  </a:lnTo>
                  <a:lnTo>
                    <a:pt x="728292" y="303529"/>
                  </a:lnTo>
                  <a:close/>
                </a:path>
                <a:path w="982979" h="981710">
                  <a:moveTo>
                    <a:pt x="477678" y="336549"/>
                  </a:moveTo>
                  <a:lnTo>
                    <a:pt x="433214" y="342899"/>
                  </a:lnTo>
                  <a:lnTo>
                    <a:pt x="393208" y="359409"/>
                  </a:lnTo>
                  <a:lnTo>
                    <a:pt x="359277" y="386079"/>
                  </a:lnTo>
                  <a:lnTo>
                    <a:pt x="333039" y="420369"/>
                  </a:lnTo>
                  <a:lnTo>
                    <a:pt x="316110" y="459739"/>
                  </a:lnTo>
                  <a:lnTo>
                    <a:pt x="310107" y="504189"/>
                  </a:lnTo>
                  <a:lnTo>
                    <a:pt x="316110" y="548639"/>
                  </a:lnTo>
                  <a:lnTo>
                    <a:pt x="333039" y="589279"/>
                  </a:lnTo>
                  <a:lnTo>
                    <a:pt x="359277" y="623569"/>
                  </a:lnTo>
                  <a:lnTo>
                    <a:pt x="393208" y="648969"/>
                  </a:lnTo>
                  <a:lnTo>
                    <a:pt x="433214" y="666749"/>
                  </a:lnTo>
                  <a:lnTo>
                    <a:pt x="477678" y="671829"/>
                  </a:lnTo>
                  <a:lnTo>
                    <a:pt x="522142" y="666749"/>
                  </a:lnTo>
                  <a:lnTo>
                    <a:pt x="562148" y="648969"/>
                  </a:lnTo>
                  <a:lnTo>
                    <a:pt x="563845" y="647699"/>
                  </a:lnTo>
                  <a:lnTo>
                    <a:pt x="476879" y="647699"/>
                  </a:lnTo>
                  <a:lnTo>
                    <a:pt x="431585" y="640079"/>
                  </a:lnTo>
                  <a:lnTo>
                    <a:pt x="392440" y="619759"/>
                  </a:lnTo>
                  <a:lnTo>
                    <a:pt x="361693" y="589279"/>
                  </a:lnTo>
                  <a:lnTo>
                    <a:pt x="341595" y="549909"/>
                  </a:lnTo>
                  <a:lnTo>
                    <a:pt x="334396" y="504189"/>
                  </a:lnTo>
                  <a:lnTo>
                    <a:pt x="341760" y="459739"/>
                  </a:lnTo>
                  <a:lnTo>
                    <a:pt x="362220" y="420369"/>
                  </a:lnTo>
                  <a:lnTo>
                    <a:pt x="393326" y="388619"/>
                  </a:lnTo>
                  <a:lnTo>
                    <a:pt x="432628" y="368299"/>
                  </a:lnTo>
                  <a:lnTo>
                    <a:pt x="477678" y="361949"/>
                  </a:lnTo>
                  <a:lnTo>
                    <a:pt x="563525" y="361949"/>
                  </a:lnTo>
                  <a:lnTo>
                    <a:pt x="537182" y="347979"/>
                  </a:lnTo>
                  <a:lnTo>
                    <a:pt x="508411" y="340359"/>
                  </a:lnTo>
                  <a:lnTo>
                    <a:pt x="477678" y="336549"/>
                  </a:lnTo>
                  <a:close/>
                </a:path>
                <a:path w="982979" h="981710">
                  <a:moveTo>
                    <a:pt x="616996" y="412749"/>
                  </a:moveTo>
                  <a:lnTo>
                    <a:pt x="586978" y="412749"/>
                  </a:lnTo>
                  <a:lnTo>
                    <a:pt x="601039" y="433069"/>
                  </a:lnTo>
                  <a:lnTo>
                    <a:pt x="611459" y="454659"/>
                  </a:lnTo>
                  <a:lnTo>
                    <a:pt x="617935" y="478789"/>
                  </a:lnTo>
                  <a:lnTo>
                    <a:pt x="620161" y="504189"/>
                  </a:lnTo>
                  <a:lnTo>
                    <a:pt x="612874" y="549909"/>
                  </a:lnTo>
                  <a:lnTo>
                    <a:pt x="592568" y="589279"/>
                  </a:lnTo>
                  <a:lnTo>
                    <a:pt x="561577" y="619759"/>
                  </a:lnTo>
                  <a:lnTo>
                    <a:pt x="522236" y="640079"/>
                  </a:lnTo>
                  <a:lnTo>
                    <a:pt x="476879" y="647699"/>
                  </a:lnTo>
                  <a:lnTo>
                    <a:pt x="563845" y="647699"/>
                  </a:lnTo>
                  <a:lnTo>
                    <a:pt x="596079" y="623569"/>
                  </a:lnTo>
                  <a:lnTo>
                    <a:pt x="622318" y="589279"/>
                  </a:lnTo>
                  <a:lnTo>
                    <a:pt x="639247" y="548639"/>
                  </a:lnTo>
                  <a:lnTo>
                    <a:pt x="645249" y="504189"/>
                  </a:lnTo>
                  <a:lnTo>
                    <a:pt x="642459" y="474979"/>
                  </a:lnTo>
                  <a:lnTo>
                    <a:pt x="634436" y="445769"/>
                  </a:lnTo>
                  <a:lnTo>
                    <a:pt x="621700" y="419099"/>
                  </a:lnTo>
                  <a:lnTo>
                    <a:pt x="616996" y="412749"/>
                  </a:lnTo>
                  <a:close/>
                </a:path>
                <a:path w="982979" h="981710">
                  <a:moveTo>
                    <a:pt x="482525" y="472439"/>
                  </a:moveTo>
                  <a:lnTo>
                    <a:pt x="477678" y="472439"/>
                  </a:lnTo>
                  <a:lnTo>
                    <a:pt x="465113" y="474979"/>
                  </a:lnTo>
                  <a:lnTo>
                    <a:pt x="454814" y="481329"/>
                  </a:lnTo>
                  <a:lnTo>
                    <a:pt x="447852" y="491489"/>
                  </a:lnTo>
                  <a:lnTo>
                    <a:pt x="445293" y="504189"/>
                  </a:lnTo>
                  <a:lnTo>
                    <a:pt x="447852" y="516889"/>
                  </a:lnTo>
                  <a:lnTo>
                    <a:pt x="454814" y="527049"/>
                  </a:lnTo>
                  <a:lnTo>
                    <a:pt x="465113" y="534669"/>
                  </a:lnTo>
                  <a:lnTo>
                    <a:pt x="477678" y="537209"/>
                  </a:lnTo>
                  <a:lnTo>
                    <a:pt x="490244" y="534669"/>
                  </a:lnTo>
                  <a:lnTo>
                    <a:pt x="500542" y="527049"/>
                  </a:lnTo>
                  <a:lnTo>
                    <a:pt x="507505" y="516889"/>
                  </a:lnTo>
                  <a:lnTo>
                    <a:pt x="510063" y="504189"/>
                  </a:lnTo>
                  <a:lnTo>
                    <a:pt x="510063" y="500379"/>
                  </a:lnTo>
                  <a:lnTo>
                    <a:pt x="509264" y="495299"/>
                  </a:lnTo>
                  <a:lnTo>
                    <a:pt x="507613" y="492759"/>
                  </a:lnTo>
                  <a:lnTo>
                    <a:pt x="525249" y="474979"/>
                  </a:lnTo>
                  <a:lnTo>
                    <a:pt x="490621" y="474979"/>
                  </a:lnTo>
                  <a:lnTo>
                    <a:pt x="482525" y="472439"/>
                  </a:lnTo>
                  <a:close/>
                </a:path>
                <a:path w="982979" h="981710">
                  <a:moveTo>
                    <a:pt x="563525" y="361949"/>
                  </a:moveTo>
                  <a:lnTo>
                    <a:pt x="477678" y="361949"/>
                  </a:lnTo>
                  <a:lnTo>
                    <a:pt x="503607" y="363219"/>
                  </a:lnTo>
                  <a:lnTo>
                    <a:pt x="527787" y="370839"/>
                  </a:lnTo>
                  <a:lnTo>
                    <a:pt x="549990" y="380999"/>
                  </a:lnTo>
                  <a:lnTo>
                    <a:pt x="569986" y="394969"/>
                  </a:lnTo>
                  <a:lnTo>
                    <a:pt x="490621" y="474979"/>
                  </a:lnTo>
                  <a:lnTo>
                    <a:pt x="525249" y="474979"/>
                  </a:lnTo>
                  <a:lnTo>
                    <a:pt x="586978" y="412749"/>
                  </a:lnTo>
                  <a:lnTo>
                    <a:pt x="616996" y="412749"/>
                  </a:lnTo>
                  <a:lnTo>
                    <a:pt x="604768" y="396239"/>
                  </a:lnTo>
                  <a:lnTo>
                    <a:pt x="622624" y="378459"/>
                  </a:lnTo>
                  <a:lnTo>
                    <a:pt x="586978" y="378459"/>
                  </a:lnTo>
                  <a:lnTo>
                    <a:pt x="563525" y="361949"/>
                  </a:lnTo>
                  <a:close/>
                </a:path>
                <a:path w="982979" h="981710">
                  <a:moveTo>
                    <a:pt x="600584" y="207009"/>
                  </a:moveTo>
                  <a:lnTo>
                    <a:pt x="477678" y="207009"/>
                  </a:lnTo>
                  <a:lnTo>
                    <a:pt x="535026" y="212089"/>
                  </a:lnTo>
                  <a:lnTo>
                    <a:pt x="588589" y="227329"/>
                  </a:lnTo>
                  <a:lnTo>
                    <a:pt x="637298" y="252729"/>
                  </a:lnTo>
                  <a:lnTo>
                    <a:pt x="680084" y="285749"/>
                  </a:lnTo>
                  <a:lnTo>
                    <a:pt x="586978" y="378459"/>
                  </a:lnTo>
                  <a:lnTo>
                    <a:pt x="622624" y="378459"/>
                  </a:lnTo>
                  <a:lnTo>
                    <a:pt x="697875" y="303529"/>
                  </a:lnTo>
                  <a:lnTo>
                    <a:pt x="728292" y="303529"/>
                  </a:lnTo>
                  <a:lnTo>
                    <a:pt x="714067" y="285749"/>
                  </a:lnTo>
                  <a:lnTo>
                    <a:pt x="730878" y="269239"/>
                  </a:lnTo>
                  <a:lnTo>
                    <a:pt x="697875" y="269239"/>
                  </a:lnTo>
                  <a:lnTo>
                    <a:pt x="660759" y="238759"/>
                  </a:lnTo>
                  <a:lnTo>
                    <a:pt x="619675" y="214629"/>
                  </a:lnTo>
                  <a:lnTo>
                    <a:pt x="600584" y="207009"/>
                  </a:lnTo>
                  <a:close/>
                </a:path>
                <a:path w="982979" h="981710">
                  <a:moveTo>
                    <a:pt x="625004" y="50799"/>
                  </a:moveTo>
                  <a:lnTo>
                    <a:pt x="477678" y="50799"/>
                  </a:lnTo>
                  <a:lnTo>
                    <a:pt x="528979" y="54609"/>
                  </a:lnTo>
                  <a:lnTo>
                    <a:pt x="578579" y="62229"/>
                  </a:lnTo>
                  <a:lnTo>
                    <a:pt x="626168" y="76199"/>
                  </a:lnTo>
                  <a:lnTo>
                    <a:pt x="671434" y="95249"/>
                  </a:lnTo>
                  <a:lnTo>
                    <a:pt x="714066" y="118109"/>
                  </a:lnTo>
                  <a:lnTo>
                    <a:pt x="753753" y="144779"/>
                  </a:lnTo>
                  <a:lnTo>
                    <a:pt x="790183" y="176529"/>
                  </a:lnTo>
                  <a:lnTo>
                    <a:pt x="697875" y="269239"/>
                  </a:lnTo>
                  <a:lnTo>
                    <a:pt x="730878" y="269239"/>
                  </a:lnTo>
                  <a:lnTo>
                    <a:pt x="807174" y="194309"/>
                  </a:lnTo>
                  <a:lnTo>
                    <a:pt x="839792" y="194309"/>
                  </a:lnTo>
                  <a:lnTo>
                    <a:pt x="825018" y="176529"/>
                  </a:lnTo>
                  <a:lnTo>
                    <a:pt x="837961" y="163829"/>
                  </a:lnTo>
                  <a:lnTo>
                    <a:pt x="895582" y="163829"/>
                  </a:lnTo>
                  <a:lnTo>
                    <a:pt x="899399" y="160019"/>
                  </a:lnTo>
                  <a:lnTo>
                    <a:pt x="808027" y="160019"/>
                  </a:lnTo>
                  <a:lnTo>
                    <a:pt x="769155" y="126999"/>
                  </a:lnTo>
                  <a:lnTo>
                    <a:pt x="727017" y="97789"/>
                  </a:lnTo>
                  <a:lnTo>
                    <a:pt x="681908" y="73659"/>
                  </a:lnTo>
                  <a:lnTo>
                    <a:pt x="634125" y="53339"/>
                  </a:lnTo>
                  <a:lnTo>
                    <a:pt x="625004" y="50799"/>
                  </a:lnTo>
                  <a:close/>
                </a:path>
                <a:path w="982979" h="981710">
                  <a:moveTo>
                    <a:pt x="895582" y="163829"/>
                  </a:moveTo>
                  <a:lnTo>
                    <a:pt x="837961" y="163829"/>
                  </a:lnTo>
                  <a:lnTo>
                    <a:pt x="882491" y="168909"/>
                  </a:lnTo>
                  <a:lnTo>
                    <a:pt x="887338" y="168909"/>
                  </a:lnTo>
                  <a:lnTo>
                    <a:pt x="890587" y="167639"/>
                  </a:lnTo>
                  <a:lnTo>
                    <a:pt x="893037" y="166369"/>
                  </a:lnTo>
                  <a:lnTo>
                    <a:pt x="895582" y="163829"/>
                  </a:lnTo>
                  <a:close/>
                </a:path>
                <a:path w="982979" h="981710">
                  <a:moveTo>
                    <a:pt x="913278" y="0"/>
                  </a:moveTo>
                  <a:lnTo>
                    <a:pt x="908377" y="1269"/>
                  </a:lnTo>
                  <a:lnTo>
                    <a:pt x="904329" y="5079"/>
                  </a:lnTo>
                  <a:lnTo>
                    <a:pt x="816123" y="93979"/>
                  </a:lnTo>
                  <a:lnTo>
                    <a:pt x="814471" y="97789"/>
                  </a:lnTo>
                  <a:lnTo>
                    <a:pt x="815270" y="102869"/>
                  </a:lnTo>
                  <a:lnTo>
                    <a:pt x="820970" y="147319"/>
                  </a:lnTo>
                  <a:lnTo>
                    <a:pt x="808027" y="160019"/>
                  </a:lnTo>
                  <a:lnTo>
                    <a:pt x="899399" y="160019"/>
                  </a:lnTo>
                  <a:lnTo>
                    <a:pt x="914666" y="144779"/>
                  </a:lnTo>
                  <a:lnTo>
                    <a:pt x="880040" y="144779"/>
                  </a:lnTo>
                  <a:lnTo>
                    <a:pt x="844460" y="139699"/>
                  </a:lnTo>
                  <a:lnTo>
                    <a:pt x="839559" y="104139"/>
                  </a:lnTo>
                  <a:lnTo>
                    <a:pt x="904329" y="40639"/>
                  </a:lnTo>
                  <a:lnTo>
                    <a:pt x="928654" y="40639"/>
                  </a:lnTo>
                  <a:lnTo>
                    <a:pt x="925422" y="12699"/>
                  </a:lnTo>
                  <a:lnTo>
                    <a:pt x="924570" y="7619"/>
                  </a:lnTo>
                  <a:lnTo>
                    <a:pt x="922173" y="3809"/>
                  </a:lnTo>
                  <a:lnTo>
                    <a:pt x="917326" y="1269"/>
                  </a:lnTo>
                  <a:lnTo>
                    <a:pt x="913278" y="0"/>
                  </a:lnTo>
                  <a:close/>
                </a:path>
                <a:path w="982979" h="981710">
                  <a:moveTo>
                    <a:pt x="928654" y="40639"/>
                  </a:moveTo>
                  <a:lnTo>
                    <a:pt x="904329" y="40639"/>
                  </a:lnTo>
                  <a:lnTo>
                    <a:pt x="906779" y="67309"/>
                  </a:lnTo>
                  <a:lnTo>
                    <a:pt x="907578" y="73659"/>
                  </a:lnTo>
                  <a:lnTo>
                    <a:pt x="911626" y="77469"/>
                  </a:lnTo>
                  <a:lnTo>
                    <a:pt x="917326" y="77469"/>
                  </a:lnTo>
                  <a:lnTo>
                    <a:pt x="944011" y="81279"/>
                  </a:lnTo>
                  <a:lnTo>
                    <a:pt x="880040" y="144779"/>
                  </a:lnTo>
                  <a:lnTo>
                    <a:pt x="914666" y="144779"/>
                  </a:lnTo>
                  <a:lnTo>
                    <a:pt x="982096" y="77469"/>
                  </a:lnTo>
                  <a:lnTo>
                    <a:pt x="982895" y="72389"/>
                  </a:lnTo>
                  <a:lnTo>
                    <a:pt x="982096" y="67309"/>
                  </a:lnTo>
                  <a:lnTo>
                    <a:pt x="980445" y="63499"/>
                  </a:lnTo>
                  <a:lnTo>
                    <a:pt x="976396" y="59689"/>
                  </a:lnTo>
                  <a:lnTo>
                    <a:pt x="972348" y="59689"/>
                  </a:lnTo>
                  <a:lnTo>
                    <a:pt x="930269" y="54609"/>
                  </a:lnTo>
                  <a:lnTo>
                    <a:pt x="928654" y="40639"/>
                  </a:lnTo>
                  <a:close/>
                </a:path>
              </a:pathLst>
            </a:custGeom>
            <a:solidFill>
              <a:srgbClr val="4936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5300" y="3324487"/>
            <a:ext cx="233045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90" dirty="0">
                <a:latin typeface="Calibri"/>
                <a:cs typeface="Calibri"/>
              </a:rPr>
              <a:t>1</a:t>
            </a:r>
            <a:r>
              <a:rPr sz="600" b="1" spc="10" dirty="0">
                <a:latin typeface="Calibri"/>
                <a:cs typeface="Calibri"/>
              </a:rPr>
              <a:t>8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6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2" name="object 21">
            <a:extLst>
              <a:ext uri="{FF2B5EF4-FFF2-40B4-BE49-F238E27FC236}">
                <a16:creationId xmlns:a16="http://schemas.microsoft.com/office/drawing/2014/main" id="{94C202A7-2985-694B-86E8-BADC6626964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435609"/>
            <a:chOff x="0" y="0"/>
            <a:chExt cx="4608195" cy="435609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131445"/>
            </a:xfrm>
            <a:custGeom>
              <a:avLst/>
              <a:gdLst/>
              <a:ahLst/>
              <a:cxnLst/>
              <a:rect l="l" t="t" r="r" b="b"/>
              <a:pathLst>
                <a:path w="2304415" h="131445">
                  <a:moveTo>
                    <a:pt x="0" y="130911"/>
                  </a:moveTo>
                  <a:lnTo>
                    <a:pt x="2303995" y="130911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30911"/>
                  </a:lnTo>
                  <a:close/>
                </a:path>
              </a:pathLst>
            </a:custGeom>
            <a:solidFill>
              <a:srgbClr val="812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30902"/>
              <a:ext cx="4608004" cy="3042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6499" y="123809"/>
            <a:ext cx="17481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Calibri"/>
                <a:cs typeface="Calibri"/>
              </a:rPr>
              <a:t>Conclusions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-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Summary</a:t>
            </a:r>
          </a:p>
        </p:txBody>
      </p:sp>
      <p:pic>
        <p:nvPicPr>
          <p:cNvPr id="7" name="object 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7700" y="2008581"/>
            <a:ext cx="70129" cy="701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7700" y="2261641"/>
            <a:ext cx="70129" cy="701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7700" y="2691828"/>
            <a:ext cx="70129" cy="7012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7294" y="656527"/>
            <a:ext cx="3713479" cy="215138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b="1" spc="-5" dirty="0">
                <a:solidFill>
                  <a:srgbClr val="812433"/>
                </a:solidFill>
                <a:latin typeface="Calibri"/>
                <a:cs typeface="Calibri"/>
              </a:rPr>
              <a:t>Thesis</a:t>
            </a:r>
            <a:r>
              <a:rPr sz="1200" b="1" spc="-30" dirty="0">
                <a:solidFill>
                  <a:srgbClr val="812433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812433"/>
                </a:solidFill>
                <a:latin typeface="Calibri"/>
                <a:cs typeface="Calibri"/>
              </a:rPr>
              <a:t>focus:</a:t>
            </a:r>
            <a:endParaRPr sz="1200">
              <a:latin typeface="Calibri"/>
              <a:cs typeface="Calibri"/>
            </a:endParaRPr>
          </a:p>
          <a:p>
            <a:pPr marL="289560" marR="5080">
              <a:lnSpc>
                <a:spcPts val="1390"/>
              </a:lnSpc>
              <a:spcBef>
                <a:spcPts val="640"/>
              </a:spcBef>
            </a:pPr>
            <a:r>
              <a:rPr sz="1200" spc="-10" dirty="0">
                <a:latin typeface="Calibri"/>
                <a:cs typeface="Calibri"/>
              </a:rPr>
              <a:t>improving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applicability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symbolic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execution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malware</a:t>
            </a:r>
            <a:r>
              <a:rPr sz="1200" spc="-5" dirty="0">
                <a:latin typeface="Calibri"/>
                <a:cs typeface="Calibri"/>
              </a:rPr>
              <a:t> domain </a:t>
            </a:r>
            <a:r>
              <a:rPr sz="1200" spc="-10" dirty="0">
                <a:latin typeface="Calibri"/>
                <a:cs typeface="Calibri"/>
              </a:rPr>
              <a:t>by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patching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evasion</a:t>
            </a:r>
            <a:r>
              <a:rPr sz="1200" spc="-5" dirty="0">
                <a:latin typeface="Calibri"/>
                <a:cs typeface="Calibri"/>
              </a:rPr>
              <a:t> techniques.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812433"/>
                </a:solidFill>
                <a:latin typeface="Calibri"/>
                <a:cs typeface="Calibri"/>
              </a:rPr>
              <a:t>Contributions:</a:t>
            </a:r>
            <a:endParaRPr sz="12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  <a:spcBef>
                <a:spcPts val="555"/>
              </a:spcBef>
            </a:pPr>
            <a:r>
              <a:rPr sz="1200" spc="-5" dirty="0">
                <a:latin typeface="Calibri"/>
                <a:cs typeface="Calibri"/>
              </a:rPr>
              <a:t>high</a:t>
            </a:r>
            <a:r>
              <a:rPr sz="1200" spc="-10" dirty="0">
                <a:latin typeface="Calibri"/>
                <a:cs typeface="Calibri"/>
              </a:rPr>
              <a:t> level categorization</a:t>
            </a:r>
            <a:r>
              <a:rPr sz="1200" spc="-5" dirty="0">
                <a:latin typeface="Calibri"/>
                <a:cs typeface="Calibri"/>
              </a:rPr>
              <a:t> of</a:t>
            </a:r>
            <a:r>
              <a:rPr sz="1200" spc="-10" dirty="0">
                <a:latin typeface="Calibri"/>
                <a:cs typeface="Calibri"/>
              </a:rPr>
              <a:t> evasive </a:t>
            </a:r>
            <a:r>
              <a:rPr sz="1200" spc="-5" dirty="0">
                <a:latin typeface="Calibri"/>
                <a:cs typeface="Calibri"/>
              </a:rPr>
              <a:t>techniques</a:t>
            </a:r>
            <a:endParaRPr sz="1200">
              <a:latin typeface="Calibri"/>
              <a:cs typeface="Calibri"/>
            </a:endParaRPr>
          </a:p>
          <a:p>
            <a:pPr marL="289560" marR="179070">
              <a:lnSpc>
                <a:spcPts val="1390"/>
              </a:lnSpc>
              <a:spcBef>
                <a:spcPts val="640"/>
              </a:spcBef>
            </a:pPr>
            <a:r>
              <a:rPr sz="1200" spc="-10" dirty="0">
                <a:latin typeface="Calibri"/>
                <a:cs typeface="Calibri"/>
              </a:rPr>
              <a:t>Windows</a:t>
            </a:r>
            <a:r>
              <a:rPr sz="1200" spc="-5" dirty="0">
                <a:latin typeface="Calibri"/>
                <a:cs typeface="Calibri"/>
              </a:rPr>
              <a:t> API </a:t>
            </a:r>
            <a:r>
              <a:rPr sz="1200" spc="-10" dirty="0">
                <a:latin typeface="Calibri"/>
                <a:cs typeface="Calibri"/>
              </a:rPr>
              <a:t>interaction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patterns</a:t>
            </a:r>
            <a:r>
              <a:rPr sz="1200" spc="-5" dirty="0">
                <a:latin typeface="Calibri"/>
                <a:cs typeface="Calibri"/>
              </a:rPr>
              <a:t> study </a:t>
            </a:r>
            <a:r>
              <a:rPr sz="1200" spc="-15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the </a:t>
            </a:r>
            <a:r>
              <a:rPr sz="1200" spc="-10" dirty="0">
                <a:latin typeface="Calibri"/>
                <a:cs typeface="Calibri"/>
              </a:rPr>
              <a:t>most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widespread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detective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evasion</a:t>
            </a:r>
            <a:r>
              <a:rPr sz="1200" spc="-5" dirty="0">
                <a:latin typeface="Calibri"/>
                <a:cs typeface="Calibri"/>
              </a:rPr>
              <a:t> techniques</a:t>
            </a:r>
            <a:endParaRPr sz="12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  <a:spcBef>
                <a:spcPts val="520"/>
              </a:spcBef>
            </a:pPr>
            <a:r>
              <a:rPr sz="1200" spc="-5" dirty="0">
                <a:latin typeface="Calibri"/>
                <a:cs typeface="Calibri"/>
              </a:rPr>
              <a:t>Angr </a:t>
            </a:r>
            <a:r>
              <a:rPr sz="1200" spc="-10" dirty="0">
                <a:latin typeface="Calibri"/>
                <a:cs typeface="Calibri"/>
              </a:rPr>
              <a:t>anti-evasion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extension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300" y="3324487"/>
            <a:ext cx="233045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90" dirty="0">
                <a:latin typeface="Calibri"/>
                <a:cs typeface="Calibri"/>
              </a:rPr>
              <a:t>1</a:t>
            </a:r>
            <a:r>
              <a:rPr sz="600" b="1" spc="10" dirty="0">
                <a:latin typeface="Calibri"/>
                <a:cs typeface="Calibri"/>
              </a:rPr>
              <a:t>9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0826ACD0-879A-C645-8C34-D6FA2C4E921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181610"/>
            <a:chOff x="0" y="0"/>
            <a:chExt cx="4608195" cy="18161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131445"/>
            </a:xfrm>
            <a:custGeom>
              <a:avLst/>
              <a:gdLst/>
              <a:ahLst/>
              <a:cxnLst/>
              <a:rect l="l" t="t" r="r" b="b"/>
              <a:pathLst>
                <a:path w="2304415" h="131445">
                  <a:moveTo>
                    <a:pt x="0" y="130911"/>
                  </a:moveTo>
                  <a:lnTo>
                    <a:pt x="2303995" y="130911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30911"/>
                  </a:lnTo>
                  <a:close/>
                </a:path>
              </a:pathLst>
            </a:custGeom>
            <a:solidFill>
              <a:srgbClr val="812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30911"/>
              <a:ext cx="4608004" cy="5060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8590" y="674227"/>
            <a:ext cx="2671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000000"/>
                </a:solidFill>
              </a:rPr>
              <a:t>Thesis, slides, and code </a:t>
            </a:r>
            <a:r>
              <a:rPr sz="1200" spc="-10" dirty="0">
                <a:solidFill>
                  <a:srgbClr val="000000"/>
                </a:solidFill>
              </a:rPr>
              <a:t>are</a:t>
            </a:r>
            <a:r>
              <a:rPr sz="1200" dirty="0">
                <a:solidFill>
                  <a:srgbClr val="000000"/>
                </a:solidFill>
              </a:rPr>
              <a:t> </a:t>
            </a:r>
            <a:r>
              <a:rPr sz="1200" spc="-5" dirty="0">
                <a:solidFill>
                  <a:srgbClr val="000000"/>
                </a:solidFill>
              </a:rPr>
              <a:t>all </a:t>
            </a:r>
            <a:r>
              <a:rPr sz="1200" spc="-10" dirty="0">
                <a:solidFill>
                  <a:srgbClr val="000000"/>
                </a:solidFill>
              </a:rPr>
              <a:t>available</a:t>
            </a:r>
            <a:r>
              <a:rPr sz="1200" spc="-5" dirty="0">
                <a:solidFill>
                  <a:srgbClr val="000000"/>
                </a:solidFill>
              </a:rPr>
              <a:t> </a:t>
            </a:r>
            <a:r>
              <a:rPr sz="1200" spc="-10" dirty="0">
                <a:solidFill>
                  <a:srgbClr val="000000"/>
                </a:solidFill>
              </a:rPr>
              <a:t>at</a:t>
            </a:r>
            <a:endParaRPr sz="1200"/>
          </a:p>
        </p:txBody>
      </p:sp>
      <p:sp>
        <p:nvSpPr>
          <p:cNvPr id="7" name="object 7"/>
          <p:cNvSpPr txBox="1"/>
          <p:nvPr/>
        </p:nvSpPr>
        <p:spPr>
          <a:xfrm>
            <a:off x="614210" y="977897"/>
            <a:ext cx="3380104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70" dirty="0">
                <a:solidFill>
                  <a:srgbClr val="812433"/>
                </a:solidFill>
                <a:latin typeface="Palatino Linotype"/>
                <a:cs typeface="Palatino Linotype"/>
                <a:hlinkClick r:id="rId9"/>
              </a:rPr>
              <a:t>https://github.com/</a:t>
            </a:r>
            <a:r>
              <a:rPr lang="it-IT" sz="1200" b="1" spc="70" dirty="0">
                <a:solidFill>
                  <a:srgbClr val="812433"/>
                </a:solidFill>
                <a:latin typeface="Palatino Linotype"/>
                <a:cs typeface="Palatino Linotype"/>
                <a:hlinkClick r:id="rId9"/>
              </a:rPr>
              <a:t>LucaTomei</a:t>
            </a:r>
            <a:r>
              <a:rPr sz="1200" b="1" spc="70" dirty="0">
                <a:solidFill>
                  <a:srgbClr val="812433"/>
                </a:solidFill>
                <a:latin typeface="Palatino Linotype"/>
                <a:cs typeface="Palatino Linotype"/>
                <a:hlinkClick r:id="rId9"/>
              </a:rPr>
              <a:t>/</a:t>
            </a:r>
            <a:r>
              <a:rPr lang="it-IT" sz="1200" b="1" spc="70" dirty="0">
                <a:solidFill>
                  <a:srgbClr val="812433"/>
                </a:solidFill>
                <a:latin typeface="Palatino Linotype"/>
                <a:cs typeface="Palatino Linotype"/>
                <a:hlinkClick r:id="rId9"/>
              </a:rPr>
              <a:t>Electric-Scooter-Wheelchair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4142" y="1479556"/>
            <a:ext cx="12407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5" dirty="0">
                <a:latin typeface="Calibri"/>
                <a:cs typeface="Calibri"/>
              </a:rPr>
              <a:t>Thank</a:t>
            </a:r>
            <a:r>
              <a:rPr sz="2050" b="1" spc="-65" dirty="0">
                <a:latin typeface="Calibri"/>
                <a:cs typeface="Calibri"/>
              </a:rPr>
              <a:t> </a:t>
            </a:r>
            <a:r>
              <a:rPr sz="2050" b="1" dirty="0">
                <a:latin typeface="Calibri"/>
                <a:cs typeface="Calibri"/>
              </a:rPr>
              <a:t>you!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852" y="2146856"/>
            <a:ext cx="235077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it-IT" sz="1200" spc="-10" dirty="0">
                <a:latin typeface="Calibri"/>
                <a:cs typeface="Calibri"/>
              </a:rPr>
              <a:t>Luca </a:t>
            </a:r>
            <a:r>
              <a:rPr lang="it-IT" sz="1200" spc="-10" dirty="0" err="1">
                <a:latin typeface="Calibri"/>
                <a:cs typeface="Calibri"/>
              </a:rPr>
              <a:t>Tomei</a:t>
            </a:r>
            <a:endParaRPr sz="1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lang="it-IT" sz="1000" spc="55" dirty="0">
                <a:latin typeface="Palatino Linotype"/>
                <a:cs typeface="Palatino Linotype"/>
                <a:hlinkClick r:id="rId10"/>
              </a:rPr>
              <a:t>tomei.1759275</a:t>
            </a:r>
            <a:r>
              <a:rPr sz="1000" spc="55" dirty="0">
                <a:latin typeface="Palatino Linotype"/>
                <a:cs typeface="Palatino Linotype"/>
                <a:hlinkClick r:id="rId10"/>
              </a:rPr>
              <a:t>@studenti.uniroma1.it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300" y="3324487"/>
            <a:ext cx="247015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15" dirty="0">
                <a:latin typeface="Calibri"/>
                <a:cs typeface="Calibri"/>
              </a:rPr>
              <a:t>20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126F09DA-320F-9846-A950-C9B34D5EBBA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3408"/>
            <a:ext cx="12484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Malware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analysis</a:t>
            </a:r>
            <a:r>
              <a:rPr sz="600" b="1" spc="125" dirty="0">
                <a:solidFill>
                  <a:srgbClr val="C09198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Symbolic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execution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499" y="123809"/>
            <a:ext cx="2217420" cy="28238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Concrete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solidFill>
                  <a:srgbClr val="0000FF"/>
                </a:solidFill>
                <a:latin typeface="Palatino Linotype"/>
                <a:cs typeface="Palatino Linotype"/>
              </a:rPr>
              <a:t>foo</a:t>
            </a:r>
            <a:r>
              <a:rPr sz="1100" spc="110" dirty="0">
                <a:latin typeface="Palatino Linotype"/>
                <a:cs typeface="Palatino Linotype"/>
              </a:rPr>
              <a:t>()</a:t>
            </a:r>
            <a:r>
              <a:rPr sz="1100" spc="270" dirty="0"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589915">
              <a:lnSpc>
                <a:spcPct val="100000"/>
              </a:lnSpc>
              <a:spcBef>
                <a:spcPts val="509"/>
              </a:spcBef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5" dirty="0">
                <a:latin typeface="Palatino Linotype"/>
                <a:cs typeface="Palatino Linotype"/>
              </a:rPr>
              <a:t>x</a:t>
            </a:r>
            <a:r>
              <a:rPr sz="1100" spc="270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11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16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1100" spc="160" dirty="0">
                <a:latin typeface="Palatino Linotype"/>
                <a:cs typeface="Palatino Linotype"/>
              </a:rPr>
              <a:t>;</a:t>
            </a:r>
            <a:endParaRPr sz="1100">
              <a:latin typeface="Palatino Linotype"/>
              <a:cs typeface="Palatino Linotype"/>
            </a:endParaRPr>
          </a:p>
          <a:p>
            <a:pPr marL="589915" marR="236854">
              <a:lnSpc>
                <a:spcPct val="138600"/>
              </a:lnSpc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y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11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latin typeface="Palatino Linotype"/>
                <a:cs typeface="Palatino Linotype"/>
              </a:rPr>
              <a:t>read_int(); </a:t>
            </a:r>
            <a:r>
              <a:rPr sz="1100" spc="-260" dirty="0">
                <a:latin typeface="Palatino Linotype"/>
                <a:cs typeface="Palatino Linotype"/>
              </a:rPr>
              <a:t> </a:t>
            </a: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  </a:t>
            </a:r>
            <a:r>
              <a:rPr sz="1100" spc="20" dirty="0">
                <a:latin typeface="Palatino Linotype"/>
                <a:cs typeface="Palatino Linotype"/>
              </a:rPr>
              <a:t>z 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  </a:t>
            </a:r>
            <a:r>
              <a:rPr sz="1100" spc="-40" dirty="0">
                <a:latin typeface="Palatino Linotype"/>
                <a:cs typeface="Palatino Linotype"/>
              </a:rPr>
              <a:t>y</a:t>
            </a:r>
            <a:r>
              <a:rPr sz="1100" spc="430" dirty="0">
                <a:latin typeface="Palatino Linotype"/>
                <a:cs typeface="Palatino Linotype"/>
              </a:rPr>
              <a:t> </a:t>
            </a:r>
            <a:r>
              <a:rPr sz="11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*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2  +  </a:t>
            </a:r>
            <a:r>
              <a:rPr sz="1100" spc="5" dirty="0">
                <a:latin typeface="Palatino Linotype"/>
                <a:cs typeface="Palatino Linotype"/>
              </a:rPr>
              <a:t>x 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sz="11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latin typeface="Palatino Linotype"/>
                <a:cs typeface="Palatino Linotype"/>
              </a:rPr>
              <a:t>(z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11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13</a:t>
            </a:r>
            <a:r>
              <a:rPr sz="1100" spc="80" dirty="0">
                <a:latin typeface="Palatino Linotype"/>
                <a:cs typeface="Palatino Linotype"/>
              </a:rPr>
              <a:t>)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880744">
              <a:lnSpc>
                <a:spcPct val="100000"/>
              </a:lnSpc>
              <a:spcBef>
                <a:spcPts val="509"/>
              </a:spcBef>
            </a:pP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11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100" dirty="0">
                <a:latin typeface="Palatino Linotype"/>
                <a:cs typeface="Palatino Linotype"/>
              </a:rPr>
              <a:t>ERROR;</a:t>
            </a:r>
            <a:endParaRPr sz="1100">
              <a:latin typeface="Palatino Linotype"/>
              <a:cs typeface="Palatino Linotype"/>
            </a:endParaRPr>
          </a:p>
          <a:p>
            <a:pPr marL="589915">
              <a:lnSpc>
                <a:spcPct val="100000"/>
              </a:lnSpc>
              <a:spcBef>
                <a:spcPts val="505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r>
              <a:rPr sz="1100" spc="260" dirty="0">
                <a:latin typeface="Palatino Linotype"/>
                <a:cs typeface="Palatino Linotype"/>
              </a:rPr>
              <a:t> </a:t>
            </a:r>
            <a:r>
              <a:rPr sz="11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sz="11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880744">
              <a:lnSpc>
                <a:spcPct val="100000"/>
              </a:lnSpc>
              <a:spcBef>
                <a:spcPts val="509"/>
              </a:spcBef>
            </a:pP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1100" b="1" spc="25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65" dirty="0">
                <a:latin typeface="Palatino Linotype"/>
                <a:cs typeface="Palatino Linotype"/>
              </a:rPr>
              <a:t>SUCCESS;</a:t>
            </a:r>
            <a:endParaRPr sz="1100">
              <a:latin typeface="Palatino Linotype"/>
              <a:cs typeface="Palatino Linotype"/>
            </a:endParaRPr>
          </a:p>
          <a:p>
            <a:pPr marL="589915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endParaRPr sz="1100">
              <a:latin typeface="Palatino Linotype"/>
              <a:cs typeface="Palatino Linotype"/>
            </a:endParaRPr>
          </a:p>
          <a:p>
            <a:pPr marL="299085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10" dirty="0"/>
              <a:t>4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40" dirty="0"/>
              <a:t> </a:t>
            </a:r>
            <a:r>
              <a:rPr spc="15" dirty="0"/>
              <a:t>20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24487"/>
            <a:ext cx="1253490" cy="123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" name="object 21">
            <a:extLst>
              <a:ext uri="{FF2B5EF4-FFF2-40B4-BE49-F238E27FC236}">
                <a16:creationId xmlns:a16="http://schemas.microsoft.com/office/drawing/2014/main" id="{D8637E85-C867-5D40-90C6-7EFE81CC61F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3408"/>
            <a:ext cx="12484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Malware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analysis</a:t>
            </a:r>
            <a:r>
              <a:rPr sz="600" b="1" spc="125" dirty="0">
                <a:solidFill>
                  <a:srgbClr val="C09198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Symbolic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execution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499" y="123809"/>
            <a:ext cx="22174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Concrete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214" y="599158"/>
            <a:ext cx="1698625" cy="23488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solidFill>
                  <a:srgbClr val="0000FF"/>
                </a:solidFill>
                <a:latin typeface="Palatino Linotype"/>
                <a:cs typeface="Palatino Linotype"/>
              </a:rPr>
              <a:t>foo</a:t>
            </a:r>
            <a:r>
              <a:rPr sz="1100" spc="110" dirty="0">
                <a:latin typeface="Palatino Linotype"/>
                <a:cs typeface="Palatino Linotype"/>
              </a:rPr>
              <a:t>()</a:t>
            </a:r>
            <a:r>
              <a:rPr sz="1100" spc="270" dirty="0"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 dirty="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509"/>
              </a:spcBef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5" dirty="0">
                <a:latin typeface="Palatino Linotype"/>
                <a:cs typeface="Palatino Linotype"/>
              </a:rPr>
              <a:t>x</a:t>
            </a:r>
            <a:r>
              <a:rPr sz="1100" spc="270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11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16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1100" spc="160" dirty="0">
                <a:latin typeface="Palatino Linotype"/>
                <a:cs typeface="Palatino Linotype"/>
              </a:rPr>
              <a:t>;</a:t>
            </a:r>
            <a:endParaRPr sz="1100" dirty="0">
              <a:latin typeface="Palatino Linotype"/>
              <a:cs typeface="Palatino Linotype"/>
            </a:endParaRPr>
          </a:p>
          <a:p>
            <a:pPr marL="303530" marR="5080">
              <a:lnSpc>
                <a:spcPct val="138600"/>
              </a:lnSpc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y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11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latin typeface="Palatino Linotype"/>
                <a:cs typeface="Palatino Linotype"/>
              </a:rPr>
              <a:t>read_int(); </a:t>
            </a:r>
            <a:r>
              <a:rPr sz="1100" spc="-260" dirty="0">
                <a:latin typeface="Palatino Linotype"/>
                <a:cs typeface="Palatino Linotype"/>
              </a:rPr>
              <a:t> </a:t>
            </a: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  </a:t>
            </a:r>
            <a:r>
              <a:rPr sz="1100" spc="20" dirty="0">
                <a:latin typeface="Palatino Linotype"/>
                <a:cs typeface="Palatino Linotype"/>
              </a:rPr>
              <a:t>z 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  </a:t>
            </a:r>
            <a:r>
              <a:rPr sz="1100" spc="-40" dirty="0">
                <a:latin typeface="Palatino Linotype"/>
                <a:cs typeface="Palatino Linotype"/>
              </a:rPr>
              <a:t>y</a:t>
            </a:r>
            <a:r>
              <a:rPr sz="1100" spc="430" dirty="0">
                <a:latin typeface="Palatino Linotype"/>
                <a:cs typeface="Palatino Linotype"/>
              </a:rPr>
              <a:t> </a:t>
            </a:r>
            <a:r>
              <a:rPr sz="11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*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2  +  </a:t>
            </a:r>
            <a:r>
              <a:rPr sz="1100" spc="5" dirty="0">
                <a:latin typeface="Palatino Linotype"/>
                <a:cs typeface="Palatino Linotype"/>
              </a:rPr>
              <a:t>x 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sz="11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latin typeface="Palatino Linotype"/>
                <a:cs typeface="Palatino Linotype"/>
              </a:rPr>
              <a:t>(z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11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13</a:t>
            </a:r>
            <a:r>
              <a:rPr sz="1100" spc="80" dirty="0">
                <a:latin typeface="Palatino Linotype"/>
                <a:cs typeface="Palatino Linotype"/>
              </a:rPr>
              <a:t>)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 dirty="0">
              <a:latin typeface="Palatino Linotype"/>
              <a:cs typeface="Palatino Linotype"/>
            </a:endParaRPr>
          </a:p>
          <a:p>
            <a:pPr marL="594360">
              <a:lnSpc>
                <a:spcPct val="100000"/>
              </a:lnSpc>
              <a:spcBef>
                <a:spcPts val="505"/>
              </a:spcBef>
            </a:pP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11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100" dirty="0">
                <a:latin typeface="Palatino Linotype"/>
                <a:cs typeface="Palatino Linotype"/>
              </a:rPr>
              <a:t>ERROR;</a:t>
            </a:r>
            <a:endParaRPr sz="1100" dirty="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r>
              <a:rPr sz="1100" spc="260" dirty="0">
                <a:latin typeface="Palatino Linotype"/>
                <a:cs typeface="Palatino Linotype"/>
              </a:rPr>
              <a:t> </a:t>
            </a:r>
            <a:r>
              <a:rPr sz="11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sz="11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 dirty="0">
              <a:latin typeface="Palatino Linotype"/>
              <a:cs typeface="Palatino Linotype"/>
            </a:endParaRPr>
          </a:p>
          <a:p>
            <a:pPr marL="594360">
              <a:lnSpc>
                <a:spcPct val="100000"/>
              </a:lnSpc>
              <a:spcBef>
                <a:spcPts val="509"/>
              </a:spcBef>
            </a:pP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1100" b="1" spc="229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65" dirty="0">
                <a:latin typeface="Palatino Linotype"/>
                <a:cs typeface="Palatino Linotype"/>
              </a:rPr>
              <a:t>SUCCESS;</a:t>
            </a:r>
            <a:endParaRPr sz="1100" dirty="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endParaRPr sz="11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92003" y="1187635"/>
            <a:ext cx="233930" cy="1067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65069" y="1129803"/>
            <a:ext cx="9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Palatino Linotype"/>
                <a:cs typeface="Palatino Linotype"/>
              </a:rPr>
              <a:t>3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00" y="3325970"/>
            <a:ext cx="205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10" dirty="0">
                <a:latin typeface="Calibri"/>
                <a:cs typeface="Calibri"/>
              </a:rPr>
              <a:t>4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3325970"/>
            <a:ext cx="12534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955D6D2B-85DF-7F4D-8D9C-77C4BAE8E54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3408"/>
            <a:ext cx="12484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Malware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analysis</a:t>
            </a:r>
            <a:r>
              <a:rPr sz="600" b="1" spc="125" dirty="0">
                <a:solidFill>
                  <a:srgbClr val="C09198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Symbolic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execution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499" y="123809"/>
            <a:ext cx="22174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Concrete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214" y="599158"/>
            <a:ext cx="1698625" cy="23488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solidFill>
                  <a:srgbClr val="0000FF"/>
                </a:solidFill>
                <a:latin typeface="Palatino Linotype"/>
                <a:cs typeface="Palatino Linotype"/>
              </a:rPr>
              <a:t>foo</a:t>
            </a:r>
            <a:r>
              <a:rPr sz="1100" spc="110" dirty="0">
                <a:latin typeface="Palatino Linotype"/>
                <a:cs typeface="Palatino Linotype"/>
              </a:rPr>
              <a:t>()</a:t>
            </a:r>
            <a:r>
              <a:rPr sz="1100" spc="270" dirty="0"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509"/>
              </a:spcBef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5" dirty="0">
                <a:latin typeface="Palatino Linotype"/>
                <a:cs typeface="Palatino Linotype"/>
              </a:rPr>
              <a:t>x</a:t>
            </a:r>
            <a:r>
              <a:rPr sz="1100" spc="270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11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16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1100" spc="160" dirty="0">
                <a:latin typeface="Palatino Linotype"/>
                <a:cs typeface="Palatino Linotype"/>
              </a:rPr>
              <a:t>;</a:t>
            </a:r>
            <a:endParaRPr sz="1100">
              <a:latin typeface="Palatino Linotype"/>
              <a:cs typeface="Palatino Linotype"/>
            </a:endParaRPr>
          </a:p>
          <a:p>
            <a:pPr marL="303530" marR="5080">
              <a:lnSpc>
                <a:spcPct val="138600"/>
              </a:lnSpc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y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11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latin typeface="Palatino Linotype"/>
                <a:cs typeface="Palatino Linotype"/>
              </a:rPr>
              <a:t>read_int(); </a:t>
            </a:r>
            <a:r>
              <a:rPr sz="1100" spc="-260" dirty="0">
                <a:latin typeface="Palatino Linotype"/>
                <a:cs typeface="Palatino Linotype"/>
              </a:rPr>
              <a:t> </a:t>
            </a: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  </a:t>
            </a:r>
            <a:r>
              <a:rPr sz="1100" spc="20" dirty="0">
                <a:latin typeface="Palatino Linotype"/>
                <a:cs typeface="Palatino Linotype"/>
              </a:rPr>
              <a:t>z 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  </a:t>
            </a:r>
            <a:r>
              <a:rPr sz="1100" spc="-40" dirty="0">
                <a:latin typeface="Palatino Linotype"/>
                <a:cs typeface="Palatino Linotype"/>
              </a:rPr>
              <a:t>y</a:t>
            </a:r>
            <a:r>
              <a:rPr sz="1100" spc="430" dirty="0">
                <a:latin typeface="Palatino Linotype"/>
                <a:cs typeface="Palatino Linotype"/>
              </a:rPr>
              <a:t> </a:t>
            </a:r>
            <a:r>
              <a:rPr sz="11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*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2  +  </a:t>
            </a:r>
            <a:r>
              <a:rPr sz="1100" spc="5" dirty="0">
                <a:latin typeface="Palatino Linotype"/>
                <a:cs typeface="Palatino Linotype"/>
              </a:rPr>
              <a:t>x 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sz="11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latin typeface="Palatino Linotype"/>
                <a:cs typeface="Palatino Linotype"/>
              </a:rPr>
              <a:t>(z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11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13</a:t>
            </a:r>
            <a:r>
              <a:rPr sz="1100" spc="80" dirty="0">
                <a:latin typeface="Palatino Linotype"/>
                <a:cs typeface="Palatino Linotype"/>
              </a:rPr>
              <a:t>)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594360">
              <a:lnSpc>
                <a:spcPct val="100000"/>
              </a:lnSpc>
              <a:spcBef>
                <a:spcPts val="505"/>
              </a:spcBef>
            </a:pP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11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100" dirty="0">
                <a:latin typeface="Palatino Linotype"/>
                <a:cs typeface="Palatino Linotype"/>
              </a:rPr>
              <a:t>ERROR;</a:t>
            </a:r>
            <a:endParaRPr sz="110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r>
              <a:rPr sz="1100" spc="260" dirty="0">
                <a:latin typeface="Palatino Linotype"/>
                <a:cs typeface="Palatino Linotype"/>
              </a:rPr>
              <a:t> </a:t>
            </a:r>
            <a:r>
              <a:rPr sz="11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sz="11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594360">
              <a:lnSpc>
                <a:spcPct val="100000"/>
              </a:lnSpc>
              <a:spcBef>
                <a:spcPts val="509"/>
              </a:spcBef>
            </a:pP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1100" b="1" spc="229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65" dirty="0">
                <a:latin typeface="Palatino Linotype"/>
                <a:cs typeface="Palatino Linotype"/>
              </a:rPr>
              <a:t>SUCCESS;</a:t>
            </a:r>
            <a:endParaRPr sz="110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92003" y="1187635"/>
            <a:ext cx="233930" cy="1067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65069" y="1063762"/>
            <a:ext cx="98425" cy="49022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100" spc="20" dirty="0">
                <a:latin typeface="Palatino Linotype"/>
                <a:cs typeface="Palatino Linotype"/>
              </a:rPr>
              <a:t>3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100" spc="20" dirty="0">
                <a:latin typeface="Palatino Linotype"/>
                <a:cs typeface="Palatino Linotype"/>
              </a:rPr>
              <a:t>7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92003" y="1419943"/>
            <a:ext cx="233930" cy="1067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5300" y="3325970"/>
            <a:ext cx="205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10" dirty="0">
                <a:latin typeface="Calibri"/>
                <a:cs typeface="Calibri"/>
              </a:rPr>
              <a:t>4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99296" y="3325970"/>
            <a:ext cx="12534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7832A653-F711-F241-8503-DD3B8DB19A0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3408"/>
            <a:ext cx="12484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Malware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analysis</a:t>
            </a:r>
            <a:r>
              <a:rPr sz="600" b="1" spc="125" dirty="0">
                <a:solidFill>
                  <a:srgbClr val="C09198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Symbolic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execution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499" y="123809"/>
            <a:ext cx="22174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Concrete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214" y="599158"/>
            <a:ext cx="1698625" cy="23488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solidFill>
                  <a:srgbClr val="0000FF"/>
                </a:solidFill>
                <a:latin typeface="Palatino Linotype"/>
                <a:cs typeface="Palatino Linotype"/>
              </a:rPr>
              <a:t>foo</a:t>
            </a:r>
            <a:r>
              <a:rPr sz="1100" spc="110" dirty="0">
                <a:latin typeface="Palatino Linotype"/>
                <a:cs typeface="Palatino Linotype"/>
              </a:rPr>
              <a:t>()</a:t>
            </a:r>
            <a:r>
              <a:rPr sz="1100" spc="270" dirty="0"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509"/>
              </a:spcBef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5" dirty="0">
                <a:latin typeface="Palatino Linotype"/>
                <a:cs typeface="Palatino Linotype"/>
              </a:rPr>
              <a:t>x</a:t>
            </a:r>
            <a:r>
              <a:rPr sz="1100" spc="270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11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16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1100" spc="160" dirty="0">
                <a:latin typeface="Palatino Linotype"/>
                <a:cs typeface="Palatino Linotype"/>
              </a:rPr>
              <a:t>;</a:t>
            </a:r>
            <a:endParaRPr sz="1100">
              <a:latin typeface="Palatino Linotype"/>
              <a:cs typeface="Palatino Linotype"/>
            </a:endParaRPr>
          </a:p>
          <a:p>
            <a:pPr marL="303530" marR="5080">
              <a:lnSpc>
                <a:spcPct val="138600"/>
              </a:lnSpc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y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11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latin typeface="Palatino Linotype"/>
                <a:cs typeface="Palatino Linotype"/>
              </a:rPr>
              <a:t>read_int(); </a:t>
            </a:r>
            <a:r>
              <a:rPr sz="1100" spc="-260" dirty="0">
                <a:latin typeface="Palatino Linotype"/>
                <a:cs typeface="Palatino Linotype"/>
              </a:rPr>
              <a:t> </a:t>
            </a: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  </a:t>
            </a:r>
            <a:r>
              <a:rPr sz="1100" spc="20" dirty="0">
                <a:latin typeface="Palatino Linotype"/>
                <a:cs typeface="Palatino Linotype"/>
              </a:rPr>
              <a:t>z 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  </a:t>
            </a:r>
            <a:r>
              <a:rPr sz="1100" spc="-40" dirty="0">
                <a:latin typeface="Palatino Linotype"/>
                <a:cs typeface="Palatino Linotype"/>
              </a:rPr>
              <a:t>y</a:t>
            </a:r>
            <a:r>
              <a:rPr sz="1100" spc="430" dirty="0">
                <a:latin typeface="Palatino Linotype"/>
                <a:cs typeface="Palatino Linotype"/>
              </a:rPr>
              <a:t> </a:t>
            </a:r>
            <a:r>
              <a:rPr sz="11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*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2  +  </a:t>
            </a:r>
            <a:r>
              <a:rPr sz="1100" spc="5" dirty="0">
                <a:latin typeface="Palatino Linotype"/>
                <a:cs typeface="Palatino Linotype"/>
              </a:rPr>
              <a:t>x 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sz="11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latin typeface="Palatino Linotype"/>
                <a:cs typeface="Palatino Linotype"/>
              </a:rPr>
              <a:t>(z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11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13</a:t>
            </a:r>
            <a:r>
              <a:rPr sz="1100" spc="80" dirty="0">
                <a:latin typeface="Palatino Linotype"/>
                <a:cs typeface="Palatino Linotype"/>
              </a:rPr>
              <a:t>)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594360">
              <a:lnSpc>
                <a:spcPct val="100000"/>
              </a:lnSpc>
              <a:spcBef>
                <a:spcPts val="505"/>
              </a:spcBef>
            </a:pP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11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100" dirty="0">
                <a:latin typeface="Palatino Linotype"/>
                <a:cs typeface="Palatino Linotype"/>
              </a:rPr>
              <a:t>ERROR;</a:t>
            </a:r>
            <a:endParaRPr sz="110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r>
              <a:rPr sz="1100" spc="260" dirty="0">
                <a:latin typeface="Palatino Linotype"/>
                <a:cs typeface="Palatino Linotype"/>
              </a:rPr>
              <a:t> </a:t>
            </a:r>
            <a:r>
              <a:rPr sz="11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sz="11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594360">
              <a:lnSpc>
                <a:spcPct val="100000"/>
              </a:lnSpc>
              <a:spcBef>
                <a:spcPts val="509"/>
              </a:spcBef>
            </a:pP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1100" b="1" spc="229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65" dirty="0">
                <a:latin typeface="Palatino Linotype"/>
                <a:cs typeface="Palatino Linotype"/>
              </a:rPr>
              <a:t>SUCCESS;</a:t>
            </a:r>
            <a:endParaRPr sz="110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92003" y="1187635"/>
            <a:ext cx="233930" cy="1067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65069" y="1063762"/>
            <a:ext cx="98425" cy="49022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100" spc="20" dirty="0">
                <a:latin typeface="Palatino Linotype"/>
                <a:cs typeface="Palatino Linotype"/>
              </a:rPr>
              <a:t>3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100" spc="20" dirty="0">
                <a:latin typeface="Palatino Linotype"/>
                <a:cs typeface="Palatino Linotype"/>
              </a:rPr>
              <a:t>7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92003" y="1419943"/>
            <a:ext cx="233930" cy="1067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19585" y="2298876"/>
            <a:ext cx="179237" cy="14347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5300" y="3325970"/>
            <a:ext cx="205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10" dirty="0">
                <a:latin typeface="Calibri"/>
                <a:cs typeface="Calibri"/>
              </a:rPr>
              <a:t>4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99296" y="3325970"/>
            <a:ext cx="12534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4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F3792618-E35B-D045-BA06-7D3A551F172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3408"/>
            <a:ext cx="12484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Malware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analysis</a:t>
            </a:r>
            <a:r>
              <a:rPr sz="600" b="1" spc="125" dirty="0">
                <a:solidFill>
                  <a:srgbClr val="C09198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Symbolic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execution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499" y="123809"/>
            <a:ext cx="2212340" cy="28238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Symbolic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solidFill>
                  <a:srgbClr val="0000FF"/>
                </a:solidFill>
                <a:latin typeface="Palatino Linotype"/>
                <a:cs typeface="Palatino Linotype"/>
              </a:rPr>
              <a:t>foo</a:t>
            </a:r>
            <a:r>
              <a:rPr sz="1100" spc="110" dirty="0">
                <a:latin typeface="Palatino Linotype"/>
                <a:cs typeface="Palatino Linotype"/>
              </a:rPr>
              <a:t>()</a:t>
            </a:r>
            <a:r>
              <a:rPr sz="1100" spc="270" dirty="0"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589915">
              <a:lnSpc>
                <a:spcPct val="100000"/>
              </a:lnSpc>
              <a:spcBef>
                <a:spcPts val="509"/>
              </a:spcBef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5" dirty="0">
                <a:latin typeface="Palatino Linotype"/>
                <a:cs typeface="Palatino Linotype"/>
              </a:rPr>
              <a:t>x</a:t>
            </a:r>
            <a:r>
              <a:rPr sz="1100" spc="270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11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16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1100" spc="160" dirty="0">
                <a:latin typeface="Palatino Linotype"/>
                <a:cs typeface="Palatino Linotype"/>
              </a:rPr>
              <a:t>;</a:t>
            </a:r>
            <a:endParaRPr sz="1100">
              <a:latin typeface="Palatino Linotype"/>
              <a:cs typeface="Palatino Linotype"/>
            </a:endParaRPr>
          </a:p>
          <a:p>
            <a:pPr marL="589915" marR="231775">
              <a:lnSpc>
                <a:spcPct val="138600"/>
              </a:lnSpc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y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11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latin typeface="Palatino Linotype"/>
                <a:cs typeface="Palatino Linotype"/>
              </a:rPr>
              <a:t>read_int(); </a:t>
            </a:r>
            <a:r>
              <a:rPr sz="1100" spc="-260" dirty="0">
                <a:latin typeface="Palatino Linotype"/>
                <a:cs typeface="Palatino Linotype"/>
              </a:rPr>
              <a:t> </a:t>
            </a: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  </a:t>
            </a:r>
            <a:r>
              <a:rPr sz="1100" spc="20" dirty="0">
                <a:latin typeface="Palatino Linotype"/>
                <a:cs typeface="Palatino Linotype"/>
              </a:rPr>
              <a:t>z 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  </a:t>
            </a:r>
            <a:r>
              <a:rPr sz="1100" spc="-40" dirty="0">
                <a:latin typeface="Palatino Linotype"/>
                <a:cs typeface="Palatino Linotype"/>
              </a:rPr>
              <a:t>y</a:t>
            </a:r>
            <a:r>
              <a:rPr sz="1100" spc="430" dirty="0">
                <a:latin typeface="Palatino Linotype"/>
                <a:cs typeface="Palatino Linotype"/>
              </a:rPr>
              <a:t> </a:t>
            </a:r>
            <a:r>
              <a:rPr sz="11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*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2  +  </a:t>
            </a:r>
            <a:r>
              <a:rPr sz="1100" spc="5" dirty="0">
                <a:latin typeface="Palatino Linotype"/>
                <a:cs typeface="Palatino Linotype"/>
              </a:rPr>
              <a:t>x 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sz="11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latin typeface="Palatino Linotype"/>
                <a:cs typeface="Palatino Linotype"/>
              </a:rPr>
              <a:t>(z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11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13</a:t>
            </a:r>
            <a:r>
              <a:rPr sz="1100" spc="80" dirty="0">
                <a:latin typeface="Palatino Linotype"/>
                <a:cs typeface="Palatino Linotype"/>
              </a:rPr>
              <a:t>)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880744">
              <a:lnSpc>
                <a:spcPct val="100000"/>
              </a:lnSpc>
              <a:spcBef>
                <a:spcPts val="509"/>
              </a:spcBef>
            </a:pP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11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100" dirty="0">
                <a:latin typeface="Palatino Linotype"/>
                <a:cs typeface="Palatino Linotype"/>
              </a:rPr>
              <a:t>ERROR;</a:t>
            </a:r>
            <a:endParaRPr sz="1100">
              <a:latin typeface="Palatino Linotype"/>
              <a:cs typeface="Palatino Linotype"/>
            </a:endParaRPr>
          </a:p>
          <a:p>
            <a:pPr marL="589915">
              <a:lnSpc>
                <a:spcPct val="100000"/>
              </a:lnSpc>
              <a:spcBef>
                <a:spcPts val="505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r>
              <a:rPr sz="1100" spc="260" dirty="0">
                <a:latin typeface="Palatino Linotype"/>
                <a:cs typeface="Palatino Linotype"/>
              </a:rPr>
              <a:t> </a:t>
            </a:r>
            <a:r>
              <a:rPr sz="11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sz="11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880744">
              <a:lnSpc>
                <a:spcPct val="100000"/>
              </a:lnSpc>
              <a:spcBef>
                <a:spcPts val="509"/>
              </a:spcBef>
            </a:pP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1100" b="1" spc="25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65" dirty="0">
                <a:latin typeface="Palatino Linotype"/>
                <a:cs typeface="Palatino Linotype"/>
              </a:rPr>
              <a:t>SUCCESS;</a:t>
            </a:r>
            <a:endParaRPr sz="1100">
              <a:latin typeface="Palatino Linotype"/>
              <a:cs typeface="Palatino Linotype"/>
            </a:endParaRPr>
          </a:p>
          <a:p>
            <a:pPr marL="589915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endParaRPr sz="1100">
              <a:latin typeface="Palatino Linotype"/>
              <a:cs typeface="Palatino Linotype"/>
            </a:endParaRPr>
          </a:p>
          <a:p>
            <a:pPr marL="299085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00" y="3325970"/>
            <a:ext cx="2025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15" dirty="0">
                <a:latin typeface="Calibri"/>
                <a:cs typeface="Calibri"/>
              </a:rPr>
              <a:t>5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99296" y="3325970"/>
            <a:ext cx="12534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1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" name="object 21">
            <a:extLst>
              <a:ext uri="{FF2B5EF4-FFF2-40B4-BE49-F238E27FC236}">
                <a16:creationId xmlns:a16="http://schemas.microsoft.com/office/drawing/2014/main" id="{9338EB21-8A86-0747-A36A-D71D9950C3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82" y="3408"/>
            <a:ext cx="19519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latin typeface="Calibri"/>
                <a:cs typeface="Calibri"/>
                <a:hlinkClick r:id="rId2" action="ppaction://hlinksldjump"/>
              </a:rPr>
              <a:t>Intro</a:t>
            </a:r>
            <a:r>
              <a:rPr sz="600" b="1" spc="135" dirty="0">
                <a:latin typeface="Calibri"/>
                <a:cs typeface="Calibri"/>
              </a:rPr>
              <a:t>  </a:t>
            </a:r>
            <a:r>
              <a:rPr sz="600" b="1" spc="-10" dirty="0">
                <a:solidFill>
                  <a:srgbClr val="7F7F7F"/>
                </a:solidFill>
                <a:latin typeface="Calibri"/>
                <a:cs typeface="Calibri"/>
                <a:hlinkClick r:id="rId3" action="ppaction://hlinksldjump"/>
              </a:rPr>
              <a:t>Evasion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4" action="ppaction://hlinksldjump"/>
              </a:rPr>
              <a:t>Study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5" action="ppaction://hlinksldjump"/>
              </a:rPr>
              <a:t>Extension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1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r>
              <a:rPr sz="600" b="1" spc="135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7F7F7F"/>
                </a:solidFill>
                <a:latin typeface="Calibri"/>
                <a:cs typeface="Calibri"/>
                <a:hlinkClick r:id="rId7" action="ppaction://hlinksldjump"/>
              </a:rPr>
              <a:t>Conclusions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1445"/>
          </a:xfrm>
          <a:custGeom>
            <a:avLst/>
            <a:gdLst/>
            <a:ahLst/>
            <a:cxnLst/>
            <a:rect l="l" t="t" r="r" b="b"/>
            <a:pathLst>
              <a:path w="2304415" h="131445">
                <a:moveTo>
                  <a:pt x="0" y="130911"/>
                </a:moveTo>
                <a:lnTo>
                  <a:pt x="2303995" y="130911"/>
                </a:lnTo>
                <a:lnTo>
                  <a:pt x="2303995" y="0"/>
                </a:lnTo>
                <a:lnTo>
                  <a:pt x="0" y="0"/>
                </a:lnTo>
                <a:lnTo>
                  <a:pt x="0" y="130911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3408"/>
            <a:ext cx="12484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Malware</a:t>
            </a:r>
            <a:r>
              <a:rPr sz="600" b="1" spc="-10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C09198"/>
                </a:solidFill>
                <a:latin typeface="Calibri"/>
                <a:cs typeface="Calibri"/>
                <a:hlinkClick r:id="rId8" action="ppaction://hlinksldjump"/>
              </a:rPr>
              <a:t>analysis</a:t>
            </a:r>
            <a:r>
              <a:rPr sz="600" b="1" spc="125" dirty="0">
                <a:solidFill>
                  <a:srgbClr val="C09198"/>
                </a:solidFill>
                <a:latin typeface="Calibri"/>
                <a:cs typeface="Calibri"/>
              </a:rPr>
              <a:t> 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Symbolic</a:t>
            </a:r>
            <a:r>
              <a:rPr sz="600" b="1" spc="-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execution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30902"/>
            <a:ext cx="4608004" cy="3042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499" y="123809"/>
            <a:ext cx="2212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Symbolic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214" y="599158"/>
            <a:ext cx="1698625" cy="23488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solidFill>
                  <a:srgbClr val="0000FF"/>
                </a:solidFill>
                <a:latin typeface="Palatino Linotype"/>
                <a:cs typeface="Palatino Linotype"/>
              </a:rPr>
              <a:t>foo</a:t>
            </a:r>
            <a:r>
              <a:rPr sz="1100" spc="110" dirty="0">
                <a:latin typeface="Palatino Linotype"/>
                <a:cs typeface="Palatino Linotype"/>
              </a:rPr>
              <a:t>()</a:t>
            </a:r>
            <a:r>
              <a:rPr sz="1100" spc="270" dirty="0"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509"/>
              </a:spcBef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5" dirty="0">
                <a:latin typeface="Palatino Linotype"/>
                <a:cs typeface="Palatino Linotype"/>
              </a:rPr>
              <a:t>x</a:t>
            </a:r>
            <a:r>
              <a:rPr sz="1100" spc="270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11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16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1100" spc="160" dirty="0">
                <a:latin typeface="Palatino Linotype"/>
                <a:cs typeface="Palatino Linotype"/>
              </a:rPr>
              <a:t>;</a:t>
            </a:r>
            <a:endParaRPr sz="1100">
              <a:latin typeface="Palatino Linotype"/>
              <a:cs typeface="Palatino Linotype"/>
            </a:endParaRPr>
          </a:p>
          <a:p>
            <a:pPr marL="303530" marR="5080">
              <a:lnSpc>
                <a:spcPct val="138600"/>
              </a:lnSpc>
            </a:pP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11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y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11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latin typeface="Palatino Linotype"/>
                <a:cs typeface="Palatino Linotype"/>
              </a:rPr>
              <a:t>read_int(); </a:t>
            </a:r>
            <a:r>
              <a:rPr sz="1100" spc="-260" dirty="0">
                <a:latin typeface="Palatino Linotype"/>
                <a:cs typeface="Palatino Linotype"/>
              </a:rPr>
              <a:t> </a:t>
            </a:r>
            <a:r>
              <a:rPr sz="11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  </a:t>
            </a:r>
            <a:r>
              <a:rPr sz="1100" spc="20" dirty="0">
                <a:latin typeface="Palatino Linotype"/>
                <a:cs typeface="Palatino Linotype"/>
              </a:rPr>
              <a:t>z 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  </a:t>
            </a:r>
            <a:r>
              <a:rPr sz="1100" spc="-40" dirty="0">
                <a:latin typeface="Palatino Linotype"/>
                <a:cs typeface="Palatino Linotype"/>
              </a:rPr>
              <a:t>y</a:t>
            </a:r>
            <a:r>
              <a:rPr sz="1100" spc="430" dirty="0">
                <a:latin typeface="Palatino Linotype"/>
                <a:cs typeface="Palatino Linotype"/>
              </a:rPr>
              <a:t> </a:t>
            </a:r>
            <a:r>
              <a:rPr sz="11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*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2  +  </a:t>
            </a:r>
            <a:r>
              <a:rPr sz="1100" spc="5" dirty="0">
                <a:latin typeface="Palatino Linotype"/>
                <a:cs typeface="Palatino Linotype"/>
              </a:rPr>
              <a:t>x 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sz="11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110" dirty="0">
                <a:latin typeface="Palatino Linotype"/>
                <a:cs typeface="Palatino Linotype"/>
              </a:rPr>
              <a:t>(z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11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1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13</a:t>
            </a:r>
            <a:r>
              <a:rPr sz="1100" spc="80" dirty="0">
                <a:latin typeface="Palatino Linotype"/>
                <a:cs typeface="Palatino Linotype"/>
              </a:rPr>
              <a:t>)</a:t>
            </a:r>
            <a:r>
              <a:rPr sz="1100" spc="285" dirty="0"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594360">
              <a:lnSpc>
                <a:spcPct val="100000"/>
              </a:lnSpc>
              <a:spcBef>
                <a:spcPts val="505"/>
              </a:spcBef>
            </a:pP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11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100" dirty="0">
                <a:latin typeface="Palatino Linotype"/>
                <a:cs typeface="Palatino Linotype"/>
              </a:rPr>
              <a:t>ERROR;</a:t>
            </a:r>
            <a:endParaRPr sz="110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r>
              <a:rPr sz="1100" spc="260" dirty="0">
                <a:latin typeface="Palatino Linotype"/>
                <a:cs typeface="Palatino Linotype"/>
              </a:rPr>
              <a:t> </a:t>
            </a:r>
            <a:r>
              <a:rPr sz="11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else</a:t>
            </a:r>
            <a:r>
              <a:rPr sz="11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204" dirty="0">
                <a:latin typeface="Palatino Linotype"/>
                <a:cs typeface="Palatino Linotype"/>
              </a:rPr>
              <a:t>{</a:t>
            </a:r>
            <a:endParaRPr sz="1100">
              <a:latin typeface="Palatino Linotype"/>
              <a:cs typeface="Palatino Linotype"/>
            </a:endParaRPr>
          </a:p>
          <a:p>
            <a:pPr marL="594360">
              <a:lnSpc>
                <a:spcPct val="100000"/>
              </a:lnSpc>
              <a:spcBef>
                <a:spcPts val="509"/>
              </a:spcBef>
            </a:pPr>
            <a:r>
              <a:rPr sz="11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1100" b="1" spc="229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65" dirty="0">
                <a:latin typeface="Palatino Linotype"/>
                <a:cs typeface="Palatino Linotype"/>
              </a:rPr>
              <a:t>SUCCESS;</a:t>
            </a:r>
            <a:endParaRPr sz="1100">
              <a:latin typeface="Palatino Linotype"/>
              <a:cs typeface="Palatino Linotype"/>
            </a:endParaRPr>
          </a:p>
          <a:p>
            <a:pPr marL="303530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100" spc="204" dirty="0">
                <a:latin typeface="Palatino Linotype"/>
                <a:cs typeface="Palatino Linotype"/>
              </a:rPr>
              <a:t>}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92003" y="1187635"/>
            <a:ext cx="233930" cy="1067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66682" y="1139291"/>
            <a:ext cx="10858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i="1" spc="185" dirty="0">
                <a:solidFill>
                  <a:srgbClr val="0000FF"/>
                </a:solidFill>
                <a:latin typeface="Calibri"/>
                <a:cs typeface="Calibri"/>
              </a:rPr>
              <a:t>λ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00" y="3325970"/>
            <a:ext cx="2025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15" dirty="0">
                <a:latin typeface="Calibri"/>
                <a:cs typeface="Calibri"/>
              </a:rPr>
              <a:t>5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-5" dirty="0">
                <a:latin typeface="Calibri"/>
                <a:cs typeface="Calibri"/>
              </a:rPr>
              <a:t>/</a:t>
            </a:r>
            <a:r>
              <a:rPr sz="600" b="1" spc="-40" dirty="0">
                <a:latin typeface="Calibri"/>
                <a:cs typeface="Calibri"/>
              </a:rPr>
              <a:t> </a:t>
            </a:r>
            <a:r>
              <a:rPr sz="600" b="1" spc="15" dirty="0"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3322561"/>
            <a:ext cx="2304415" cy="133985"/>
          </a:xfrm>
          <a:custGeom>
            <a:avLst/>
            <a:gdLst/>
            <a:ahLst/>
            <a:cxnLst/>
            <a:rect l="l" t="t" r="r" b="b"/>
            <a:pathLst>
              <a:path w="2304415" h="133985">
                <a:moveTo>
                  <a:pt x="2303995" y="0"/>
                </a:moveTo>
                <a:lnTo>
                  <a:pt x="0" y="0"/>
                </a:lnTo>
                <a:lnTo>
                  <a:pt x="0" y="133438"/>
                </a:lnTo>
                <a:lnTo>
                  <a:pt x="2303995" y="133438"/>
                </a:lnTo>
                <a:lnTo>
                  <a:pt x="2303995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9296" y="3325970"/>
            <a:ext cx="12534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M.Sc.</a:t>
            </a:r>
            <a:r>
              <a:rPr sz="600" b="1" spc="20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Engineering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in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Computer</a:t>
            </a:r>
            <a:r>
              <a:rPr sz="600" b="1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Science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EF31FCDB-03E1-DC47-9B6B-FD77BBA367A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780035" y="3324487"/>
            <a:ext cx="429260" cy="106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it-IT" spc="-25" dirty="0"/>
              <a:t>Luca </a:t>
            </a:r>
            <a:r>
              <a:rPr lang="it-IT" spc="-25" dirty="0" err="1"/>
              <a:t>Tomei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Personalizzati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929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</TotalTime>
  <Words>1993</Words>
  <Application>Microsoft Macintosh PowerPoint</Application>
  <PresentationFormat>Personalizzato</PresentationFormat>
  <Paragraphs>401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2" baseType="lpstr">
      <vt:lpstr>Calibri</vt:lpstr>
      <vt:lpstr>Palatino Linotype</vt:lpstr>
      <vt:lpstr>Times New Roman</vt:lpstr>
      <vt:lpstr>Trebuchet MS</vt:lpstr>
      <vt:lpstr>Office Theme</vt:lpstr>
      <vt:lpstr>Symbolic Execution of Malicious Software:  Countering Sandbox Evasion Techniques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Symbolic execution of malware</vt:lpstr>
      <vt:lpstr>Presentazione standard di PowerPoint</vt:lpstr>
      <vt:lpstr>The problem with malware evasion</vt:lpstr>
      <vt:lpstr>The problem with malware evasion</vt:lpstr>
      <vt:lpstr>The problem with malware evasion</vt:lpstr>
      <vt:lpstr>The problem with malware evasion</vt:lpstr>
      <vt:lpstr>The problem with malware evasion</vt:lpstr>
      <vt:lpstr>The problem with malware evasion</vt:lpstr>
      <vt:lpstr>The problem with malware evasion</vt:lpstr>
      <vt:lpstr>Contribution: malware evasion categorization</vt:lpstr>
      <vt:lpstr>Contribution: common Windows API interaction patterns</vt:lpstr>
      <vt:lpstr>Contribution: common Windows API interaction patterns</vt:lpstr>
      <vt:lpstr>Contribution: common Windows API interaction patterns</vt:lpstr>
      <vt:lpstr>Contribution: common Windows API interaction patterns</vt:lpstr>
      <vt:lpstr>Contribution: common Windows API interaction patterns</vt:lpstr>
      <vt:lpstr>Contribution: Angr anti-evasion extension</vt:lpstr>
      <vt:lpstr>Contribution: Angr anti-evasion extension</vt:lpstr>
      <vt:lpstr>Contribution: Angr anti-evasion extension</vt:lpstr>
      <vt:lpstr>Contribution: Angr anti-evasion extension</vt:lpstr>
      <vt:lpstr>Contribution: Angr anti-evasion extension</vt:lpstr>
      <vt:lpstr>Contribution: Angr anti-evasion extension</vt:lpstr>
      <vt:lpstr>Extension evaluation - Paranoid Fish</vt:lpstr>
      <vt:lpstr>Presentazione standard di PowerPoint</vt:lpstr>
      <vt:lpstr>Conclusions - Summary</vt:lpstr>
      <vt:lpstr>Thesis, slides, and code are all available 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Execution of Malicious Software: Countering Sandbox Evasion Techniques</dc:title>
  <dc:creator> Fabio Rosato[5pt] Advisors: Camil Demetrescu, Daniele Cono D'Elia -10pt </dc:creator>
  <cp:lastModifiedBy>Luca Tomei</cp:lastModifiedBy>
  <cp:revision>7</cp:revision>
  <dcterms:created xsi:type="dcterms:W3CDTF">2021-08-12T11:22:30Z</dcterms:created>
  <dcterms:modified xsi:type="dcterms:W3CDTF">2021-08-13T14:15:59Z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2017-10-23T00:00:00Z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2021-08-12T00:00:00Z</vt:filetime>
  </property>
</Properties>
</file>