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13C982-1D23-4D5B-9FB2-0019D1DDF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CC2AFC6-9987-4A20-ACA9-BF2B08025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F822E6-7007-4482-9493-24DA11C2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7135-980F-4175-B31C-ED3383C07D5F}" type="datetimeFigureOut">
              <a:rPr lang="it-IT" smtClean="0"/>
              <a:t>02/05/2020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9D5FE5-FAA3-4B32-A4A2-47A314CD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9ACE32-0DB1-4A67-BBF3-15273127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CC98-9C33-4155-87BF-1938C393FF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461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358C6A-D0CF-4504-B90A-422EB8BC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37EDEA0-0466-42BC-A0CC-981A1EF36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4639E7-1B06-401B-961F-CFAD3514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7135-980F-4175-B31C-ED3383C07D5F}" type="datetimeFigureOut">
              <a:rPr lang="it-IT" smtClean="0"/>
              <a:t>02/05/2020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79DC1D-3C83-4C43-9A96-F5BE6E0E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94CBE1-79A5-4E35-A832-68EC7756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CC98-9C33-4155-87BF-1938C393FF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216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C36A30B-EE69-4C3C-8BD9-2B0196FC4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F42146-F165-42DC-AFE8-D10EFD085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4DE4E1-7B31-4DFB-83DA-41A0B505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7135-980F-4175-B31C-ED3383C07D5F}" type="datetimeFigureOut">
              <a:rPr lang="it-IT" smtClean="0"/>
              <a:t>02/05/2020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DDB842-0F48-4FB0-80E1-DA5F79BF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2DAF7D-5A81-4642-9A4E-00C6E41F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CC98-9C33-4155-87BF-1938C393FF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102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642B14-9EB9-487E-BD8A-A98C3A71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F4AF8B-5933-47A7-90BA-DAA930537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A28497-3C1C-4F59-881C-228D041B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7135-980F-4175-B31C-ED3383C07D5F}" type="datetimeFigureOut">
              <a:rPr lang="it-IT" smtClean="0"/>
              <a:t>02/05/2020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DF314-0F3C-401D-9CCB-A14BC7C5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32ED07-383D-42A1-9ECB-C3CC3285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CC98-9C33-4155-87BF-1938C393FF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66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F9613-75ED-475B-8880-F943390C5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29405F-1CB4-41F8-91F8-9F33CE19C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6CFA69-1890-4BCD-805E-5FF28F16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7135-980F-4175-B31C-ED3383C07D5F}" type="datetimeFigureOut">
              <a:rPr lang="it-IT" smtClean="0"/>
              <a:t>02/05/2020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C673E3-2570-437A-AEB7-2D6D9B14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0C1D15-6563-4B64-8F9F-2ABE0D01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CC98-9C33-4155-87BF-1938C393FF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512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DA99C7-58FD-4DA0-A576-8F7526B45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3051EE-B035-4DB8-A604-0A7088B10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511F1A-B3A5-4C8A-AC54-F25144D52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FDD2C31-0969-4BF5-A38E-6EC29502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7135-980F-4175-B31C-ED3383C07D5F}" type="datetimeFigureOut">
              <a:rPr lang="it-IT" smtClean="0"/>
              <a:t>02/05/2020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D74FD15-D620-4B0A-AE22-76167FE7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4DC88D-6303-4A4D-B54A-D9A72DA1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CC98-9C33-4155-87BF-1938C393FF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758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F32B98-7497-43A8-847B-0E551750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FBEB8BD-FF73-4C18-9058-3A4051C60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4236FE-5A8F-45DD-BDAA-F3C471833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94F0010-1207-4BB1-9F10-E4EE435BE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F2903DA-3D5E-4780-B07B-B5D2D1103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ECA6673-034C-4485-BAE0-A353645D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7135-980F-4175-B31C-ED3383C07D5F}" type="datetimeFigureOut">
              <a:rPr lang="it-IT" smtClean="0"/>
              <a:t>02/05/2020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FC66516-BDDE-45B6-B90A-5527491A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E17C689-328D-4FA6-A6E5-0F3412DB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CC98-9C33-4155-87BF-1938C393FF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033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AC29F6-9504-470C-8C0F-722D4302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2AA182B-8CE7-486D-9EBF-CE6185518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7135-980F-4175-B31C-ED3383C07D5F}" type="datetimeFigureOut">
              <a:rPr lang="it-IT" smtClean="0"/>
              <a:t>02/05/2020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D626E7F-A14D-4970-ABC9-F47C3346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DD00DB-C938-4963-9D46-5DF9585B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CC98-9C33-4155-87BF-1938C393FF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692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6B4F75C-23B9-415A-B475-7A93845A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7135-980F-4175-B31C-ED3383C07D5F}" type="datetimeFigureOut">
              <a:rPr lang="it-IT" smtClean="0"/>
              <a:t>02/05/2020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D45FFB3-3C8C-4AAF-BFD5-0D9E5560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CAD7A5-AD4D-4106-A416-01AD44B52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CC98-9C33-4155-87BF-1938C393FF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573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05DCD2-F81D-485B-B4FD-760EBDAC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A03A4B-8971-4B8E-8CA4-B04A543E2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3467803-AEFC-4136-9185-88F87C51F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93BB24-BA48-4B00-92C1-50328D15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7135-980F-4175-B31C-ED3383C07D5F}" type="datetimeFigureOut">
              <a:rPr lang="it-IT" smtClean="0"/>
              <a:t>02/05/2020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A3E093-A783-4F2A-B007-6025A90C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761FC30-7C49-4BAA-8C51-C1C3A705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CC98-9C33-4155-87BF-1938C393FF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712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188335-9214-46EE-A665-5D34A0B44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F0B97C3-7F32-4B62-B104-68D222FF0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73A9B34-B226-4ABC-B05A-D513466FF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046063-970D-447A-AD58-3E802FE5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7135-980F-4175-B31C-ED3383C07D5F}" type="datetimeFigureOut">
              <a:rPr lang="it-IT" smtClean="0"/>
              <a:t>02/05/2020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A98203A-7DE0-4EE4-B500-4963372F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A5DF8B-7722-4BB9-BE68-4AAFB591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CC98-9C33-4155-87BF-1938C393FF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85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D0B0561-8338-48D4-9E8F-890A9420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E932E8-A841-4509-AB78-603683CF4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038BEC-F8AD-4C30-9CDA-A7FE906EE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B7135-980F-4175-B31C-ED3383C07D5F}" type="datetimeFigureOut">
              <a:rPr lang="it-IT" smtClean="0"/>
              <a:t>02/05/2020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6CBBAF-A253-4C3C-9161-E4C6D28BB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FEC0AF-55AA-47B8-ABF3-8B915F16E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ACC98-9C33-4155-87BF-1938C393FF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681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>
            <a:extLst>
              <a:ext uri="{FF2B5EF4-FFF2-40B4-BE49-F238E27FC236}">
                <a16:creationId xmlns:a16="http://schemas.microsoft.com/office/drawing/2014/main" id="{74F0A78F-52CF-4C62-9713-2153D8445F1C}"/>
              </a:ext>
            </a:extLst>
          </p:cNvPr>
          <p:cNvSpPr/>
          <p:nvPr/>
        </p:nvSpPr>
        <p:spPr>
          <a:xfrm>
            <a:off x="1486637" y="1663828"/>
            <a:ext cx="1132514" cy="6407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4B64EE03-1F40-4477-808A-0621D5A13BB6}"/>
              </a:ext>
            </a:extLst>
          </p:cNvPr>
          <p:cNvSpPr/>
          <p:nvPr/>
        </p:nvSpPr>
        <p:spPr>
          <a:xfrm>
            <a:off x="1557944" y="1719930"/>
            <a:ext cx="989901" cy="5285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14" name="Titolo 113">
            <a:extLst>
              <a:ext uri="{FF2B5EF4-FFF2-40B4-BE49-F238E27FC236}">
                <a16:creationId xmlns:a16="http://schemas.microsoft.com/office/drawing/2014/main" id="{45C0AF18-60B4-4DD9-BE7C-840BDB44D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7314" y="341787"/>
            <a:ext cx="9144000" cy="705081"/>
          </a:xfrm>
        </p:spPr>
        <p:txBody>
          <a:bodyPr>
            <a:normAutofit/>
          </a:bodyPr>
          <a:lstStyle/>
          <a:p>
            <a:r>
              <a:rPr lang="it-IT" sz="4000" dirty="0"/>
              <a:t>STN Operator: </a:t>
            </a:r>
            <a:r>
              <a:rPr lang="it-IT" sz="4000" dirty="0" err="1"/>
              <a:t>Registration</a:t>
            </a:r>
            <a:endParaRPr lang="it-IT" sz="4000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C01086E-9DC6-40B0-B0BE-9B89F4C89410}"/>
              </a:ext>
            </a:extLst>
          </p:cNvPr>
          <p:cNvCxnSpPr>
            <a:stCxn id="6" idx="6"/>
          </p:cNvCxnSpPr>
          <p:nvPr/>
        </p:nvCxnSpPr>
        <p:spPr>
          <a:xfrm flipV="1">
            <a:off x="2619151" y="1984182"/>
            <a:ext cx="109741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64FF494-FF61-43F0-B515-AB1BEDC5EE25}"/>
              </a:ext>
            </a:extLst>
          </p:cNvPr>
          <p:cNvSpPr txBox="1"/>
          <p:nvPr/>
        </p:nvSpPr>
        <p:spPr>
          <a:xfrm>
            <a:off x="2771753" y="1645628"/>
            <a:ext cx="792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Click on </a:t>
            </a:r>
          </a:p>
          <a:p>
            <a:pPr algn="ctr"/>
            <a:r>
              <a:rPr lang="it-IT" sz="800" dirty="0"/>
              <a:t>‘Menu’ botton</a:t>
            </a:r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AB6BFD65-A631-4DCA-A355-534FEB663538}"/>
              </a:ext>
            </a:extLst>
          </p:cNvPr>
          <p:cNvSpPr/>
          <p:nvPr/>
        </p:nvSpPr>
        <p:spPr>
          <a:xfrm>
            <a:off x="3716559" y="1663828"/>
            <a:ext cx="1417741" cy="6407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Browsing the Menu</a:t>
            </a: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EEABEC09-4287-4B2F-AD47-8733711D0BB9}"/>
              </a:ext>
            </a:extLst>
          </p:cNvPr>
          <p:cNvSpPr/>
          <p:nvPr/>
        </p:nvSpPr>
        <p:spPr>
          <a:xfrm>
            <a:off x="6231708" y="1637867"/>
            <a:ext cx="1417741" cy="6407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Contacts</a:t>
            </a:r>
            <a:r>
              <a:rPr lang="it-IT" sz="1600" dirty="0">
                <a:solidFill>
                  <a:schemeClr val="tx1"/>
                </a:solidFill>
              </a:rPr>
              <a:t> list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9ECDFA90-C5E0-4727-A29E-EF2BC34EDB28}"/>
              </a:ext>
            </a:extLst>
          </p:cNvPr>
          <p:cNvCxnSpPr/>
          <p:nvPr/>
        </p:nvCxnSpPr>
        <p:spPr>
          <a:xfrm flipV="1">
            <a:off x="5134300" y="1958221"/>
            <a:ext cx="109741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0E7C77F3-287D-4445-A2C4-BB3EDD742ADB}"/>
              </a:ext>
            </a:extLst>
          </p:cNvPr>
          <p:cNvSpPr txBox="1"/>
          <p:nvPr/>
        </p:nvSpPr>
        <p:spPr>
          <a:xfrm>
            <a:off x="5254759" y="1637867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Click on ‘New</a:t>
            </a:r>
          </a:p>
          <a:p>
            <a:pPr algn="ctr"/>
            <a:r>
              <a:rPr lang="it-IT" sz="800" dirty="0"/>
              <a:t>Group’ botton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AF9D6C9-8C48-4237-82CF-2CCFFE167774}"/>
              </a:ext>
            </a:extLst>
          </p:cNvPr>
          <p:cNvSpPr txBox="1"/>
          <p:nvPr/>
        </p:nvSpPr>
        <p:spPr>
          <a:xfrm>
            <a:off x="6614946" y="1015542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Click on</a:t>
            </a:r>
          </a:p>
          <a:p>
            <a:pPr algn="ctr"/>
            <a:r>
              <a:rPr lang="it-IT" sz="800" dirty="0"/>
              <a:t>‘</a:t>
            </a:r>
            <a:r>
              <a:rPr lang="it-IT" sz="800" dirty="0" err="1"/>
              <a:t>ColligoBot</a:t>
            </a:r>
            <a:r>
              <a:rPr lang="it-IT" sz="800" dirty="0"/>
              <a:t>’</a:t>
            </a:r>
          </a:p>
        </p:txBody>
      </p: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D1145B94-D688-4682-B396-C27F20BE8CA6}"/>
              </a:ext>
            </a:extLst>
          </p:cNvPr>
          <p:cNvCxnSpPr/>
          <p:nvPr/>
        </p:nvCxnSpPr>
        <p:spPr>
          <a:xfrm flipV="1">
            <a:off x="7649447" y="1958219"/>
            <a:ext cx="109741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e 40">
            <a:extLst>
              <a:ext uri="{FF2B5EF4-FFF2-40B4-BE49-F238E27FC236}">
                <a16:creationId xmlns:a16="http://schemas.microsoft.com/office/drawing/2014/main" id="{0D199F64-4EAE-4A73-B29C-9A2FD1A48384}"/>
              </a:ext>
            </a:extLst>
          </p:cNvPr>
          <p:cNvSpPr/>
          <p:nvPr/>
        </p:nvSpPr>
        <p:spPr>
          <a:xfrm>
            <a:off x="8750251" y="1663828"/>
            <a:ext cx="1417741" cy="6407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Group settings</a:t>
            </a:r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0BB0C22C-BFFF-4FFC-AF6D-293E5EAE20EA}"/>
              </a:ext>
            </a:extLst>
          </p:cNvPr>
          <p:cNvSpPr/>
          <p:nvPr/>
        </p:nvSpPr>
        <p:spPr>
          <a:xfrm>
            <a:off x="533861" y="3068310"/>
            <a:ext cx="1417741" cy="6407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Group chat</a:t>
            </a:r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D44D8582-AC93-4871-A5E1-5B6BE852A8B4}"/>
              </a:ext>
            </a:extLst>
          </p:cNvPr>
          <p:cNvSpPr/>
          <p:nvPr/>
        </p:nvSpPr>
        <p:spPr>
          <a:xfrm>
            <a:off x="8198152" y="4988856"/>
            <a:ext cx="1417741" cy="6407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Contacts</a:t>
            </a:r>
            <a:r>
              <a:rPr lang="it-IT" sz="1600" dirty="0">
                <a:solidFill>
                  <a:schemeClr val="tx1"/>
                </a:solidFill>
              </a:rPr>
              <a:t> list</a:t>
            </a:r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F0C59772-FED1-4419-97C9-9BF48D49B71C}"/>
              </a:ext>
            </a:extLst>
          </p:cNvPr>
          <p:cNvSpPr/>
          <p:nvPr/>
        </p:nvSpPr>
        <p:spPr>
          <a:xfrm>
            <a:off x="9176718" y="3082618"/>
            <a:ext cx="1758448" cy="6407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‘Admin </a:t>
            </a:r>
            <a:r>
              <a:rPr lang="it-IT" sz="1600" dirty="0" err="1">
                <a:solidFill>
                  <a:schemeClr val="tx1"/>
                </a:solidFill>
              </a:rPr>
              <a:t>Rights</a:t>
            </a:r>
            <a:r>
              <a:rPr lang="it-IT" sz="1600" dirty="0">
                <a:solidFill>
                  <a:schemeClr val="tx1"/>
                </a:solidFill>
              </a:rPr>
              <a:t>’ panel</a:t>
            </a:r>
          </a:p>
        </p:txBody>
      </p:sp>
      <p:cxnSp>
        <p:nvCxnSpPr>
          <p:cNvPr id="17" name="Connettore curvo 16">
            <a:extLst>
              <a:ext uri="{FF2B5EF4-FFF2-40B4-BE49-F238E27FC236}">
                <a16:creationId xmlns:a16="http://schemas.microsoft.com/office/drawing/2014/main" id="{3A27F9E8-E116-48BB-ABE9-A270BFCBB4E5}"/>
              </a:ext>
            </a:extLst>
          </p:cNvPr>
          <p:cNvCxnSpPr>
            <a:cxnSpLocks/>
            <a:stCxn id="35" idx="1"/>
            <a:endCxn id="35" idx="7"/>
          </p:cNvCxnSpPr>
          <p:nvPr/>
        </p:nvCxnSpPr>
        <p:spPr>
          <a:xfrm rot="5400000" flipH="1" flipV="1">
            <a:off x="6940578" y="1230449"/>
            <a:ext cx="12700" cy="1002495"/>
          </a:xfrm>
          <a:prstGeom prst="curvedConnector3">
            <a:avLst>
              <a:gd name="adj1" fmla="val 56433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1C177863-8546-4E75-825D-D7BFE94B5C99}"/>
              </a:ext>
            </a:extLst>
          </p:cNvPr>
          <p:cNvSpPr txBox="1"/>
          <p:nvPr/>
        </p:nvSpPr>
        <p:spPr>
          <a:xfrm>
            <a:off x="9202478" y="1106122"/>
            <a:ext cx="5132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 err="1"/>
              <a:t>Fill</a:t>
            </a:r>
            <a:r>
              <a:rPr lang="it-IT" sz="800" dirty="0"/>
              <a:t> data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2E9BFDC9-7D33-414C-B0BA-92B2C001D21B}"/>
              </a:ext>
            </a:extLst>
          </p:cNvPr>
          <p:cNvSpPr txBox="1"/>
          <p:nvPr/>
        </p:nvSpPr>
        <p:spPr>
          <a:xfrm rot="1292281">
            <a:off x="5543093" y="5258224"/>
            <a:ext cx="947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Click on ‘Generate</a:t>
            </a:r>
          </a:p>
          <a:p>
            <a:pPr algn="ctr"/>
            <a:r>
              <a:rPr lang="it-IT" sz="800" dirty="0"/>
              <a:t>Token’ botton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33DAD4FB-81B1-412D-9F11-1B12036D4728}"/>
              </a:ext>
            </a:extLst>
          </p:cNvPr>
          <p:cNvSpPr txBox="1"/>
          <p:nvPr/>
        </p:nvSpPr>
        <p:spPr>
          <a:xfrm>
            <a:off x="7774206" y="1645628"/>
            <a:ext cx="801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Click on </a:t>
            </a:r>
          </a:p>
          <a:p>
            <a:pPr algn="ctr"/>
            <a:r>
              <a:rPr lang="it-IT" sz="800" dirty="0"/>
              <a:t>‘Arrow’ botton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DB84EA2A-D2B6-4D4C-AEA7-5EC785F0996F}"/>
              </a:ext>
            </a:extLst>
          </p:cNvPr>
          <p:cNvSpPr txBox="1"/>
          <p:nvPr/>
        </p:nvSpPr>
        <p:spPr>
          <a:xfrm rot="21259317">
            <a:off x="4217444" y="2552327"/>
            <a:ext cx="1226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Click on ‘</a:t>
            </a:r>
            <a:r>
              <a:rPr lang="it-IT" sz="800" dirty="0" err="1"/>
              <a:t>Confirm</a:t>
            </a:r>
            <a:r>
              <a:rPr lang="it-IT" sz="800" dirty="0"/>
              <a:t>’ botton</a:t>
            </a:r>
          </a:p>
        </p:txBody>
      </p:sp>
      <p:cxnSp>
        <p:nvCxnSpPr>
          <p:cNvPr id="60" name="Connettore curvo 59">
            <a:extLst>
              <a:ext uri="{FF2B5EF4-FFF2-40B4-BE49-F238E27FC236}">
                <a16:creationId xmlns:a16="http://schemas.microsoft.com/office/drawing/2014/main" id="{63436C08-8F3C-448B-9935-51039BDBCBA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452769" y="1289601"/>
            <a:ext cx="12700" cy="1002495"/>
          </a:xfrm>
          <a:prstGeom prst="curvedConnector3">
            <a:avLst>
              <a:gd name="adj1" fmla="val 57754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8A1E2F6-7331-4DA9-9D0B-84659511A39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 flipH="1">
            <a:off x="1242732" y="2304535"/>
            <a:ext cx="8216390" cy="763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EE2F43B1-F46C-4917-8CEA-5F38B552B1B3}"/>
              </a:ext>
            </a:extLst>
          </p:cNvPr>
          <p:cNvCxnSpPr>
            <a:cxnSpLocks/>
            <a:stCxn id="77" idx="4"/>
            <a:endCxn id="106" idx="0"/>
          </p:cNvCxnSpPr>
          <p:nvPr/>
        </p:nvCxnSpPr>
        <p:spPr>
          <a:xfrm>
            <a:off x="4972603" y="5128504"/>
            <a:ext cx="1801507" cy="789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89C2F21F-9DA4-4720-A952-2B197F7DAD15}"/>
              </a:ext>
            </a:extLst>
          </p:cNvPr>
          <p:cNvCxnSpPr>
            <a:cxnSpLocks/>
            <a:stCxn id="90" idx="4"/>
            <a:endCxn id="108" idx="2"/>
          </p:cNvCxnSpPr>
          <p:nvPr/>
        </p:nvCxnSpPr>
        <p:spPr>
          <a:xfrm>
            <a:off x="1242731" y="5143511"/>
            <a:ext cx="2023094" cy="687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F64C1376-8E7C-4A5F-B99C-ABAC62372128}"/>
              </a:ext>
            </a:extLst>
          </p:cNvPr>
          <p:cNvCxnSpPr/>
          <p:nvPr/>
        </p:nvCxnSpPr>
        <p:spPr>
          <a:xfrm flipV="1">
            <a:off x="1951600" y="3378439"/>
            <a:ext cx="109741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6743CD2B-81CD-415E-8097-615762A8149D}"/>
              </a:ext>
            </a:extLst>
          </p:cNvPr>
          <p:cNvSpPr txBox="1"/>
          <p:nvPr/>
        </p:nvSpPr>
        <p:spPr>
          <a:xfrm rot="724471">
            <a:off x="6944163" y="4811849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Click on </a:t>
            </a:r>
          </a:p>
          <a:p>
            <a:pPr algn="ctr"/>
            <a:r>
              <a:rPr lang="it-IT" sz="800" dirty="0"/>
              <a:t>‘Position’ botton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E9A3D42B-4533-4487-9AC9-E38A1827A8B9}"/>
              </a:ext>
            </a:extLst>
          </p:cNvPr>
          <p:cNvSpPr txBox="1"/>
          <p:nvPr/>
        </p:nvSpPr>
        <p:spPr>
          <a:xfrm>
            <a:off x="8115823" y="3043127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Click on ‘</a:t>
            </a:r>
            <a:r>
              <a:rPr lang="it-IT" sz="800" dirty="0" err="1"/>
              <a:t>Promote</a:t>
            </a:r>
            <a:r>
              <a:rPr lang="it-IT" sz="800" dirty="0"/>
              <a:t> </a:t>
            </a:r>
          </a:p>
          <a:p>
            <a:pPr algn="ctr"/>
            <a:r>
              <a:rPr lang="it-IT" sz="800" dirty="0"/>
              <a:t>To admin’ botton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7D73B0EE-3027-4FF1-8E3D-E9909E2C4266}"/>
              </a:ext>
            </a:extLst>
          </p:cNvPr>
          <p:cNvSpPr txBox="1"/>
          <p:nvPr/>
        </p:nvSpPr>
        <p:spPr>
          <a:xfrm>
            <a:off x="2188078" y="3084293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Click on </a:t>
            </a:r>
          </a:p>
          <a:p>
            <a:pPr algn="ctr"/>
            <a:r>
              <a:rPr lang="it-IT" sz="800" dirty="0"/>
              <a:t>group bar</a:t>
            </a:r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2137A6A6-48A8-4227-8024-6E5F963BC1BA}"/>
              </a:ext>
            </a:extLst>
          </p:cNvPr>
          <p:cNvSpPr/>
          <p:nvPr/>
        </p:nvSpPr>
        <p:spPr>
          <a:xfrm>
            <a:off x="3054417" y="3058085"/>
            <a:ext cx="2148793" cy="6407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Browsing Group </a:t>
            </a:r>
            <a:r>
              <a:rPr lang="it-IT" sz="1600" dirty="0" err="1">
                <a:solidFill>
                  <a:schemeClr val="tx1"/>
                </a:solidFill>
              </a:rPr>
              <a:t>Overview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7" name="Ovale 76">
            <a:extLst>
              <a:ext uri="{FF2B5EF4-FFF2-40B4-BE49-F238E27FC236}">
                <a16:creationId xmlns:a16="http://schemas.microsoft.com/office/drawing/2014/main" id="{C16083C9-6693-483F-9E26-434203E8B205}"/>
              </a:ext>
            </a:extLst>
          </p:cNvPr>
          <p:cNvSpPr/>
          <p:nvPr/>
        </p:nvSpPr>
        <p:spPr>
          <a:xfrm>
            <a:off x="3849205" y="4487797"/>
            <a:ext cx="2246795" cy="6407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Settings Data Shop</a:t>
            </a:r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A8F4068B-3B0B-4B2D-BF53-02BBFEFD57FC}"/>
              </a:ext>
            </a:extLst>
          </p:cNvPr>
          <p:cNvSpPr/>
          <p:nvPr/>
        </p:nvSpPr>
        <p:spPr>
          <a:xfrm>
            <a:off x="6335842" y="3054478"/>
            <a:ext cx="1743466" cy="6407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Contact</a:t>
            </a:r>
            <a:r>
              <a:rPr lang="it-IT" sz="1600" dirty="0">
                <a:solidFill>
                  <a:schemeClr val="tx1"/>
                </a:solidFill>
              </a:rPr>
              <a:t> settings</a:t>
            </a:r>
          </a:p>
        </p:txBody>
      </p: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37779F78-EC8D-4154-BCD2-166510D3C0D7}"/>
              </a:ext>
            </a:extLst>
          </p:cNvPr>
          <p:cNvCxnSpPr>
            <a:cxnSpLocks/>
            <a:endCxn id="77" idx="2"/>
          </p:cNvCxnSpPr>
          <p:nvPr/>
        </p:nvCxnSpPr>
        <p:spPr>
          <a:xfrm>
            <a:off x="2317127" y="4804574"/>
            <a:ext cx="1532078" cy="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66B7C519-129B-4AA0-B8F4-606042F4E3F9}"/>
              </a:ext>
            </a:extLst>
          </p:cNvPr>
          <p:cNvCxnSpPr/>
          <p:nvPr/>
        </p:nvCxnSpPr>
        <p:spPr>
          <a:xfrm flipV="1">
            <a:off x="8079308" y="3372956"/>
            <a:ext cx="109741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>
            <a:extLst>
              <a:ext uri="{FF2B5EF4-FFF2-40B4-BE49-F238E27FC236}">
                <a16:creationId xmlns:a16="http://schemas.microsoft.com/office/drawing/2014/main" id="{05CD3F62-414D-401B-A087-B7C508373244}"/>
              </a:ext>
            </a:extLst>
          </p:cNvPr>
          <p:cNvCxnSpPr>
            <a:cxnSpLocks/>
          </p:cNvCxnSpPr>
          <p:nvPr/>
        </p:nvCxnSpPr>
        <p:spPr>
          <a:xfrm flipV="1">
            <a:off x="5208615" y="3378438"/>
            <a:ext cx="1121822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F4CBC0DF-F082-4588-99AD-79EFF2C29CF2}"/>
              </a:ext>
            </a:extLst>
          </p:cNvPr>
          <p:cNvSpPr txBox="1"/>
          <p:nvPr/>
        </p:nvSpPr>
        <p:spPr>
          <a:xfrm>
            <a:off x="5193886" y="3039884"/>
            <a:ext cx="1079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Press for a bit</a:t>
            </a:r>
          </a:p>
          <a:p>
            <a:pPr algn="ctr"/>
            <a:r>
              <a:rPr lang="it-IT" sz="800" dirty="0"/>
              <a:t>on </a:t>
            </a:r>
            <a:r>
              <a:rPr lang="it-IT" sz="800" dirty="0" err="1"/>
              <a:t>ColligoBot</a:t>
            </a:r>
            <a:r>
              <a:rPr lang="it-IT" sz="800" dirty="0"/>
              <a:t> </a:t>
            </a:r>
            <a:r>
              <a:rPr lang="it-IT" sz="800" dirty="0" err="1"/>
              <a:t>contact</a:t>
            </a:r>
            <a:endParaRPr lang="it-IT" sz="800" dirty="0"/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D921F11F-9124-4538-82AB-06027F24A13C}"/>
              </a:ext>
            </a:extLst>
          </p:cNvPr>
          <p:cNvSpPr txBox="1"/>
          <p:nvPr/>
        </p:nvSpPr>
        <p:spPr>
          <a:xfrm rot="20146058">
            <a:off x="1988507" y="3694209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Press the</a:t>
            </a:r>
          </a:p>
          <a:p>
            <a:pPr algn="ctr"/>
            <a:r>
              <a:rPr lang="it-IT" sz="800" dirty="0"/>
              <a:t>‘Back’ </a:t>
            </a:r>
            <a:r>
              <a:rPr lang="it-IT" sz="800" dirty="0" err="1"/>
              <a:t>button</a:t>
            </a:r>
            <a:endParaRPr lang="it-IT" sz="800" dirty="0"/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45902804-D90B-42DA-84AA-CBFD3C80770E}"/>
              </a:ext>
            </a:extLst>
          </p:cNvPr>
          <p:cNvSpPr txBox="1"/>
          <p:nvPr/>
        </p:nvSpPr>
        <p:spPr>
          <a:xfrm>
            <a:off x="6231708" y="3863486"/>
            <a:ext cx="1226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Click on ‘</a:t>
            </a:r>
            <a:r>
              <a:rPr lang="it-IT" sz="800" dirty="0" err="1"/>
              <a:t>Confirm</a:t>
            </a:r>
            <a:r>
              <a:rPr lang="it-IT" sz="800" dirty="0"/>
              <a:t>’ botton</a:t>
            </a:r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E6DEB83B-9A75-48F0-9F53-3F028BADCD70}"/>
              </a:ext>
            </a:extLst>
          </p:cNvPr>
          <p:cNvSpPr/>
          <p:nvPr/>
        </p:nvSpPr>
        <p:spPr>
          <a:xfrm>
            <a:off x="168334" y="4472790"/>
            <a:ext cx="2148793" cy="6707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Group chat handle by bot</a:t>
            </a:r>
          </a:p>
        </p:txBody>
      </p:sp>
      <p:cxnSp>
        <p:nvCxnSpPr>
          <p:cNvPr id="49" name="Connettore curvo 48">
            <a:extLst>
              <a:ext uri="{FF2B5EF4-FFF2-40B4-BE49-F238E27FC236}">
                <a16:creationId xmlns:a16="http://schemas.microsoft.com/office/drawing/2014/main" id="{B43529C7-90CA-4A7E-A9BB-639DD4D10F20}"/>
              </a:ext>
            </a:extLst>
          </p:cNvPr>
          <p:cNvCxnSpPr>
            <a:stCxn id="45" idx="4"/>
            <a:endCxn id="76" idx="4"/>
          </p:cNvCxnSpPr>
          <p:nvPr/>
        </p:nvCxnSpPr>
        <p:spPr>
          <a:xfrm rot="5400000" flipH="1">
            <a:off x="7080111" y="747495"/>
            <a:ext cx="24533" cy="5927128"/>
          </a:xfrm>
          <a:prstGeom prst="curvedConnector3">
            <a:avLst>
              <a:gd name="adj1" fmla="val -13421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E21A0BBF-709B-4E94-8AFF-563F1717BAD9}"/>
              </a:ext>
            </a:extLst>
          </p:cNvPr>
          <p:cNvCxnSpPr>
            <a:cxnSpLocks/>
            <a:stCxn id="76" idx="3"/>
            <a:endCxn id="90" idx="0"/>
          </p:cNvCxnSpPr>
          <p:nvPr/>
        </p:nvCxnSpPr>
        <p:spPr>
          <a:xfrm flipH="1">
            <a:off x="1242731" y="3604963"/>
            <a:ext cx="2126369" cy="867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2538C497-C6F3-4BFD-8FB4-39EF21F19D98}"/>
              </a:ext>
            </a:extLst>
          </p:cNvPr>
          <p:cNvSpPr txBox="1"/>
          <p:nvPr/>
        </p:nvSpPr>
        <p:spPr>
          <a:xfrm>
            <a:off x="3924714" y="5139933"/>
            <a:ext cx="880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Click on</a:t>
            </a:r>
          </a:p>
          <a:p>
            <a:pPr algn="ctr"/>
            <a:r>
              <a:rPr lang="it-IT" sz="800" dirty="0"/>
              <a:t>‘</a:t>
            </a:r>
            <a:r>
              <a:rPr lang="it-IT" sz="800" dirty="0" err="1"/>
              <a:t>Confirm</a:t>
            </a:r>
            <a:r>
              <a:rPr lang="it-IT" sz="800" dirty="0"/>
              <a:t>’ botton</a:t>
            </a: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50DD06B5-418B-4286-854A-9EF2C2991B6B}"/>
              </a:ext>
            </a:extLst>
          </p:cNvPr>
          <p:cNvSpPr txBox="1"/>
          <p:nvPr/>
        </p:nvSpPr>
        <p:spPr>
          <a:xfrm>
            <a:off x="2714737" y="4439926"/>
            <a:ext cx="676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Click on ‘No</a:t>
            </a:r>
          </a:p>
          <a:p>
            <a:pPr algn="ctr"/>
            <a:r>
              <a:rPr lang="it-IT" sz="800" dirty="0"/>
              <a:t>site’ botton</a:t>
            </a:r>
          </a:p>
        </p:txBody>
      </p:sp>
      <p:sp>
        <p:nvSpPr>
          <p:cNvPr id="106" name="Ovale 105">
            <a:extLst>
              <a:ext uri="{FF2B5EF4-FFF2-40B4-BE49-F238E27FC236}">
                <a16:creationId xmlns:a16="http://schemas.microsoft.com/office/drawing/2014/main" id="{E78FC713-86B3-406C-884B-F617F075C216}"/>
              </a:ext>
            </a:extLst>
          </p:cNvPr>
          <p:cNvSpPr/>
          <p:nvPr/>
        </p:nvSpPr>
        <p:spPr>
          <a:xfrm>
            <a:off x="6165908" y="5917509"/>
            <a:ext cx="1216404" cy="6407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107" name="Ovale 106">
            <a:extLst>
              <a:ext uri="{FF2B5EF4-FFF2-40B4-BE49-F238E27FC236}">
                <a16:creationId xmlns:a16="http://schemas.microsoft.com/office/drawing/2014/main" id="{FF7DCBEA-E68A-4C9F-9513-F35C2E76C780}"/>
              </a:ext>
            </a:extLst>
          </p:cNvPr>
          <p:cNvSpPr/>
          <p:nvPr/>
        </p:nvSpPr>
        <p:spPr>
          <a:xfrm>
            <a:off x="8249000" y="4141420"/>
            <a:ext cx="1417741" cy="6407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Contacts</a:t>
            </a:r>
            <a:r>
              <a:rPr lang="it-IT" sz="1600" dirty="0">
                <a:solidFill>
                  <a:schemeClr val="tx1"/>
                </a:solidFill>
              </a:rPr>
              <a:t> list</a:t>
            </a:r>
          </a:p>
        </p:txBody>
      </p:sp>
      <p:sp>
        <p:nvSpPr>
          <p:cNvPr id="108" name="Ovale 107">
            <a:extLst>
              <a:ext uri="{FF2B5EF4-FFF2-40B4-BE49-F238E27FC236}">
                <a16:creationId xmlns:a16="http://schemas.microsoft.com/office/drawing/2014/main" id="{936B2EB6-DE82-42C1-B2E3-74CE9EA42F10}"/>
              </a:ext>
            </a:extLst>
          </p:cNvPr>
          <p:cNvSpPr/>
          <p:nvPr/>
        </p:nvSpPr>
        <p:spPr>
          <a:xfrm>
            <a:off x="3265825" y="5510311"/>
            <a:ext cx="1417741" cy="6407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Address</a:t>
            </a:r>
            <a:r>
              <a:rPr lang="it-IT" sz="1600" dirty="0">
                <a:solidFill>
                  <a:schemeClr val="tx1"/>
                </a:solidFill>
              </a:rPr>
              <a:t> site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AAAD25EC-BF96-439D-9AA1-2BDBCB834D31}"/>
              </a:ext>
            </a:extLst>
          </p:cNvPr>
          <p:cNvSpPr txBox="1"/>
          <p:nvPr/>
        </p:nvSpPr>
        <p:spPr>
          <a:xfrm rot="1044810">
            <a:off x="2055694" y="5236563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Click on ‘Yes</a:t>
            </a:r>
          </a:p>
          <a:p>
            <a:pPr algn="ctr"/>
            <a:r>
              <a:rPr lang="it-IT" sz="800" dirty="0"/>
              <a:t>site’ botton</a:t>
            </a:r>
          </a:p>
        </p:txBody>
      </p: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E188BC18-D1DD-435D-BD5F-D66104C96B90}"/>
              </a:ext>
            </a:extLst>
          </p:cNvPr>
          <p:cNvCxnSpPr>
            <a:cxnSpLocks/>
            <a:stCxn id="77" idx="6"/>
            <a:endCxn id="43" idx="2"/>
          </p:cNvCxnSpPr>
          <p:nvPr/>
        </p:nvCxnSpPr>
        <p:spPr>
          <a:xfrm>
            <a:off x="6096000" y="4808151"/>
            <a:ext cx="2102152" cy="501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2 110">
            <a:extLst>
              <a:ext uri="{FF2B5EF4-FFF2-40B4-BE49-F238E27FC236}">
                <a16:creationId xmlns:a16="http://schemas.microsoft.com/office/drawing/2014/main" id="{08464744-39FC-4AF4-A93F-4B4ECCEA4E1A}"/>
              </a:ext>
            </a:extLst>
          </p:cNvPr>
          <p:cNvCxnSpPr>
            <a:cxnSpLocks/>
            <a:stCxn id="77" idx="6"/>
            <a:endCxn id="107" idx="2"/>
          </p:cNvCxnSpPr>
          <p:nvPr/>
        </p:nvCxnSpPr>
        <p:spPr>
          <a:xfrm flipV="1">
            <a:off x="6096000" y="4461774"/>
            <a:ext cx="2153000" cy="346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5E61075B-620F-4C86-8CA8-70FC30EA3CC8}"/>
              </a:ext>
            </a:extLst>
          </p:cNvPr>
          <p:cNvCxnSpPr>
            <a:cxnSpLocks/>
            <a:stCxn id="108" idx="0"/>
            <a:endCxn id="77" idx="3"/>
          </p:cNvCxnSpPr>
          <p:nvPr/>
        </p:nvCxnSpPr>
        <p:spPr>
          <a:xfrm flipV="1">
            <a:off x="3974696" y="5034675"/>
            <a:ext cx="203545" cy="475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B606ADEF-F264-402B-AD0C-D361192E4E93}"/>
              </a:ext>
            </a:extLst>
          </p:cNvPr>
          <p:cNvSpPr txBox="1"/>
          <p:nvPr/>
        </p:nvSpPr>
        <p:spPr>
          <a:xfrm rot="20980769">
            <a:off x="6765872" y="4318520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Click on </a:t>
            </a:r>
          </a:p>
          <a:p>
            <a:pPr algn="ctr"/>
            <a:r>
              <a:rPr lang="it-IT" sz="800" dirty="0"/>
              <a:t>‘</a:t>
            </a:r>
            <a:r>
              <a:rPr lang="it-IT" sz="800" dirty="0" err="1"/>
              <a:t>Categories</a:t>
            </a:r>
            <a:r>
              <a:rPr lang="it-IT" sz="800" dirty="0"/>
              <a:t>’ botton</a:t>
            </a:r>
          </a:p>
        </p:txBody>
      </p:sp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7A181EE6-7663-48D4-A15A-0439BD059484}"/>
              </a:ext>
            </a:extLst>
          </p:cNvPr>
          <p:cNvSpPr txBox="1"/>
          <p:nvPr/>
        </p:nvSpPr>
        <p:spPr>
          <a:xfrm>
            <a:off x="9807310" y="4354051"/>
            <a:ext cx="5132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 err="1"/>
              <a:t>Fill</a:t>
            </a:r>
            <a:r>
              <a:rPr lang="it-IT" sz="800" dirty="0"/>
              <a:t> data</a:t>
            </a:r>
          </a:p>
        </p:txBody>
      </p:sp>
      <p:sp>
        <p:nvSpPr>
          <p:cNvPr id="127" name="CasellaDiTesto 126">
            <a:extLst>
              <a:ext uri="{FF2B5EF4-FFF2-40B4-BE49-F238E27FC236}">
                <a16:creationId xmlns:a16="http://schemas.microsoft.com/office/drawing/2014/main" id="{BCB841FC-ADB2-41D3-B2F5-C278172DCCBC}"/>
              </a:ext>
            </a:extLst>
          </p:cNvPr>
          <p:cNvSpPr txBox="1"/>
          <p:nvPr/>
        </p:nvSpPr>
        <p:spPr>
          <a:xfrm>
            <a:off x="9853981" y="5213666"/>
            <a:ext cx="5132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 err="1"/>
              <a:t>Fill</a:t>
            </a:r>
            <a:r>
              <a:rPr lang="it-IT" sz="800" dirty="0"/>
              <a:t> data</a:t>
            </a:r>
          </a:p>
        </p:txBody>
      </p:sp>
      <p:cxnSp>
        <p:nvCxnSpPr>
          <p:cNvPr id="129" name="Connettore curvo 128">
            <a:extLst>
              <a:ext uri="{FF2B5EF4-FFF2-40B4-BE49-F238E27FC236}">
                <a16:creationId xmlns:a16="http://schemas.microsoft.com/office/drawing/2014/main" id="{406FBF23-5B9D-43AC-B869-69C360E16DAC}"/>
              </a:ext>
            </a:extLst>
          </p:cNvPr>
          <p:cNvCxnSpPr>
            <a:cxnSpLocks/>
            <a:stCxn id="107" idx="7"/>
            <a:endCxn id="107" idx="5"/>
          </p:cNvCxnSpPr>
          <p:nvPr/>
        </p:nvCxnSpPr>
        <p:spPr>
          <a:xfrm rot="16200000" flipH="1">
            <a:off x="9232593" y="4461773"/>
            <a:ext cx="453049" cy="12700"/>
          </a:xfrm>
          <a:prstGeom prst="curvedConnector5">
            <a:avLst>
              <a:gd name="adj1" fmla="val -13424"/>
              <a:gd name="adj2" fmla="val 7431244"/>
              <a:gd name="adj3" fmla="val 1115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curvo 134">
            <a:extLst>
              <a:ext uri="{FF2B5EF4-FFF2-40B4-BE49-F238E27FC236}">
                <a16:creationId xmlns:a16="http://schemas.microsoft.com/office/drawing/2014/main" id="{975D672C-4DA2-4BEC-A377-76BC44EC621A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45293" y="5302859"/>
            <a:ext cx="453049" cy="12700"/>
          </a:xfrm>
          <a:prstGeom prst="curvedConnector5">
            <a:avLst>
              <a:gd name="adj1" fmla="val -13424"/>
              <a:gd name="adj2" fmla="val 7431244"/>
              <a:gd name="adj3" fmla="val 1115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e 136">
            <a:extLst>
              <a:ext uri="{FF2B5EF4-FFF2-40B4-BE49-F238E27FC236}">
                <a16:creationId xmlns:a16="http://schemas.microsoft.com/office/drawing/2014/main" id="{F0F426C3-1FD5-4035-A831-ACDFA0665350}"/>
              </a:ext>
            </a:extLst>
          </p:cNvPr>
          <p:cNvSpPr/>
          <p:nvPr/>
        </p:nvSpPr>
        <p:spPr>
          <a:xfrm>
            <a:off x="6231709" y="5973608"/>
            <a:ext cx="1075102" cy="5285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398363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Ovale 116">
            <a:extLst>
              <a:ext uri="{FF2B5EF4-FFF2-40B4-BE49-F238E27FC236}">
                <a16:creationId xmlns:a16="http://schemas.microsoft.com/office/drawing/2014/main" id="{D37B3212-BD80-45FD-A475-69170D0FEA84}"/>
              </a:ext>
            </a:extLst>
          </p:cNvPr>
          <p:cNvSpPr/>
          <p:nvPr/>
        </p:nvSpPr>
        <p:spPr>
          <a:xfrm>
            <a:off x="5262549" y="5811257"/>
            <a:ext cx="1306031" cy="7017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891D0A59-6AC5-4E8D-ACEB-C6E6448CFAC7}"/>
              </a:ext>
            </a:extLst>
          </p:cNvPr>
          <p:cNvSpPr/>
          <p:nvPr/>
        </p:nvSpPr>
        <p:spPr>
          <a:xfrm>
            <a:off x="3474439" y="1867599"/>
            <a:ext cx="2087462" cy="6407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Browsing the </a:t>
            </a:r>
            <a:r>
              <a:rPr lang="it-IT" dirty="0" err="1">
                <a:solidFill>
                  <a:schemeClr val="tx1"/>
                </a:solidFill>
              </a:rPr>
              <a:t>categories</a:t>
            </a:r>
            <a:r>
              <a:rPr lang="it-IT" dirty="0">
                <a:solidFill>
                  <a:schemeClr val="tx1"/>
                </a:solidFill>
              </a:rPr>
              <a:t> list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4F0A78F-52CF-4C62-9713-2153D8445F1C}"/>
              </a:ext>
            </a:extLst>
          </p:cNvPr>
          <p:cNvSpPr/>
          <p:nvPr/>
        </p:nvSpPr>
        <p:spPr>
          <a:xfrm>
            <a:off x="1023458" y="1867599"/>
            <a:ext cx="1132514" cy="6407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4B64EE03-1F40-4477-808A-0621D5A13BB6}"/>
              </a:ext>
            </a:extLst>
          </p:cNvPr>
          <p:cNvSpPr/>
          <p:nvPr/>
        </p:nvSpPr>
        <p:spPr>
          <a:xfrm>
            <a:off x="1098955" y="1923699"/>
            <a:ext cx="989901" cy="5285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8" name="Connettore curvo 7">
            <a:extLst>
              <a:ext uri="{FF2B5EF4-FFF2-40B4-BE49-F238E27FC236}">
                <a16:creationId xmlns:a16="http://schemas.microsoft.com/office/drawing/2014/main" id="{12BDE4A9-D037-4749-BD81-B5CCC19F77C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85130" y="1066418"/>
            <a:ext cx="12700" cy="1790022"/>
          </a:xfrm>
          <a:prstGeom prst="curvedConnector3">
            <a:avLst>
              <a:gd name="adj1" fmla="val 25388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3730423-4576-4156-A9E6-AD60D2608068}"/>
              </a:ext>
            </a:extLst>
          </p:cNvPr>
          <p:cNvSpPr txBox="1"/>
          <p:nvPr/>
        </p:nvSpPr>
        <p:spPr>
          <a:xfrm>
            <a:off x="2155972" y="1284939"/>
            <a:ext cx="1252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Press the ‘</a:t>
            </a:r>
            <a:r>
              <a:rPr lang="it-IT" sz="800" dirty="0" err="1"/>
              <a:t>Fill</a:t>
            </a:r>
            <a:r>
              <a:rPr lang="it-IT" sz="800" dirty="0"/>
              <a:t> the window</a:t>
            </a:r>
          </a:p>
          <a:p>
            <a:pPr algn="ctr"/>
            <a:r>
              <a:rPr lang="it-IT" sz="800" dirty="0"/>
              <a:t>Shop’ </a:t>
            </a:r>
            <a:r>
              <a:rPr lang="it-IT" sz="800" dirty="0" err="1"/>
              <a:t>button</a:t>
            </a:r>
            <a:endParaRPr lang="it-IT" sz="800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AD70A306-07AC-4E89-8D09-30F72BBE2AE3}"/>
              </a:ext>
            </a:extLst>
          </p:cNvPr>
          <p:cNvSpPr/>
          <p:nvPr/>
        </p:nvSpPr>
        <p:spPr>
          <a:xfrm>
            <a:off x="7099881" y="1867599"/>
            <a:ext cx="2087462" cy="6407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Browsing the </a:t>
            </a:r>
            <a:r>
              <a:rPr lang="it-IT" dirty="0" err="1">
                <a:solidFill>
                  <a:schemeClr val="tx1"/>
                </a:solidFill>
              </a:rPr>
              <a:t>foodstuffs</a:t>
            </a:r>
            <a:r>
              <a:rPr lang="it-IT" dirty="0">
                <a:solidFill>
                  <a:schemeClr val="tx1"/>
                </a:solidFill>
              </a:rPr>
              <a:t> list</a:t>
            </a:r>
          </a:p>
        </p:txBody>
      </p:sp>
      <p:cxnSp>
        <p:nvCxnSpPr>
          <p:cNvPr id="44" name="Connettore curvo 43">
            <a:extLst>
              <a:ext uri="{FF2B5EF4-FFF2-40B4-BE49-F238E27FC236}">
                <a16:creationId xmlns:a16="http://schemas.microsoft.com/office/drawing/2014/main" id="{5131291F-4DFE-4CD7-922B-EB463A708A0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30891" y="886737"/>
            <a:ext cx="12700" cy="2149384"/>
          </a:xfrm>
          <a:prstGeom prst="curvedConnector3">
            <a:avLst>
              <a:gd name="adj1" fmla="val 25388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5182BD1B-3065-44C5-BAE4-2E666369640B}"/>
              </a:ext>
            </a:extLst>
          </p:cNvPr>
          <p:cNvSpPr txBox="1"/>
          <p:nvPr/>
        </p:nvSpPr>
        <p:spPr>
          <a:xfrm>
            <a:off x="5819314" y="1284939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Press the ’</a:t>
            </a:r>
            <a:r>
              <a:rPr lang="it-IT" sz="800" dirty="0" err="1"/>
              <a:t>Category</a:t>
            </a:r>
            <a:r>
              <a:rPr lang="it-IT" sz="800" dirty="0"/>
              <a:t>’ </a:t>
            </a:r>
          </a:p>
          <a:p>
            <a:pPr algn="ctr"/>
            <a:r>
              <a:rPr lang="it-IT" sz="800" dirty="0" err="1"/>
              <a:t>choosen</a:t>
            </a:r>
            <a:r>
              <a:rPr lang="it-IT" sz="800" dirty="0"/>
              <a:t> </a:t>
            </a:r>
            <a:r>
              <a:rPr lang="it-IT" sz="800" dirty="0" err="1"/>
              <a:t>button</a:t>
            </a:r>
            <a:endParaRPr lang="it-IT" sz="800" dirty="0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2B59D441-A97F-4464-8BF1-E057EACE7D69}"/>
              </a:ext>
            </a:extLst>
          </p:cNvPr>
          <p:cNvSpPr/>
          <p:nvPr/>
        </p:nvSpPr>
        <p:spPr>
          <a:xfrm>
            <a:off x="8590915" y="4486870"/>
            <a:ext cx="2229705" cy="6407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Write the </a:t>
            </a:r>
            <a:r>
              <a:rPr lang="it-IT" dirty="0" err="1">
                <a:solidFill>
                  <a:schemeClr val="tx1"/>
                </a:solidFill>
              </a:rPr>
              <a:t>foodstuff</a:t>
            </a:r>
            <a:r>
              <a:rPr lang="it-IT" dirty="0">
                <a:solidFill>
                  <a:schemeClr val="tx1"/>
                </a:solidFill>
              </a:rPr>
              <a:t> price</a:t>
            </a:r>
          </a:p>
        </p:txBody>
      </p:sp>
      <p:cxnSp>
        <p:nvCxnSpPr>
          <p:cNvPr id="50" name="Connettore curvo 49">
            <a:extLst>
              <a:ext uri="{FF2B5EF4-FFF2-40B4-BE49-F238E27FC236}">
                <a16:creationId xmlns:a16="http://schemas.microsoft.com/office/drawing/2014/main" id="{90B90F0C-5409-4B6C-A890-A1B1BA35E656}"/>
              </a:ext>
            </a:extLst>
          </p:cNvPr>
          <p:cNvCxnSpPr>
            <a:cxnSpLocks/>
          </p:cNvCxnSpPr>
          <p:nvPr/>
        </p:nvCxnSpPr>
        <p:spPr>
          <a:xfrm>
            <a:off x="9187343" y="2187954"/>
            <a:ext cx="1306744" cy="239274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422954A-1887-4933-A733-5A961B8865BF}"/>
              </a:ext>
            </a:extLst>
          </p:cNvPr>
          <p:cNvSpPr txBox="1"/>
          <p:nvPr/>
        </p:nvSpPr>
        <p:spPr>
          <a:xfrm>
            <a:off x="10266695" y="3215050"/>
            <a:ext cx="1024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Press the ‘</a:t>
            </a:r>
            <a:r>
              <a:rPr lang="it-IT" sz="800" dirty="0" err="1"/>
              <a:t>Foodtuff</a:t>
            </a:r>
            <a:r>
              <a:rPr lang="it-IT" sz="800" dirty="0"/>
              <a:t>’ </a:t>
            </a:r>
          </a:p>
          <a:p>
            <a:pPr algn="ctr"/>
            <a:r>
              <a:rPr lang="it-IT" sz="800" dirty="0" err="1"/>
              <a:t>button</a:t>
            </a:r>
            <a:endParaRPr lang="it-IT" sz="800" dirty="0"/>
          </a:p>
        </p:txBody>
      </p:sp>
      <p:cxnSp>
        <p:nvCxnSpPr>
          <p:cNvPr id="72" name="Connettore curvo 71">
            <a:extLst>
              <a:ext uri="{FF2B5EF4-FFF2-40B4-BE49-F238E27FC236}">
                <a16:creationId xmlns:a16="http://schemas.microsoft.com/office/drawing/2014/main" id="{C8F10790-2840-4BE1-8DB4-B5E8D4E712C6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78405" y="2741656"/>
            <a:ext cx="2166222" cy="151186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5B460C7E-85CC-4AC8-AA9E-26EDBF6F3227}"/>
              </a:ext>
            </a:extLst>
          </p:cNvPr>
          <p:cNvSpPr txBox="1"/>
          <p:nvPr/>
        </p:nvSpPr>
        <p:spPr>
          <a:xfrm>
            <a:off x="8197675" y="3215050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Press the ‘</a:t>
            </a:r>
            <a:r>
              <a:rPr lang="it-IT" sz="800" dirty="0" err="1"/>
              <a:t>Add</a:t>
            </a:r>
            <a:r>
              <a:rPr lang="it-IT" sz="800" dirty="0"/>
              <a:t> </a:t>
            </a:r>
          </a:p>
          <a:p>
            <a:pPr algn="ctr"/>
            <a:r>
              <a:rPr lang="it-IT" sz="800" dirty="0" err="1"/>
              <a:t>Foodtuff</a:t>
            </a:r>
            <a:r>
              <a:rPr lang="it-IT" sz="800" dirty="0"/>
              <a:t> </a:t>
            </a:r>
            <a:r>
              <a:rPr lang="it-IT" sz="800" dirty="0" err="1"/>
              <a:t>button</a:t>
            </a:r>
            <a:endParaRPr lang="it-IT" sz="800" dirty="0"/>
          </a:p>
        </p:txBody>
      </p:sp>
      <p:cxnSp>
        <p:nvCxnSpPr>
          <p:cNvPr id="75" name="Connettore curvo 74">
            <a:extLst>
              <a:ext uri="{FF2B5EF4-FFF2-40B4-BE49-F238E27FC236}">
                <a16:creationId xmlns:a16="http://schemas.microsoft.com/office/drawing/2014/main" id="{76600392-183A-445A-A0C6-4E8EED38973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56199" y="2187954"/>
            <a:ext cx="1843682" cy="226524"/>
          </a:xfrm>
          <a:prstGeom prst="curvedConnector4">
            <a:avLst>
              <a:gd name="adj1" fmla="val 41709"/>
              <a:gd name="adj2" fmla="val 2423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C26CD0C6-B752-4667-BB5E-98DBBF2FF197}"/>
              </a:ext>
            </a:extLst>
          </p:cNvPr>
          <p:cNvSpPr txBox="1"/>
          <p:nvPr/>
        </p:nvSpPr>
        <p:spPr>
          <a:xfrm>
            <a:off x="5396525" y="2734832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Press the ‘Finish’ </a:t>
            </a:r>
          </a:p>
          <a:p>
            <a:pPr algn="ctr"/>
            <a:r>
              <a:rPr lang="it-IT" sz="800" dirty="0" err="1"/>
              <a:t>button</a:t>
            </a:r>
            <a:endParaRPr lang="it-IT" sz="800" dirty="0"/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40712749-0AE6-40BC-A837-383A4C794839}"/>
              </a:ext>
            </a:extLst>
          </p:cNvPr>
          <p:cNvSpPr/>
          <p:nvPr/>
        </p:nvSpPr>
        <p:spPr>
          <a:xfrm>
            <a:off x="3499562" y="4121967"/>
            <a:ext cx="2229705" cy="6407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Windows shop </a:t>
            </a:r>
            <a:r>
              <a:rPr lang="it-IT" dirty="0" err="1">
                <a:solidFill>
                  <a:schemeClr val="tx1"/>
                </a:solidFill>
              </a:rPr>
              <a:t>overview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C7299F06-CF7A-4D5F-A407-0C59C3F545AD}"/>
              </a:ext>
            </a:extLst>
          </p:cNvPr>
          <p:cNvSpPr/>
          <p:nvPr/>
        </p:nvSpPr>
        <p:spPr>
          <a:xfrm>
            <a:off x="5367855" y="5872294"/>
            <a:ext cx="1095420" cy="575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Finish</a:t>
            </a:r>
          </a:p>
        </p:txBody>
      </p:sp>
      <p:cxnSp>
        <p:nvCxnSpPr>
          <p:cNvPr id="85" name="Connettore curvo 84">
            <a:extLst>
              <a:ext uri="{FF2B5EF4-FFF2-40B4-BE49-F238E27FC236}">
                <a16:creationId xmlns:a16="http://schemas.microsoft.com/office/drawing/2014/main" id="{850F41A3-14DD-4078-9229-F86C8C9E865F}"/>
              </a:ext>
            </a:extLst>
          </p:cNvPr>
          <p:cNvCxnSpPr>
            <a:cxnSpLocks/>
          </p:cNvCxnSpPr>
          <p:nvPr/>
        </p:nvCxnSpPr>
        <p:spPr>
          <a:xfrm rot="5400000">
            <a:off x="3318389" y="3016015"/>
            <a:ext cx="1707489" cy="69207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curvo 95">
            <a:extLst>
              <a:ext uri="{FF2B5EF4-FFF2-40B4-BE49-F238E27FC236}">
                <a16:creationId xmlns:a16="http://schemas.microsoft.com/office/drawing/2014/main" id="{BEAF9AA5-3C2A-454F-A409-A9DB514B78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50755" y="4644186"/>
            <a:ext cx="1387136" cy="143645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C89F1172-5825-4FAB-A83D-3714FA7EF00F}"/>
              </a:ext>
            </a:extLst>
          </p:cNvPr>
          <p:cNvSpPr txBox="1"/>
          <p:nvPr/>
        </p:nvSpPr>
        <p:spPr>
          <a:xfrm>
            <a:off x="2915642" y="3336552"/>
            <a:ext cx="1281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Press the ‘Windows shop’ </a:t>
            </a:r>
          </a:p>
          <a:p>
            <a:pPr algn="ctr"/>
            <a:r>
              <a:rPr lang="it-IT" sz="800" dirty="0" err="1"/>
              <a:t>button</a:t>
            </a:r>
            <a:endParaRPr lang="it-IT" sz="800" dirty="0"/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F9B5BDC1-5A3C-4114-8027-6A369E17FD58}"/>
              </a:ext>
            </a:extLst>
          </p:cNvPr>
          <p:cNvSpPr txBox="1"/>
          <p:nvPr/>
        </p:nvSpPr>
        <p:spPr>
          <a:xfrm>
            <a:off x="4304675" y="5384642"/>
            <a:ext cx="963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Press the ‘</a:t>
            </a:r>
            <a:r>
              <a:rPr lang="it-IT" sz="800" dirty="0" err="1"/>
              <a:t>Send</a:t>
            </a:r>
            <a:r>
              <a:rPr lang="it-IT" sz="800" dirty="0"/>
              <a:t> to</a:t>
            </a:r>
          </a:p>
          <a:p>
            <a:pPr algn="ctr"/>
            <a:r>
              <a:rPr lang="it-IT" sz="800" dirty="0" err="1"/>
              <a:t>Costumer</a:t>
            </a:r>
            <a:r>
              <a:rPr lang="it-IT" sz="800" u="sng" dirty="0" err="1"/>
              <a:t>s</a:t>
            </a:r>
            <a:r>
              <a:rPr lang="it-IT" sz="800" dirty="0"/>
              <a:t>’ </a:t>
            </a:r>
            <a:r>
              <a:rPr lang="it-IT" sz="800" dirty="0" err="1"/>
              <a:t>button</a:t>
            </a:r>
            <a:endParaRPr lang="it-IT" sz="800" dirty="0"/>
          </a:p>
        </p:txBody>
      </p:sp>
      <p:sp>
        <p:nvSpPr>
          <p:cNvPr id="114" name="Titolo 113">
            <a:extLst>
              <a:ext uri="{FF2B5EF4-FFF2-40B4-BE49-F238E27FC236}">
                <a16:creationId xmlns:a16="http://schemas.microsoft.com/office/drawing/2014/main" id="{45C0AF18-60B4-4DD9-BE7C-840BDB44D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7314" y="341787"/>
            <a:ext cx="9144000" cy="705081"/>
          </a:xfrm>
        </p:spPr>
        <p:txBody>
          <a:bodyPr>
            <a:normAutofit/>
          </a:bodyPr>
          <a:lstStyle/>
          <a:p>
            <a:r>
              <a:rPr lang="it-IT" sz="4000" dirty="0"/>
              <a:t>STN Operator: </a:t>
            </a:r>
            <a:r>
              <a:rPr lang="it-IT" sz="4000" dirty="0" err="1"/>
              <a:t>Fill</a:t>
            </a:r>
            <a:r>
              <a:rPr lang="it-IT" sz="4000" dirty="0"/>
              <a:t> </a:t>
            </a:r>
            <a:r>
              <a:rPr lang="it-IT" sz="4000" dirty="0" err="1"/>
              <a:t>daily</a:t>
            </a:r>
            <a:r>
              <a:rPr lang="it-IT" sz="4000" dirty="0"/>
              <a:t> window shop</a:t>
            </a:r>
          </a:p>
        </p:txBody>
      </p:sp>
    </p:spTree>
    <p:extLst>
      <p:ext uri="{BB962C8B-B14F-4D97-AF65-F5344CB8AC3E}">
        <p14:creationId xmlns:p14="http://schemas.microsoft.com/office/powerpoint/2010/main" val="308258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e 18">
            <a:extLst>
              <a:ext uri="{FF2B5EF4-FFF2-40B4-BE49-F238E27FC236}">
                <a16:creationId xmlns:a16="http://schemas.microsoft.com/office/drawing/2014/main" id="{36FEEEAC-C87E-4B58-9F7C-9B96555C6A6D}"/>
              </a:ext>
            </a:extLst>
          </p:cNvPr>
          <p:cNvSpPr/>
          <p:nvPr/>
        </p:nvSpPr>
        <p:spPr>
          <a:xfrm>
            <a:off x="1709060" y="4866161"/>
            <a:ext cx="1181368" cy="6051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891D0A59-6AC5-4E8D-ACEB-C6E6448CFAC7}"/>
              </a:ext>
            </a:extLst>
          </p:cNvPr>
          <p:cNvSpPr/>
          <p:nvPr/>
        </p:nvSpPr>
        <p:spPr>
          <a:xfrm>
            <a:off x="3053486" y="1867599"/>
            <a:ext cx="2508415" cy="6407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Browsing </a:t>
            </a:r>
            <a:r>
              <a:rPr lang="it-IT" dirty="0" err="1">
                <a:solidFill>
                  <a:schemeClr val="tx1"/>
                </a:solidFill>
              </a:rPr>
              <a:t>telegram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contacs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4F0A78F-52CF-4C62-9713-2153D8445F1C}"/>
              </a:ext>
            </a:extLst>
          </p:cNvPr>
          <p:cNvSpPr/>
          <p:nvPr/>
        </p:nvSpPr>
        <p:spPr>
          <a:xfrm>
            <a:off x="1023458" y="1867599"/>
            <a:ext cx="1132514" cy="6407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4B64EE03-1F40-4477-808A-0621D5A13BB6}"/>
              </a:ext>
            </a:extLst>
          </p:cNvPr>
          <p:cNvSpPr/>
          <p:nvPr/>
        </p:nvSpPr>
        <p:spPr>
          <a:xfrm>
            <a:off x="1098955" y="1923699"/>
            <a:ext cx="989901" cy="5285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8" name="Connettore curvo 7">
            <a:extLst>
              <a:ext uri="{FF2B5EF4-FFF2-40B4-BE49-F238E27FC236}">
                <a16:creationId xmlns:a16="http://schemas.microsoft.com/office/drawing/2014/main" id="{12BDE4A9-D037-4749-BD81-B5CCC19F77CA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1996469" y="1867599"/>
            <a:ext cx="2311225" cy="100180"/>
          </a:xfrm>
          <a:prstGeom prst="curvedConnector4">
            <a:avLst>
              <a:gd name="adj1" fmla="val 22867"/>
              <a:gd name="adj2" fmla="val 3281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3730423-4576-4156-A9E6-AD60D2608068}"/>
              </a:ext>
            </a:extLst>
          </p:cNvPr>
          <p:cNvSpPr txBox="1"/>
          <p:nvPr/>
        </p:nvSpPr>
        <p:spPr>
          <a:xfrm>
            <a:off x="2419674" y="1284939"/>
            <a:ext cx="724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Click on </a:t>
            </a:r>
          </a:p>
          <a:p>
            <a:pPr algn="ctr"/>
            <a:r>
              <a:rPr lang="it-IT" sz="800" dirty="0"/>
              <a:t>‘</a:t>
            </a:r>
            <a:r>
              <a:rPr lang="it-IT" sz="800" dirty="0" err="1"/>
              <a:t>Search</a:t>
            </a:r>
            <a:r>
              <a:rPr lang="it-IT" sz="800" dirty="0"/>
              <a:t>’ field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AD70A306-07AC-4E89-8D09-30F72BBE2AE3}"/>
              </a:ext>
            </a:extLst>
          </p:cNvPr>
          <p:cNvSpPr/>
          <p:nvPr/>
        </p:nvSpPr>
        <p:spPr>
          <a:xfrm>
            <a:off x="7099881" y="1867599"/>
            <a:ext cx="2399514" cy="6407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Operator Group </a:t>
            </a:r>
            <a:r>
              <a:rPr lang="it-IT" dirty="0" err="1">
                <a:solidFill>
                  <a:schemeClr val="tx1"/>
                </a:solidFill>
              </a:rPr>
              <a:t>overview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44" name="Connettore curvo 43">
            <a:extLst>
              <a:ext uri="{FF2B5EF4-FFF2-40B4-BE49-F238E27FC236}">
                <a16:creationId xmlns:a16="http://schemas.microsoft.com/office/drawing/2014/main" id="{5131291F-4DFE-4CD7-922B-EB463A708A0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30891" y="886737"/>
            <a:ext cx="12700" cy="2149384"/>
          </a:xfrm>
          <a:prstGeom prst="curvedConnector3">
            <a:avLst>
              <a:gd name="adj1" fmla="val 25388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5182BD1B-3065-44C5-BAE4-2E666369640B}"/>
              </a:ext>
            </a:extLst>
          </p:cNvPr>
          <p:cNvSpPr txBox="1"/>
          <p:nvPr/>
        </p:nvSpPr>
        <p:spPr>
          <a:xfrm>
            <a:off x="5699894" y="1284939"/>
            <a:ext cx="1274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Press on </a:t>
            </a:r>
            <a:r>
              <a:rPr lang="it-IT" sz="800" dirty="0" err="1"/>
              <a:t>contact</a:t>
            </a:r>
            <a:r>
              <a:rPr lang="it-IT" sz="800" dirty="0"/>
              <a:t> </a:t>
            </a:r>
          </a:p>
          <a:p>
            <a:pPr algn="ctr"/>
            <a:r>
              <a:rPr lang="it-IT" sz="800" dirty="0"/>
              <a:t>‘Operator Group’ </a:t>
            </a:r>
            <a:r>
              <a:rPr lang="it-IT" sz="800" dirty="0" err="1"/>
              <a:t>choseen</a:t>
            </a:r>
            <a:endParaRPr lang="it-IT" sz="800" dirty="0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2B59D441-A97F-4464-8BF1-E057EACE7D69}"/>
              </a:ext>
            </a:extLst>
          </p:cNvPr>
          <p:cNvSpPr/>
          <p:nvPr/>
        </p:nvSpPr>
        <p:spPr>
          <a:xfrm>
            <a:off x="8590915" y="4486870"/>
            <a:ext cx="2229705" cy="6407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Write the </a:t>
            </a:r>
            <a:r>
              <a:rPr lang="it-IT" dirty="0" err="1">
                <a:solidFill>
                  <a:schemeClr val="tx1"/>
                </a:solidFill>
              </a:rPr>
              <a:t>foodstuff</a:t>
            </a:r>
            <a:r>
              <a:rPr lang="it-IT" dirty="0">
                <a:solidFill>
                  <a:schemeClr val="tx1"/>
                </a:solidFill>
              </a:rPr>
              <a:t> price</a:t>
            </a:r>
          </a:p>
        </p:txBody>
      </p:sp>
      <p:cxnSp>
        <p:nvCxnSpPr>
          <p:cNvPr id="50" name="Connettore curvo 49">
            <a:extLst>
              <a:ext uri="{FF2B5EF4-FFF2-40B4-BE49-F238E27FC236}">
                <a16:creationId xmlns:a16="http://schemas.microsoft.com/office/drawing/2014/main" id="{90B90F0C-5409-4B6C-A890-A1B1BA35E656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9499395" y="2187954"/>
            <a:ext cx="994692" cy="239274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422954A-1887-4933-A733-5A961B8865BF}"/>
              </a:ext>
            </a:extLst>
          </p:cNvPr>
          <p:cNvSpPr txBox="1"/>
          <p:nvPr/>
        </p:nvSpPr>
        <p:spPr>
          <a:xfrm>
            <a:off x="10266695" y="3215050"/>
            <a:ext cx="1024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Press the ‘</a:t>
            </a:r>
            <a:r>
              <a:rPr lang="it-IT" sz="800" dirty="0" err="1"/>
              <a:t>Foodtuff</a:t>
            </a:r>
            <a:r>
              <a:rPr lang="it-IT" sz="800" dirty="0"/>
              <a:t>’ </a:t>
            </a:r>
          </a:p>
          <a:p>
            <a:pPr algn="ctr"/>
            <a:r>
              <a:rPr lang="it-IT" sz="800" dirty="0" err="1"/>
              <a:t>button</a:t>
            </a:r>
            <a:endParaRPr lang="it-IT" sz="800" dirty="0"/>
          </a:p>
        </p:txBody>
      </p:sp>
      <p:cxnSp>
        <p:nvCxnSpPr>
          <p:cNvPr id="72" name="Connettore curvo 71">
            <a:extLst>
              <a:ext uri="{FF2B5EF4-FFF2-40B4-BE49-F238E27FC236}">
                <a16:creationId xmlns:a16="http://schemas.microsoft.com/office/drawing/2014/main" id="{C8F10790-2840-4BE1-8DB4-B5E8D4E712C6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78405" y="2741656"/>
            <a:ext cx="2166222" cy="151186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5B460C7E-85CC-4AC8-AA9E-26EDBF6F3227}"/>
              </a:ext>
            </a:extLst>
          </p:cNvPr>
          <p:cNvSpPr txBox="1"/>
          <p:nvPr/>
        </p:nvSpPr>
        <p:spPr>
          <a:xfrm>
            <a:off x="8186454" y="3215050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Press the ‘</a:t>
            </a:r>
            <a:r>
              <a:rPr lang="it-IT" sz="800" dirty="0" err="1"/>
              <a:t>Add</a:t>
            </a:r>
            <a:r>
              <a:rPr lang="it-IT" sz="800" dirty="0"/>
              <a:t> </a:t>
            </a:r>
          </a:p>
          <a:p>
            <a:pPr algn="ctr"/>
            <a:r>
              <a:rPr lang="it-IT" sz="800" dirty="0" err="1"/>
              <a:t>Foodtuff</a:t>
            </a:r>
            <a:r>
              <a:rPr lang="it-IT" sz="800" dirty="0"/>
              <a:t>’ </a:t>
            </a:r>
            <a:r>
              <a:rPr lang="it-IT" sz="800" dirty="0" err="1"/>
              <a:t>button</a:t>
            </a:r>
            <a:endParaRPr lang="it-IT" sz="800" dirty="0"/>
          </a:p>
        </p:txBody>
      </p:sp>
      <p:cxnSp>
        <p:nvCxnSpPr>
          <p:cNvPr id="75" name="Connettore curvo 74">
            <a:extLst>
              <a:ext uri="{FF2B5EF4-FFF2-40B4-BE49-F238E27FC236}">
                <a16:creationId xmlns:a16="http://schemas.microsoft.com/office/drawing/2014/main" id="{76600392-183A-445A-A0C6-4E8EED38973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56199" y="2187954"/>
            <a:ext cx="1843682" cy="226524"/>
          </a:xfrm>
          <a:prstGeom prst="curvedConnector4">
            <a:avLst>
              <a:gd name="adj1" fmla="val 41709"/>
              <a:gd name="adj2" fmla="val 2423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C26CD0C6-B752-4667-BB5E-98DBBF2FF197}"/>
              </a:ext>
            </a:extLst>
          </p:cNvPr>
          <p:cNvSpPr txBox="1"/>
          <p:nvPr/>
        </p:nvSpPr>
        <p:spPr>
          <a:xfrm>
            <a:off x="5202567" y="2734832"/>
            <a:ext cx="1293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Copy ‘Operator token’ and</a:t>
            </a:r>
          </a:p>
          <a:p>
            <a:pPr algn="ctr"/>
            <a:r>
              <a:rPr lang="it-IT" sz="800" dirty="0"/>
              <a:t>Press the ‘Back’ </a:t>
            </a:r>
            <a:r>
              <a:rPr lang="it-IT" sz="800" dirty="0" err="1"/>
              <a:t>button</a:t>
            </a:r>
            <a:endParaRPr lang="it-IT" sz="800" dirty="0"/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40712749-0AE6-40BC-A837-383A4C794839}"/>
              </a:ext>
            </a:extLst>
          </p:cNvPr>
          <p:cNvSpPr/>
          <p:nvPr/>
        </p:nvSpPr>
        <p:spPr>
          <a:xfrm>
            <a:off x="1722143" y="3223611"/>
            <a:ext cx="2406288" cy="6407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Chat with ‘</a:t>
            </a:r>
            <a:r>
              <a:rPr lang="it-IT" dirty="0" err="1">
                <a:solidFill>
                  <a:schemeClr val="tx1"/>
                </a:solidFill>
              </a:rPr>
              <a:t>ColligoBot</a:t>
            </a:r>
            <a:r>
              <a:rPr lang="it-IT" dirty="0">
                <a:solidFill>
                  <a:schemeClr val="tx1"/>
                </a:solidFill>
              </a:rPr>
              <a:t>’</a:t>
            </a:r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C7299F06-CF7A-4D5F-A407-0C59C3F545AD}"/>
              </a:ext>
            </a:extLst>
          </p:cNvPr>
          <p:cNvSpPr/>
          <p:nvPr/>
        </p:nvSpPr>
        <p:spPr>
          <a:xfrm>
            <a:off x="1768382" y="4905912"/>
            <a:ext cx="1062724" cy="5064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Finish</a:t>
            </a:r>
          </a:p>
        </p:txBody>
      </p:sp>
      <p:cxnSp>
        <p:nvCxnSpPr>
          <p:cNvPr id="85" name="Connettore curvo 84">
            <a:extLst>
              <a:ext uri="{FF2B5EF4-FFF2-40B4-BE49-F238E27FC236}">
                <a16:creationId xmlns:a16="http://schemas.microsoft.com/office/drawing/2014/main" id="{850F41A3-14DD-4078-9229-F86C8C9E865F}"/>
              </a:ext>
            </a:extLst>
          </p:cNvPr>
          <p:cNvCxnSpPr>
            <a:cxnSpLocks/>
            <a:stCxn id="5" idx="3"/>
            <a:endCxn id="81" idx="0"/>
          </p:cNvCxnSpPr>
          <p:nvPr/>
        </p:nvCxnSpPr>
        <p:spPr>
          <a:xfrm rot="5400000">
            <a:off x="2768495" y="2571270"/>
            <a:ext cx="809133" cy="49554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curvo 95">
            <a:extLst>
              <a:ext uri="{FF2B5EF4-FFF2-40B4-BE49-F238E27FC236}">
                <a16:creationId xmlns:a16="http://schemas.microsoft.com/office/drawing/2014/main" id="{BEAF9AA5-3C2A-454F-A409-A9DB514B7898}"/>
              </a:ext>
            </a:extLst>
          </p:cNvPr>
          <p:cNvCxnSpPr>
            <a:cxnSpLocks/>
            <a:stCxn id="81" idx="3"/>
            <a:endCxn id="19" idx="1"/>
          </p:cNvCxnSpPr>
          <p:nvPr/>
        </p:nvCxnSpPr>
        <p:spPr>
          <a:xfrm rot="5400000">
            <a:off x="1386158" y="4266400"/>
            <a:ext cx="1184289" cy="19246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C89F1172-5825-4FAB-A83D-3714FA7EF00F}"/>
              </a:ext>
            </a:extLst>
          </p:cNvPr>
          <p:cNvSpPr txBox="1"/>
          <p:nvPr/>
        </p:nvSpPr>
        <p:spPr>
          <a:xfrm>
            <a:off x="1978258" y="2879325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Press on </a:t>
            </a:r>
            <a:r>
              <a:rPr lang="it-IT" sz="800" dirty="0" err="1"/>
              <a:t>contact</a:t>
            </a:r>
            <a:r>
              <a:rPr lang="it-IT" sz="800" dirty="0"/>
              <a:t> </a:t>
            </a:r>
          </a:p>
          <a:p>
            <a:pPr algn="ctr"/>
            <a:r>
              <a:rPr lang="it-IT" sz="800" dirty="0"/>
              <a:t>‘</a:t>
            </a:r>
            <a:r>
              <a:rPr lang="it-IT" sz="800" dirty="0" err="1"/>
              <a:t>Colligo</a:t>
            </a:r>
            <a:r>
              <a:rPr lang="it-IT" sz="800" dirty="0"/>
              <a:t> Bot’ </a:t>
            </a:r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F9B5BDC1-5A3C-4114-8027-6A369E17FD58}"/>
              </a:ext>
            </a:extLst>
          </p:cNvPr>
          <p:cNvSpPr txBox="1"/>
          <p:nvPr/>
        </p:nvSpPr>
        <p:spPr>
          <a:xfrm>
            <a:off x="1100070" y="4254168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Paste and </a:t>
            </a:r>
            <a:r>
              <a:rPr lang="it-IT" sz="800" dirty="0" err="1"/>
              <a:t>send</a:t>
            </a:r>
            <a:endParaRPr lang="it-IT" sz="800" dirty="0"/>
          </a:p>
          <a:p>
            <a:pPr algn="ctr"/>
            <a:r>
              <a:rPr lang="it-IT" sz="800" dirty="0"/>
              <a:t>‘Operator Token’</a:t>
            </a:r>
          </a:p>
        </p:txBody>
      </p:sp>
      <p:sp>
        <p:nvSpPr>
          <p:cNvPr id="114" name="Titolo 113">
            <a:extLst>
              <a:ext uri="{FF2B5EF4-FFF2-40B4-BE49-F238E27FC236}">
                <a16:creationId xmlns:a16="http://schemas.microsoft.com/office/drawing/2014/main" id="{45C0AF18-60B4-4DD9-BE7C-840BDB44D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7314" y="341787"/>
            <a:ext cx="9144000" cy="705081"/>
          </a:xfrm>
        </p:spPr>
        <p:txBody>
          <a:bodyPr>
            <a:normAutofit/>
          </a:bodyPr>
          <a:lstStyle/>
          <a:p>
            <a:r>
              <a:rPr lang="it-IT" sz="4000" dirty="0"/>
              <a:t>STN Customer: </a:t>
            </a:r>
            <a:r>
              <a:rPr lang="it-IT" sz="4000" dirty="0" err="1"/>
              <a:t>Registration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252784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>
            <a:extLst>
              <a:ext uri="{FF2B5EF4-FFF2-40B4-BE49-F238E27FC236}">
                <a16:creationId xmlns:a16="http://schemas.microsoft.com/office/drawing/2014/main" id="{780AA6B6-9942-4524-972D-0C7702EB4E6F}"/>
              </a:ext>
            </a:extLst>
          </p:cNvPr>
          <p:cNvSpPr/>
          <p:nvPr/>
        </p:nvSpPr>
        <p:spPr>
          <a:xfrm>
            <a:off x="5289241" y="5736808"/>
            <a:ext cx="1297642" cy="7794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891D0A59-6AC5-4E8D-ACEB-C6E6448CFAC7}"/>
              </a:ext>
            </a:extLst>
          </p:cNvPr>
          <p:cNvSpPr/>
          <p:nvPr/>
        </p:nvSpPr>
        <p:spPr>
          <a:xfrm>
            <a:off x="3474439" y="1867599"/>
            <a:ext cx="2087462" cy="6407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Browsing the </a:t>
            </a:r>
            <a:r>
              <a:rPr lang="it-IT" dirty="0" err="1">
                <a:solidFill>
                  <a:schemeClr val="tx1"/>
                </a:solidFill>
              </a:rPr>
              <a:t>categories</a:t>
            </a:r>
            <a:r>
              <a:rPr lang="it-IT" dirty="0">
                <a:solidFill>
                  <a:schemeClr val="tx1"/>
                </a:solidFill>
              </a:rPr>
              <a:t> list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4F0A78F-52CF-4C62-9713-2153D8445F1C}"/>
              </a:ext>
            </a:extLst>
          </p:cNvPr>
          <p:cNvSpPr/>
          <p:nvPr/>
        </p:nvSpPr>
        <p:spPr>
          <a:xfrm>
            <a:off x="1023458" y="1867599"/>
            <a:ext cx="1132514" cy="6407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4B64EE03-1F40-4477-808A-0621D5A13BB6}"/>
              </a:ext>
            </a:extLst>
          </p:cNvPr>
          <p:cNvSpPr/>
          <p:nvPr/>
        </p:nvSpPr>
        <p:spPr>
          <a:xfrm>
            <a:off x="1098955" y="1923699"/>
            <a:ext cx="989901" cy="5285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8" name="Connettore curvo 7">
            <a:extLst>
              <a:ext uri="{FF2B5EF4-FFF2-40B4-BE49-F238E27FC236}">
                <a16:creationId xmlns:a16="http://schemas.microsoft.com/office/drawing/2014/main" id="{12BDE4A9-D037-4749-BD81-B5CCC19F77C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85130" y="1066418"/>
            <a:ext cx="12700" cy="1790022"/>
          </a:xfrm>
          <a:prstGeom prst="curvedConnector3">
            <a:avLst>
              <a:gd name="adj1" fmla="val 25388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3730423-4576-4156-A9E6-AD60D2608068}"/>
              </a:ext>
            </a:extLst>
          </p:cNvPr>
          <p:cNvSpPr txBox="1"/>
          <p:nvPr/>
        </p:nvSpPr>
        <p:spPr>
          <a:xfrm>
            <a:off x="2181622" y="1284939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Press the ‘</a:t>
            </a:r>
            <a:r>
              <a:rPr lang="it-IT" sz="800" dirty="0" err="1"/>
              <a:t>Fill</a:t>
            </a:r>
            <a:r>
              <a:rPr lang="it-IT" sz="800" dirty="0"/>
              <a:t> the </a:t>
            </a:r>
          </a:p>
          <a:p>
            <a:pPr algn="ctr"/>
            <a:r>
              <a:rPr lang="it-IT" sz="800" dirty="0"/>
              <a:t>shopping basket’ </a:t>
            </a:r>
            <a:r>
              <a:rPr lang="it-IT" sz="800" dirty="0" err="1"/>
              <a:t>button</a:t>
            </a:r>
            <a:endParaRPr lang="it-IT" sz="800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AD70A306-07AC-4E89-8D09-30F72BBE2AE3}"/>
              </a:ext>
            </a:extLst>
          </p:cNvPr>
          <p:cNvSpPr/>
          <p:nvPr/>
        </p:nvSpPr>
        <p:spPr>
          <a:xfrm>
            <a:off x="7099881" y="1867599"/>
            <a:ext cx="2087462" cy="6407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Browsing the </a:t>
            </a:r>
            <a:r>
              <a:rPr lang="it-IT" dirty="0" err="1">
                <a:solidFill>
                  <a:schemeClr val="tx1"/>
                </a:solidFill>
              </a:rPr>
              <a:t>foodstuffs</a:t>
            </a:r>
            <a:r>
              <a:rPr lang="it-IT" dirty="0">
                <a:solidFill>
                  <a:schemeClr val="tx1"/>
                </a:solidFill>
              </a:rPr>
              <a:t> list</a:t>
            </a:r>
          </a:p>
        </p:txBody>
      </p:sp>
      <p:cxnSp>
        <p:nvCxnSpPr>
          <p:cNvPr id="44" name="Connettore curvo 43">
            <a:extLst>
              <a:ext uri="{FF2B5EF4-FFF2-40B4-BE49-F238E27FC236}">
                <a16:creationId xmlns:a16="http://schemas.microsoft.com/office/drawing/2014/main" id="{5131291F-4DFE-4CD7-922B-EB463A708A0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30891" y="886737"/>
            <a:ext cx="12700" cy="2149384"/>
          </a:xfrm>
          <a:prstGeom prst="curvedConnector3">
            <a:avLst>
              <a:gd name="adj1" fmla="val 25388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5182BD1B-3065-44C5-BAE4-2E666369640B}"/>
              </a:ext>
            </a:extLst>
          </p:cNvPr>
          <p:cNvSpPr txBox="1"/>
          <p:nvPr/>
        </p:nvSpPr>
        <p:spPr>
          <a:xfrm>
            <a:off x="5819314" y="1284939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Press the ’</a:t>
            </a:r>
            <a:r>
              <a:rPr lang="it-IT" sz="800" dirty="0" err="1"/>
              <a:t>Category</a:t>
            </a:r>
            <a:r>
              <a:rPr lang="it-IT" sz="800" dirty="0"/>
              <a:t>’ </a:t>
            </a:r>
          </a:p>
          <a:p>
            <a:pPr algn="ctr"/>
            <a:r>
              <a:rPr lang="it-IT" sz="800" dirty="0" err="1"/>
              <a:t>choosen</a:t>
            </a:r>
            <a:r>
              <a:rPr lang="it-IT" sz="800" dirty="0"/>
              <a:t> </a:t>
            </a:r>
            <a:r>
              <a:rPr lang="it-IT" sz="800" dirty="0" err="1"/>
              <a:t>button</a:t>
            </a:r>
            <a:endParaRPr lang="it-IT" sz="800" dirty="0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2B59D441-A97F-4464-8BF1-E057EACE7D69}"/>
              </a:ext>
            </a:extLst>
          </p:cNvPr>
          <p:cNvSpPr/>
          <p:nvPr/>
        </p:nvSpPr>
        <p:spPr>
          <a:xfrm>
            <a:off x="8590915" y="4486870"/>
            <a:ext cx="2229705" cy="6407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Write the </a:t>
            </a:r>
            <a:r>
              <a:rPr lang="it-IT" dirty="0" err="1">
                <a:solidFill>
                  <a:schemeClr val="tx1"/>
                </a:solidFill>
              </a:rPr>
              <a:t>foodstuff</a:t>
            </a:r>
            <a:r>
              <a:rPr lang="it-IT" dirty="0">
                <a:solidFill>
                  <a:schemeClr val="tx1"/>
                </a:solidFill>
              </a:rPr>
              <a:t> price</a:t>
            </a:r>
          </a:p>
        </p:txBody>
      </p:sp>
      <p:cxnSp>
        <p:nvCxnSpPr>
          <p:cNvPr id="50" name="Connettore curvo 49">
            <a:extLst>
              <a:ext uri="{FF2B5EF4-FFF2-40B4-BE49-F238E27FC236}">
                <a16:creationId xmlns:a16="http://schemas.microsoft.com/office/drawing/2014/main" id="{90B90F0C-5409-4B6C-A890-A1B1BA35E656}"/>
              </a:ext>
            </a:extLst>
          </p:cNvPr>
          <p:cNvCxnSpPr>
            <a:cxnSpLocks/>
          </p:cNvCxnSpPr>
          <p:nvPr/>
        </p:nvCxnSpPr>
        <p:spPr>
          <a:xfrm>
            <a:off x="9187343" y="2187954"/>
            <a:ext cx="1306744" cy="239274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422954A-1887-4933-A733-5A961B8865BF}"/>
              </a:ext>
            </a:extLst>
          </p:cNvPr>
          <p:cNvSpPr txBox="1"/>
          <p:nvPr/>
        </p:nvSpPr>
        <p:spPr>
          <a:xfrm>
            <a:off x="10266695" y="3215050"/>
            <a:ext cx="1024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Press the ‘</a:t>
            </a:r>
            <a:r>
              <a:rPr lang="it-IT" sz="800" dirty="0" err="1"/>
              <a:t>Foodtuff</a:t>
            </a:r>
            <a:r>
              <a:rPr lang="it-IT" sz="800" dirty="0"/>
              <a:t>’ </a:t>
            </a:r>
          </a:p>
          <a:p>
            <a:pPr algn="ctr"/>
            <a:r>
              <a:rPr lang="it-IT" sz="800" dirty="0" err="1"/>
              <a:t>button</a:t>
            </a:r>
            <a:endParaRPr lang="it-IT" sz="800" dirty="0"/>
          </a:p>
        </p:txBody>
      </p:sp>
      <p:cxnSp>
        <p:nvCxnSpPr>
          <p:cNvPr id="72" name="Connettore curvo 71">
            <a:extLst>
              <a:ext uri="{FF2B5EF4-FFF2-40B4-BE49-F238E27FC236}">
                <a16:creationId xmlns:a16="http://schemas.microsoft.com/office/drawing/2014/main" id="{C8F10790-2840-4BE1-8DB4-B5E8D4E712C6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78405" y="2741656"/>
            <a:ext cx="2166222" cy="151186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5B460C7E-85CC-4AC8-AA9E-26EDBF6F3227}"/>
              </a:ext>
            </a:extLst>
          </p:cNvPr>
          <p:cNvSpPr txBox="1"/>
          <p:nvPr/>
        </p:nvSpPr>
        <p:spPr>
          <a:xfrm>
            <a:off x="8186454" y="3215050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Press the ‘</a:t>
            </a:r>
            <a:r>
              <a:rPr lang="it-IT" sz="800" dirty="0" err="1"/>
              <a:t>Add</a:t>
            </a:r>
            <a:r>
              <a:rPr lang="it-IT" sz="800" dirty="0"/>
              <a:t> </a:t>
            </a:r>
          </a:p>
          <a:p>
            <a:pPr algn="ctr"/>
            <a:r>
              <a:rPr lang="it-IT" sz="800" dirty="0" err="1"/>
              <a:t>Foodtuff</a:t>
            </a:r>
            <a:r>
              <a:rPr lang="it-IT" sz="800" dirty="0"/>
              <a:t>’ </a:t>
            </a:r>
            <a:r>
              <a:rPr lang="it-IT" sz="800" dirty="0" err="1"/>
              <a:t>button</a:t>
            </a:r>
            <a:endParaRPr lang="it-IT" sz="800" dirty="0"/>
          </a:p>
        </p:txBody>
      </p:sp>
      <p:cxnSp>
        <p:nvCxnSpPr>
          <p:cNvPr id="75" name="Connettore curvo 74">
            <a:extLst>
              <a:ext uri="{FF2B5EF4-FFF2-40B4-BE49-F238E27FC236}">
                <a16:creationId xmlns:a16="http://schemas.microsoft.com/office/drawing/2014/main" id="{76600392-183A-445A-A0C6-4E8EED38973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56199" y="2187954"/>
            <a:ext cx="1843682" cy="226524"/>
          </a:xfrm>
          <a:prstGeom prst="curvedConnector4">
            <a:avLst>
              <a:gd name="adj1" fmla="val 41709"/>
              <a:gd name="adj2" fmla="val 2423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C26CD0C6-B752-4667-BB5E-98DBBF2FF197}"/>
              </a:ext>
            </a:extLst>
          </p:cNvPr>
          <p:cNvSpPr txBox="1"/>
          <p:nvPr/>
        </p:nvSpPr>
        <p:spPr>
          <a:xfrm>
            <a:off x="5396525" y="2734832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Press the ‘Finish’ </a:t>
            </a:r>
          </a:p>
          <a:p>
            <a:pPr algn="ctr"/>
            <a:r>
              <a:rPr lang="it-IT" sz="800" dirty="0" err="1"/>
              <a:t>button</a:t>
            </a:r>
            <a:endParaRPr lang="it-IT" sz="800" dirty="0"/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40712749-0AE6-40BC-A837-383A4C794839}"/>
              </a:ext>
            </a:extLst>
          </p:cNvPr>
          <p:cNvSpPr/>
          <p:nvPr/>
        </p:nvSpPr>
        <p:spPr>
          <a:xfrm>
            <a:off x="3499562" y="4121967"/>
            <a:ext cx="2406288" cy="6407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Shopping basket </a:t>
            </a:r>
            <a:r>
              <a:rPr lang="it-IT" dirty="0" err="1">
                <a:solidFill>
                  <a:schemeClr val="tx1"/>
                </a:solidFill>
              </a:rPr>
              <a:t>overview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C7299F06-CF7A-4D5F-A407-0C59C3F545AD}"/>
              </a:ext>
            </a:extLst>
          </p:cNvPr>
          <p:cNvSpPr/>
          <p:nvPr/>
        </p:nvSpPr>
        <p:spPr>
          <a:xfrm>
            <a:off x="5336710" y="5814145"/>
            <a:ext cx="1202704" cy="636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Finish</a:t>
            </a:r>
          </a:p>
        </p:txBody>
      </p:sp>
      <p:cxnSp>
        <p:nvCxnSpPr>
          <p:cNvPr id="85" name="Connettore curvo 84">
            <a:extLst>
              <a:ext uri="{FF2B5EF4-FFF2-40B4-BE49-F238E27FC236}">
                <a16:creationId xmlns:a16="http://schemas.microsoft.com/office/drawing/2014/main" id="{850F41A3-14DD-4078-9229-F86C8C9E865F}"/>
              </a:ext>
            </a:extLst>
          </p:cNvPr>
          <p:cNvCxnSpPr>
            <a:cxnSpLocks/>
          </p:cNvCxnSpPr>
          <p:nvPr/>
        </p:nvCxnSpPr>
        <p:spPr>
          <a:xfrm rot="5400000">
            <a:off x="3318389" y="3016015"/>
            <a:ext cx="1707489" cy="69207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curvo 95">
            <a:extLst>
              <a:ext uri="{FF2B5EF4-FFF2-40B4-BE49-F238E27FC236}">
                <a16:creationId xmlns:a16="http://schemas.microsoft.com/office/drawing/2014/main" id="{BEAF9AA5-3C2A-454F-A409-A9DB514B78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50755" y="4644186"/>
            <a:ext cx="1387136" cy="143645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C89F1172-5825-4FAB-A83D-3714FA7EF00F}"/>
              </a:ext>
            </a:extLst>
          </p:cNvPr>
          <p:cNvSpPr txBox="1"/>
          <p:nvPr/>
        </p:nvSpPr>
        <p:spPr>
          <a:xfrm>
            <a:off x="3042283" y="3336552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Press the ‘Shopping </a:t>
            </a:r>
          </a:p>
          <a:p>
            <a:pPr algn="ctr"/>
            <a:r>
              <a:rPr lang="it-IT" sz="800" dirty="0"/>
              <a:t>basket’ </a:t>
            </a:r>
            <a:r>
              <a:rPr lang="it-IT" sz="800" dirty="0" err="1"/>
              <a:t>button</a:t>
            </a:r>
            <a:endParaRPr lang="it-IT" sz="800" dirty="0"/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F9B5BDC1-5A3C-4114-8027-6A369E17FD58}"/>
              </a:ext>
            </a:extLst>
          </p:cNvPr>
          <p:cNvSpPr txBox="1"/>
          <p:nvPr/>
        </p:nvSpPr>
        <p:spPr>
          <a:xfrm>
            <a:off x="4283838" y="538464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Press the ‘</a:t>
            </a:r>
            <a:r>
              <a:rPr lang="it-IT" sz="800" dirty="0" err="1"/>
              <a:t>Send</a:t>
            </a:r>
            <a:r>
              <a:rPr lang="it-IT" sz="800" dirty="0"/>
              <a:t> the </a:t>
            </a:r>
          </a:p>
          <a:p>
            <a:pPr algn="ctr"/>
            <a:r>
              <a:rPr lang="it-IT" sz="800" dirty="0" err="1"/>
              <a:t>order</a:t>
            </a:r>
            <a:r>
              <a:rPr lang="it-IT" sz="800" dirty="0"/>
              <a:t>’ </a:t>
            </a:r>
            <a:r>
              <a:rPr lang="it-IT" sz="800" dirty="0" err="1"/>
              <a:t>button</a:t>
            </a:r>
            <a:endParaRPr lang="it-IT" sz="800" dirty="0"/>
          </a:p>
        </p:txBody>
      </p:sp>
      <p:sp>
        <p:nvSpPr>
          <p:cNvPr id="114" name="Titolo 113">
            <a:extLst>
              <a:ext uri="{FF2B5EF4-FFF2-40B4-BE49-F238E27FC236}">
                <a16:creationId xmlns:a16="http://schemas.microsoft.com/office/drawing/2014/main" id="{45C0AF18-60B4-4DD9-BE7C-840BDB44D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7314" y="341787"/>
            <a:ext cx="9144000" cy="705081"/>
          </a:xfrm>
        </p:spPr>
        <p:txBody>
          <a:bodyPr>
            <a:normAutofit/>
          </a:bodyPr>
          <a:lstStyle/>
          <a:p>
            <a:r>
              <a:rPr lang="it-IT" sz="4000" dirty="0"/>
              <a:t>STN Customer: </a:t>
            </a:r>
            <a:r>
              <a:rPr lang="it-IT" sz="4000" dirty="0" err="1"/>
              <a:t>Fill</a:t>
            </a:r>
            <a:r>
              <a:rPr lang="it-IT" sz="4000" dirty="0"/>
              <a:t> shopping basket</a:t>
            </a:r>
          </a:p>
        </p:txBody>
      </p:sp>
    </p:spTree>
    <p:extLst>
      <p:ext uri="{BB962C8B-B14F-4D97-AF65-F5344CB8AC3E}">
        <p14:creationId xmlns:p14="http://schemas.microsoft.com/office/powerpoint/2010/main" val="15750364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363</Words>
  <Application>Microsoft Office PowerPoint</Application>
  <PresentationFormat>Widescreen</PresentationFormat>
  <Paragraphs>111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STN Operator: Registration</vt:lpstr>
      <vt:lpstr>STN Operator: Fill daily window shop</vt:lpstr>
      <vt:lpstr>STN Customer: Registration</vt:lpstr>
      <vt:lpstr>STN Customer: Fill shopping basket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Aurizi</dc:creator>
  <cp:lastModifiedBy>Andrea Aurizi</cp:lastModifiedBy>
  <cp:revision>19</cp:revision>
  <dcterms:created xsi:type="dcterms:W3CDTF">2020-05-02T15:51:02Z</dcterms:created>
  <dcterms:modified xsi:type="dcterms:W3CDTF">2020-05-02T18:37:57Z</dcterms:modified>
</cp:coreProperties>
</file>