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623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 snapToObjects="1">
      <p:cViewPr>
        <p:scale>
          <a:sx n="115" d="100"/>
          <a:sy n="115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975" y="1122363"/>
            <a:ext cx="94678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975" y="3602038"/>
            <a:ext cx="94678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54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58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3907" y="365125"/>
            <a:ext cx="2722007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886" y="365125"/>
            <a:ext cx="8008223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11" y="1709739"/>
            <a:ext cx="1088802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11" y="4589464"/>
            <a:ext cx="1088802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886" y="1825625"/>
            <a:ext cx="536511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799" y="1825625"/>
            <a:ext cx="5365115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4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30" y="365126"/>
            <a:ext cx="10888028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531" y="1681163"/>
            <a:ext cx="5340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531" y="2505075"/>
            <a:ext cx="5340459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799" y="1681163"/>
            <a:ext cx="53667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799" y="2505075"/>
            <a:ext cx="5366759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05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2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31" y="457200"/>
            <a:ext cx="40715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759" y="987426"/>
            <a:ext cx="63907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531" y="2057400"/>
            <a:ext cx="40715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9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31" y="457200"/>
            <a:ext cx="40715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6759" y="987426"/>
            <a:ext cx="63907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531" y="2057400"/>
            <a:ext cx="40715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15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886" y="365126"/>
            <a:ext cx="108880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86" y="1825625"/>
            <a:ext cx="108880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886" y="6356351"/>
            <a:ext cx="2840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F99-6B05-6445-B84C-58FC965C7761}" type="datetimeFigureOut">
              <a:rPr lang="it-IT" smtClean="0"/>
              <a:t>03/05/20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1634" y="6356351"/>
            <a:ext cx="4260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559" y="6356351"/>
            <a:ext cx="2840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8583-AC63-2147-843D-6A4F5760ED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9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967066E-806A-0F49-A213-1C781D8DA3D4}"/>
              </a:ext>
            </a:extLst>
          </p:cNvPr>
          <p:cNvSpPr/>
          <p:nvPr/>
        </p:nvSpPr>
        <p:spPr>
          <a:xfrm>
            <a:off x="5706753" y="1364803"/>
            <a:ext cx="1476534" cy="428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0. Registration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9BCEB17-BE99-3E4E-9EBE-542655933417}"/>
              </a:ext>
            </a:extLst>
          </p:cNvPr>
          <p:cNvSpPr/>
          <p:nvPr/>
        </p:nvSpPr>
        <p:spPr>
          <a:xfrm>
            <a:off x="102860" y="4660819"/>
            <a:ext cx="1053865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1.1.1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Set Title as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Shop Name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69DA50-E83E-2A44-A7AD-628C3F8B821C}"/>
              </a:ext>
            </a:extLst>
          </p:cNvPr>
          <p:cNvSpPr/>
          <p:nvPr/>
        </p:nvSpPr>
        <p:spPr>
          <a:xfrm>
            <a:off x="2343506" y="4660816"/>
            <a:ext cx="856615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1.1.2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Add Bot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9D35B0-F334-4947-AE37-C88CE99F6314}"/>
              </a:ext>
            </a:extLst>
          </p:cNvPr>
          <p:cNvSpPr/>
          <p:nvPr/>
        </p:nvSpPr>
        <p:spPr>
          <a:xfrm>
            <a:off x="893259" y="3522423"/>
            <a:ext cx="1053864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Create Group</a:t>
            </a:r>
          </a:p>
        </p:txBody>
      </p:sp>
      <p:cxnSp>
        <p:nvCxnSpPr>
          <p:cNvPr id="10" name="Connettore 4 9">
            <a:extLst>
              <a:ext uri="{FF2B5EF4-FFF2-40B4-BE49-F238E27FC236}">
                <a16:creationId xmlns:a16="http://schemas.microsoft.com/office/drawing/2014/main" id="{9C98EAB6-44FE-5849-9EAF-D2040F92A255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731940" y="3972567"/>
            <a:ext cx="586105" cy="7903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400A085B-A40B-9749-899A-82FB9BCFF09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1802951" y="3691953"/>
            <a:ext cx="586102" cy="13516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DE3FF71-70C2-4042-A00C-A16BF2963497}"/>
              </a:ext>
            </a:extLst>
          </p:cNvPr>
          <p:cNvSpPr/>
          <p:nvPr/>
        </p:nvSpPr>
        <p:spPr>
          <a:xfrm>
            <a:off x="2172547" y="3522423"/>
            <a:ext cx="1053863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Appoint it 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as Admin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C84B0E2-F211-8442-99F9-79B961A9A93C}"/>
              </a:ext>
            </a:extLst>
          </p:cNvPr>
          <p:cNvSpPr/>
          <p:nvPr/>
        </p:nvSpPr>
        <p:spPr>
          <a:xfrm>
            <a:off x="1327203" y="2429112"/>
            <a:ext cx="1476534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Init Group</a:t>
            </a:r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518BBA54-37E2-DE40-926D-35AB5AE1BCF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1472321" y="2929274"/>
            <a:ext cx="541020" cy="6452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DE24510C-0989-944B-91C1-8BD45A0FCD4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2111964" y="2934908"/>
            <a:ext cx="541020" cy="6340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DC6D19AB-E29A-2C41-9E40-6383F203F4EC}"/>
              </a:ext>
            </a:extLst>
          </p:cNvPr>
          <p:cNvSpPr/>
          <p:nvPr/>
        </p:nvSpPr>
        <p:spPr>
          <a:xfrm>
            <a:off x="3438400" y="3522424"/>
            <a:ext cx="749540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Set Site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FF22D98C-A8F3-2F40-AB40-36DD3C625976}"/>
              </a:ext>
            </a:extLst>
          </p:cNvPr>
          <p:cNvSpPr/>
          <p:nvPr/>
        </p:nvSpPr>
        <p:spPr>
          <a:xfrm>
            <a:off x="4650369" y="3522422"/>
            <a:ext cx="83603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Go After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AC45EC6-261B-3E45-A67E-8ED19D3779B9}"/>
              </a:ext>
            </a:extLst>
          </p:cNvPr>
          <p:cNvSpPr/>
          <p:nvPr/>
        </p:nvSpPr>
        <p:spPr>
          <a:xfrm>
            <a:off x="3782478" y="2429112"/>
            <a:ext cx="1476534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Insert Web Page</a:t>
            </a:r>
          </a:p>
        </p:txBody>
      </p: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C1E2783B-DFF1-7F49-B09F-8D819FE29809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3896448" y="2898126"/>
            <a:ext cx="541021" cy="7075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4 28">
            <a:extLst>
              <a:ext uri="{FF2B5EF4-FFF2-40B4-BE49-F238E27FC236}">
                <a16:creationId xmlns:a16="http://schemas.microsoft.com/office/drawing/2014/main" id="{487E322D-2B8D-B746-9918-646D2502B107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rot="16200000" flipH="1">
            <a:off x="4524056" y="2978092"/>
            <a:ext cx="541019" cy="5476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50B59B87-47B9-164E-B617-48C9A996BCEC}"/>
              </a:ext>
            </a:extLst>
          </p:cNvPr>
          <p:cNvSpPr/>
          <p:nvPr/>
        </p:nvSpPr>
        <p:spPr>
          <a:xfrm>
            <a:off x="5306491" y="5714801"/>
            <a:ext cx="83603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3.1.2.1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FFD462B2-E10C-F640-8395-52DC8D51885D}"/>
              </a:ext>
            </a:extLst>
          </p:cNvPr>
          <p:cNvSpPr/>
          <p:nvPr/>
        </p:nvSpPr>
        <p:spPr>
          <a:xfrm>
            <a:off x="7350046" y="5715656"/>
            <a:ext cx="83603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3.1.2.2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9B3CBEF5-D816-8E4D-BF72-E076113A3EE3}"/>
              </a:ext>
            </a:extLst>
          </p:cNvPr>
          <p:cNvSpPr/>
          <p:nvPr/>
        </p:nvSpPr>
        <p:spPr>
          <a:xfrm>
            <a:off x="6799965" y="4660818"/>
            <a:ext cx="1130763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3.1.2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Confirm Choice</a:t>
            </a:r>
          </a:p>
        </p:txBody>
      </p:sp>
      <p:cxnSp>
        <p:nvCxnSpPr>
          <p:cNvPr id="47" name="Connettore 4 46">
            <a:extLst>
              <a:ext uri="{FF2B5EF4-FFF2-40B4-BE49-F238E27FC236}">
                <a16:creationId xmlns:a16="http://schemas.microsoft.com/office/drawing/2014/main" id="{9A0C1248-4DA8-8148-BAE5-A589FBEDC239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rot="5400000">
            <a:off x="6294081" y="4643535"/>
            <a:ext cx="501692" cy="16408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4 48">
            <a:extLst>
              <a:ext uri="{FF2B5EF4-FFF2-40B4-BE49-F238E27FC236}">
                <a16:creationId xmlns:a16="http://schemas.microsoft.com/office/drawing/2014/main" id="{24580B74-349A-7944-9CCC-AF4ADA51C9E3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16200000" flipH="1">
            <a:off x="7315431" y="5263024"/>
            <a:ext cx="502547" cy="4027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F46EFA40-3DF2-D540-949A-305A354F82CD}"/>
              </a:ext>
            </a:extLst>
          </p:cNvPr>
          <p:cNvSpPr/>
          <p:nvPr/>
        </p:nvSpPr>
        <p:spPr>
          <a:xfrm>
            <a:off x="4990381" y="4661998"/>
            <a:ext cx="1130763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3.1.1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Choose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78DCE3F5-1BBD-2144-9F20-642BC4336E95}"/>
              </a:ext>
            </a:extLst>
          </p:cNvPr>
          <p:cNvSpPr/>
          <p:nvPr/>
        </p:nvSpPr>
        <p:spPr>
          <a:xfrm>
            <a:off x="5910459" y="3522420"/>
            <a:ext cx="1575238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Add Category</a:t>
            </a:r>
          </a:p>
        </p:txBody>
      </p:sp>
      <p:cxnSp>
        <p:nvCxnSpPr>
          <p:cNvPr id="57" name="Connettore 4 56">
            <a:extLst>
              <a:ext uri="{FF2B5EF4-FFF2-40B4-BE49-F238E27FC236}">
                <a16:creationId xmlns:a16="http://schemas.microsoft.com/office/drawing/2014/main" id="{D27D5063-8A7D-2F4D-B45F-C189248CCC3F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5400000">
            <a:off x="5833278" y="3797197"/>
            <a:ext cx="587287" cy="11423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4 58">
            <a:extLst>
              <a:ext uri="{FF2B5EF4-FFF2-40B4-BE49-F238E27FC236}">
                <a16:creationId xmlns:a16="http://schemas.microsoft.com/office/drawing/2014/main" id="{AF0D9B65-BD88-5B42-8F39-A94195048A7A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 rot="16200000" flipH="1">
            <a:off x="6738659" y="4034129"/>
            <a:ext cx="586107" cy="66726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BEC3206E-74E6-1344-8986-758C6934AE8E}"/>
              </a:ext>
            </a:extLst>
          </p:cNvPr>
          <p:cNvSpPr/>
          <p:nvPr/>
        </p:nvSpPr>
        <p:spPr>
          <a:xfrm>
            <a:off x="8541022" y="5715655"/>
            <a:ext cx="116936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3.2.1.1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Pick Branch</a:t>
            </a:r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BD9D4811-3E16-1845-BE42-E5CAF8498531}"/>
              </a:ext>
            </a:extLst>
          </p:cNvPr>
          <p:cNvSpPr/>
          <p:nvPr/>
        </p:nvSpPr>
        <p:spPr>
          <a:xfrm>
            <a:off x="9866195" y="5715656"/>
            <a:ext cx="116936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3.2.1.2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Push Position Button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1263863D-C70F-7748-A604-B1E01F4084D8}"/>
              </a:ext>
            </a:extLst>
          </p:cNvPr>
          <p:cNvSpPr/>
          <p:nvPr/>
        </p:nvSpPr>
        <p:spPr>
          <a:xfrm>
            <a:off x="11191368" y="5715655"/>
            <a:ext cx="1169361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3.2.1.3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Share Current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B7ACC753-F1A4-AA4B-B722-8F70B4B8E522}"/>
              </a:ext>
            </a:extLst>
          </p:cNvPr>
          <p:cNvSpPr/>
          <p:nvPr/>
        </p:nvSpPr>
        <p:spPr>
          <a:xfrm>
            <a:off x="9021348" y="4660816"/>
            <a:ext cx="1130763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3.2.1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Default Sharing</a:t>
            </a:r>
          </a:p>
        </p:txBody>
      </p:sp>
      <p:cxnSp>
        <p:nvCxnSpPr>
          <p:cNvPr id="66" name="Connettore 4 65">
            <a:extLst>
              <a:ext uri="{FF2B5EF4-FFF2-40B4-BE49-F238E27FC236}">
                <a16:creationId xmlns:a16="http://schemas.microsoft.com/office/drawing/2014/main" id="{13EA4ADE-08E6-064A-B77B-1EF9498DA730}"/>
              </a:ext>
            </a:extLst>
          </p:cNvPr>
          <p:cNvCxnSpPr>
            <a:stCxn id="64" idx="2"/>
            <a:endCxn id="63" idx="0"/>
          </p:cNvCxnSpPr>
          <p:nvPr/>
        </p:nvCxnSpPr>
        <p:spPr>
          <a:xfrm rot="16200000" flipH="1">
            <a:off x="10430115" y="4369721"/>
            <a:ext cx="502548" cy="21893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4 67">
            <a:extLst>
              <a:ext uri="{FF2B5EF4-FFF2-40B4-BE49-F238E27FC236}">
                <a16:creationId xmlns:a16="http://schemas.microsoft.com/office/drawing/2014/main" id="{4FBB0CA8-769A-914E-B2E1-4297180C33D8}"/>
              </a:ext>
            </a:extLst>
          </p:cNvPr>
          <p:cNvCxnSpPr>
            <a:stCxn id="64" idx="2"/>
            <a:endCxn id="61" idx="0"/>
          </p:cNvCxnSpPr>
          <p:nvPr/>
        </p:nvCxnSpPr>
        <p:spPr>
          <a:xfrm rot="16200000" flipH="1">
            <a:off x="9767529" y="5032308"/>
            <a:ext cx="502549" cy="8641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4 69">
            <a:extLst>
              <a:ext uri="{FF2B5EF4-FFF2-40B4-BE49-F238E27FC236}">
                <a16:creationId xmlns:a16="http://schemas.microsoft.com/office/drawing/2014/main" id="{3378B7C3-E06A-AE4A-87B9-E32BA57B21AC}"/>
              </a:ext>
            </a:extLst>
          </p:cNvPr>
          <p:cNvCxnSpPr>
            <a:stCxn id="64" idx="2"/>
            <a:endCxn id="60" idx="0"/>
          </p:cNvCxnSpPr>
          <p:nvPr/>
        </p:nvCxnSpPr>
        <p:spPr>
          <a:xfrm rot="5400000">
            <a:off x="9104943" y="5233868"/>
            <a:ext cx="502548" cy="4610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7D7BCCA1-BFFE-DD48-BBA4-0010CE39D9BD}"/>
              </a:ext>
            </a:extLst>
          </p:cNvPr>
          <p:cNvSpPr/>
          <p:nvPr/>
        </p:nvSpPr>
        <p:spPr>
          <a:xfrm>
            <a:off x="10547795" y="4660816"/>
            <a:ext cx="1130763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28ABA5BC-4810-6044-A7E5-D919D393FFF8}"/>
              </a:ext>
            </a:extLst>
          </p:cNvPr>
          <p:cNvSpPr/>
          <p:nvPr/>
        </p:nvSpPr>
        <p:spPr>
          <a:xfrm>
            <a:off x="9561308" y="3522421"/>
            <a:ext cx="1575237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3.2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Add Position</a:t>
            </a:r>
          </a:p>
        </p:txBody>
      </p:sp>
      <p:cxnSp>
        <p:nvCxnSpPr>
          <p:cNvPr id="91" name="Connettore 4 90">
            <a:extLst>
              <a:ext uri="{FF2B5EF4-FFF2-40B4-BE49-F238E27FC236}">
                <a16:creationId xmlns:a16="http://schemas.microsoft.com/office/drawing/2014/main" id="{10A14FCB-50A6-674C-AB8A-F0F629B18AA3}"/>
              </a:ext>
            </a:extLst>
          </p:cNvPr>
          <p:cNvCxnSpPr>
            <a:cxnSpLocks/>
            <a:stCxn id="75" idx="2"/>
            <a:endCxn id="64" idx="0"/>
          </p:cNvCxnSpPr>
          <p:nvPr/>
        </p:nvCxnSpPr>
        <p:spPr>
          <a:xfrm rot="5400000">
            <a:off x="9674777" y="3986666"/>
            <a:ext cx="586104" cy="762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4 93">
            <a:extLst>
              <a:ext uri="{FF2B5EF4-FFF2-40B4-BE49-F238E27FC236}">
                <a16:creationId xmlns:a16="http://schemas.microsoft.com/office/drawing/2014/main" id="{6372FE11-3526-564F-A93E-290DF6574A73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438000" y="3985639"/>
            <a:ext cx="586104" cy="7642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550FD913-98C2-7B46-98CA-ACB4EE23C37E}"/>
              </a:ext>
            </a:extLst>
          </p:cNvPr>
          <p:cNvSpPr/>
          <p:nvPr/>
        </p:nvSpPr>
        <p:spPr>
          <a:xfrm>
            <a:off x="7730269" y="2429111"/>
            <a:ext cx="1476534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3. 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Insert Shop Data</a:t>
            </a:r>
          </a:p>
        </p:txBody>
      </p:sp>
      <p:cxnSp>
        <p:nvCxnSpPr>
          <p:cNvPr id="105" name="Connettore 4 104">
            <a:extLst>
              <a:ext uri="{FF2B5EF4-FFF2-40B4-BE49-F238E27FC236}">
                <a16:creationId xmlns:a16="http://schemas.microsoft.com/office/drawing/2014/main" id="{BEFE228F-8612-F542-8055-451E7961F785}"/>
              </a:ext>
            </a:extLst>
          </p:cNvPr>
          <p:cNvCxnSpPr>
            <a:stCxn id="103" idx="2"/>
            <a:endCxn id="55" idx="0"/>
          </p:cNvCxnSpPr>
          <p:nvPr/>
        </p:nvCxnSpPr>
        <p:spPr>
          <a:xfrm rot="5400000">
            <a:off x="7312798" y="2366682"/>
            <a:ext cx="541018" cy="177045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4 106">
            <a:extLst>
              <a:ext uri="{FF2B5EF4-FFF2-40B4-BE49-F238E27FC236}">
                <a16:creationId xmlns:a16="http://schemas.microsoft.com/office/drawing/2014/main" id="{02F2D0BF-1099-0F4E-8D0A-E22B9766BBB6}"/>
              </a:ext>
            </a:extLst>
          </p:cNvPr>
          <p:cNvCxnSpPr>
            <a:stCxn id="103" idx="2"/>
            <a:endCxn id="75" idx="0"/>
          </p:cNvCxnSpPr>
          <p:nvPr/>
        </p:nvCxnSpPr>
        <p:spPr>
          <a:xfrm rot="16200000" flipH="1">
            <a:off x="9138222" y="2311715"/>
            <a:ext cx="541019" cy="188039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ttangolo con angoli arrotondati 107">
            <a:extLst>
              <a:ext uri="{FF2B5EF4-FFF2-40B4-BE49-F238E27FC236}">
                <a16:creationId xmlns:a16="http://schemas.microsoft.com/office/drawing/2014/main" id="{05191910-3605-514F-9C3E-A637B3850FD5}"/>
              </a:ext>
            </a:extLst>
          </p:cNvPr>
          <p:cNvSpPr/>
          <p:nvPr/>
        </p:nvSpPr>
        <p:spPr>
          <a:xfrm>
            <a:off x="10884195" y="2429110"/>
            <a:ext cx="1476534" cy="5522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42" dirty="0">
                <a:solidFill>
                  <a:schemeClr val="tx1"/>
                </a:solidFill>
              </a:rPr>
              <a:t>4. </a:t>
            </a:r>
          </a:p>
          <a:p>
            <a:pPr algn="ctr"/>
            <a:r>
              <a:rPr lang="en-GB" sz="1242" dirty="0">
                <a:solidFill>
                  <a:schemeClr val="tx1"/>
                </a:solidFill>
              </a:rPr>
              <a:t>Generate Token</a:t>
            </a:r>
          </a:p>
        </p:txBody>
      </p:sp>
      <p:cxnSp>
        <p:nvCxnSpPr>
          <p:cNvPr id="110" name="Connettore 4 109">
            <a:extLst>
              <a:ext uri="{FF2B5EF4-FFF2-40B4-BE49-F238E27FC236}">
                <a16:creationId xmlns:a16="http://schemas.microsoft.com/office/drawing/2014/main" id="{A6C88E80-37B4-D945-8195-204E329CE534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3937244" y="-78664"/>
            <a:ext cx="636002" cy="4379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ttore 4 111">
            <a:extLst>
              <a:ext uri="{FF2B5EF4-FFF2-40B4-BE49-F238E27FC236}">
                <a16:creationId xmlns:a16="http://schemas.microsoft.com/office/drawing/2014/main" id="{275785B5-3DD9-9C45-9C9E-871707F93C35}"/>
              </a:ext>
            </a:extLst>
          </p:cNvPr>
          <p:cNvCxnSpPr>
            <a:stCxn id="5" idx="2"/>
            <a:endCxn id="25" idx="0"/>
          </p:cNvCxnSpPr>
          <p:nvPr/>
        </p:nvCxnSpPr>
        <p:spPr>
          <a:xfrm rot="5400000">
            <a:off x="5164882" y="1148974"/>
            <a:ext cx="636002" cy="19242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4 113">
            <a:extLst>
              <a:ext uri="{FF2B5EF4-FFF2-40B4-BE49-F238E27FC236}">
                <a16:creationId xmlns:a16="http://schemas.microsoft.com/office/drawing/2014/main" id="{20878439-7640-9F4C-AA3A-BC3CD8ADA882}"/>
              </a:ext>
            </a:extLst>
          </p:cNvPr>
          <p:cNvCxnSpPr>
            <a:stCxn id="5" idx="2"/>
            <a:endCxn id="103" idx="0"/>
          </p:cNvCxnSpPr>
          <p:nvPr/>
        </p:nvCxnSpPr>
        <p:spPr>
          <a:xfrm rot="16200000" flipH="1">
            <a:off x="7138778" y="1099352"/>
            <a:ext cx="636001" cy="20235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4 115">
            <a:extLst>
              <a:ext uri="{FF2B5EF4-FFF2-40B4-BE49-F238E27FC236}">
                <a16:creationId xmlns:a16="http://schemas.microsoft.com/office/drawing/2014/main" id="{BDEF3F42-B52E-BD48-8655-35A673854C3B}"/>
              </a:ext>
            </a:extLst>
          </p:cNvPr>
          <p:cNvCxnSpPr>
            <a:stCxn id="5" idx="2"/>
            <a:endCxn id="108" idx="0"/>
          </p:cNvCxnSpPr>
          <p:nvPr/>
        </p:nvCxnSpPr>
        <p:spPr>
          <a:xfrm rot="16200000" flipH="1">
            <a:off x="8715741" y="-477611"/>
            <a:ext cx="636000" cy="51774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52D4FBCA-2A10-F849-92A1-A38FDE979F06}"/>
              </a:ext>
            </a:extLst>
          </p:cNvPr>
          <p:cNvSpPr/>
          <p:nvPr/>
        </p:nvSpPr>
        <p:spPr>
          <a:xfrm>
            <a:off x="6470346" y="1859058"/>
            <a:ext cx="2192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0</a:t>
            </a:r>
            <a:r>
              <a:rPr lang="en-GB" sz="1200" dirty="0"/>
              <a:t>: 1 – 2 – 3 – 4 in this order</a:t>
            </a:r>
            <a:endParaRPr lang="it-IT" sz="1200" dirty="0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348685D4-908C-ED4B-9D47-5A237B437EB9}"/>
              </a:ext>
            </a:extLst>
          </p:cNvPr>
          <p:cNvSpPr/>
          <p:nvPr/>
        </p:nvSpPr>
        <p:spPr>
          <a:xfrm>
            <a:off x="413764" y="2829925"/>
            <a:ext cx="1726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1</a:t>
            </a:r>
            <a:r>
              <a:rPr lang="en-GB" sz="1200" dirty="0"/>
              <a:t>:</a:t>
            </a:r>
          </a:p>
          <a:p>
            <a:r>
              <a:rPr lang="en-GB" sz="1200" dirty="0"/>
              <a:t>Do 1.1 – 1.2 in this order</a:t>
            </a:r>
            <a:endParaRPr lang="it-IT" sz="1200" dirty="0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6E2F340F-A33C-5D4A-A687-A778C34D9BF6}"/>
              </a:ext>
            </a:extLst>
          </p:cNvPr>
          <p:cNvSpPr/>
          <p:nvPr/>
        </p:nvSpPr>
        <p:spPr>
          <a:xfrm>
            <a:off x="593276" y="4073861"/>
            <a:ext cx="19602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1.1</a:t>
            </a:r>
            <a:r>
              <a:rPr lang="en-GB" sz="1200" dirty="0"/>
              <a:t>:</a:t>
            </a:r>
          </a:p>
          <a:p>
            <a:endParaRPr lang="en-GB" sz="600" dirty="0"/>
          </a:p>
          <a:p>
            <a:r>
              <a:rPr lang="en-GB" sz="1200" dirty="0"/>
              <a:t>Do 1.1.1 – 1.1.2 in this order</a:t>
            </a:r>
            <a:endParaRPr lang="it-IT" sz="1200" dirty="0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9942B2E0-0FD4-5242-B7FD-8BFB9F6A948F}"/>
              </a:ext>
            </a:extLst>
          </p:cNvPr>
          <p:cNvSpPr/>
          <p:nvPr/>
        </p:nvSpPr>
        <p:spPr>
          <a:xfrm>
            <a:off x="3146433" y="3021508"/>
            <a:ext cx="1452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2</a:t>
            </a:r>
            <a:r>
              <a:rPr lang="en-GB" sz="1200" dirty="0"/>
              <a:t>: Do 2.1 or 2.2</a:t>
            </a:r>
            <a:endParaRPr lang="it-IT" sz="1200" dirty="0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D9D77742-BEA6-1344-AE55-D99C999BF9BA}"/>
              </a:ext>
            </a:extLst>
          </p:cNvPr>
          <p:cNvSpPr/>
          <p:nvPr/>
        </p:nvSpPr>
        <p:spPr>
          <a:xfrm>
            <a:off x="6323397" y="2817449"/>
            <a:ext cx="1753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3</a:t>
            </a:r>
            <a:r>
              <a:rPr lang="en-GB" sz="1200" dirty="0"/>
              <a:t>: </a:t>
            </a:r>
          </a:p>
          <a:p>
            <a:r>
              <a:rPr lang="en-GB" sz="1200" dirty="0"/>
              <a:t>Do 3.1 – 3.2 in any order </a:t>
            </a:r>
            <a:endParaRPr lang="it-IT" sz="1200" dirty="0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68FA89C1-DA14-0044-B39A-DE3066CCFC2C}"/>
              </a:ext>
            </a:extLst>
          </p:cNvPr>
          <p:cNvSpPr/>
          <p:nvPr/>
        </p:nvSpPr>
        <p:spPr>
          <a:xfrm>
            <a:off x="5513688" y="4112004"/>
            <a:ext cx="199554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3.1</a:t>
            </a:r>
            <a:r>
              <a:rPr lang="en-GB" sz="1200" dirty="0"/>
              <a:t>: </a:t>
            </a:r>
          </a:p>
          <a:p>
            <a:endParaRPr lang="en-GB" sz="500" dirty="0"/>
          </a:p>
          <a:p>
            <a:r>
              <a:rPr lang="en-GB" sz="1200" dirty="0"/>
              <a:t>Do 3.1.1 – 3.1.2 in this order </a:t>
            </a:r>
            <a:endParaRPr lang="it-IT" sz="1200" dirty="0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F69B0413-7225-DC4C-A931-E6A1CA6F8CC9}"/>
              </a:ext>
            </a:extLst>
          </p:cNvPr>
          <p:cNvSpPr/>
          <p:nvPr/>
        </p:nvSpPr>
        <p:spPr>
          <a:xfrm>
            <a:off x="5689654" y="5437374"/>
            <a:ext cx="2190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3.1.2</a:t>
            </a:r>
            <a:r>
              <a:rPr lang="en-GB" sz="1200" dirty="0"/>
              <a:t>: Do 3.1.2.1 or 3.1.2.2</a:t>
            </a:r>
            <a:endParaRPr lang="it-IT" sz="12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BA52F642-CE06-6B4C-95C7-0869EF28E15B}"/>
              </a:ext>
            </a:extLst>
          </p:cNvPr>
          <p:cNvSpPr/>
          <p:nvPr/>
        </p:nvSpPr>
        <p:spPr>
          <a:xfrm>
            <a:off x="8815045" y="5213105"/>
            <a:ext cx="35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3.2.1</a:t>
            </a:r>
            <a:r>
              <a:rPr lang="en-GB" sz="1200" dirty="0"/>
              <a:t>:  Do 3.2.1.1 – 3.2.1.2 – 3.2.1.3 in this order</a:t>
            </a:r>
            <a:endParaRPr lang="it-IT" sz="1200" dirty="0"/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4F721C49-06E1-D042-B3C8-52787227B03F}"/>
              </a:ext>
            </a:extLst>
          </p:cNvPr>
          <p:cNvSpPr/>
          <p:nvPr/>
        </p:nvSpPr>
        <p:spPr>
          <a:xfrm>
            <a:off x="9517665" y="4098458"/>
            <a:ext cx="1226618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3.2</a:t>
            </a:r>
            <a:r>
              <a:rPr lang="en-GB" sz="1200" dirty="0"/>
              <a:t>: </a:t>
            </a:r>
          </a:p>
          <a:p>
            <a:endParaRPr lang="en-GB" sz="500" dirty="0"/>
          </a:p>
          <a:p>
            <a:r>
              <a:rPr lang="en-GB" sz="1200" dirty="0"/>
              <a:t>Do 3.2.1 or 3.2.2</a:t>
            </a:r>
            <a:endParaRPr lang="it-IT" sz="1200" dirty="0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750FB414-F56C-A743-B2E8-31BD512D62DA}"/>
              </a:ext>
            </a:extLst>
          </p:cNvPr>
          <p:cNvSpPr txBox="1"/>
          <p:nvPr/>
        </p:nvSpPr>
        <p:spPr>
          <a:xfrm>
            <a:off x="5334897" y="6369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HTA OPERATORS</a:t>
            </a: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5B4C7AFF-9744-1D4C-A84C-18B2BCF5BEEC}"/>
              </a:ext>
            </a:extLst>
          </p:cNvPr>
          <p:cNvSpPr txBox="1"/>
          <p:nvPr/>
        </p:nvSpPr>
        <p:spPr>
          <a:xfrm>
            <a:off x="1" y="4735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Registration</a:t>
            </a:r>
            <a:r>
              <a:rPr lang="en-GB" dirty="0"/>
              <a:t>: In order to perform this task, the user has to add the bot as admin in a group, then, filling the required fields will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47C2B868-F6C1-9047-8813-D342DC421C6C}"/>
              </a:ext>
            </a:extLst>
          </p:cNvPr>
          <p:cNvSpPr txBox="1"/>
          <p:nvPr/>
        </p:nvSpPr>
        <p:spPr>
          <a:xfrm>
            <a:off x="461187" y="716579"/>
            <a:ext cx="1167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      generate a Token.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6DC133-DEBD-C145-BEDF-B08AF3BE61DE}"/>
              </a:ext>
            </a:extLst>
          </p:cNvPr>
          <p:cNvSpPr txBox="1"/>
          <p:nvPr/>
        </p:nvSpPr>
        <p:spPr>
          <a:xfrm>
            <a:off x="5334897" y="63695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HTA OPERATORS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3CE7E8-B97D-4240-916F-58D750B8DE68}"/>
              </a:ext>
            </a:extLst>
          </p:cNvPr>
          <p:cNvSpPr txBox="1"/>
          <p:nvPr/>
        </p:nvSpPr>
        <p:spPr>
          <a:xfrm>
            <a:off x="0" y="473504"/>
            <a:ext cx="12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Window Shops</a:t>
            </a:r>
            <a:r>
              <a:rPr lang="en-GB" dirty="0"/>
              <a:t>: In order to perform this task, the operator has to choose each category which foodstuffs is going to sell. Hence, when</a:t>
            </a:r>
          </a:p>
          <a:p>
            <a:r>
              <a:rPr lang="en-GB" dirty="0">
                <a:solidFill>
                  <a:srgbClr val="FF0000"/>
                </a:solidFill>
              </a:rPr>
              <a:t>			  </a:t>
            </a:r>
            <a:r>
              <a:rPr lang="en-GB" dirty="0"/>
              <a:t>the windows shop will be filled, the operators has to confirm to share it to the customers.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DE85514-E48F-EB45-8DB0-E31506AC9927}"/>
              </a:ext>
            </a:extLst>
          </p:cNvPr>
          <p:cNvSpPr/>
          <p:nvPr/>
        </p:nvSpPr>
        <p:spPr>
          <a:xfrm>
            <a:off x="1915325" y="4601412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Choose Foodstuff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DAAC19E-BA43-3D4F-A810-047F141CC9FE}"/>
              </a:ext>
            </a:extLst>
          </p:cNvPr>
          <p:cNvSpPr/>
          <p:nvPr/>
        </p:nvSpPr>
        <p:spPr>
          <a:xfrm>
            <a:off x="3977875" y="4601411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Insert Price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201815-5C0D-AC43-95AB-F48EADACF2A7}"/>
              </a:ext>
            </a:extLst>
          </p:cNvPr>
          <p:cNvSpPr/>
          <p:nvPr/>
        </p:nvSpPr>
        <p:spPr>
          <a:xfrm>
            <a:off x="6040425" y="4601410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Add the foodstuff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99F473B-D9F2-1742-92A2-27531402F69E}"/>
              </a:ext>
            </a:extLst>
          </p:cNvPr>
          <p:cNvSpPr/>
          <p:nvPr/>
        </p:nvSpPr>
        <p:spPr>
          <a:xfrm>
            <a:off x="3972397" y="3268270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Foodstuff Insert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BCF7AB3-7E23-7443-94D6-01923C0855A2}"/>
              </a:ext>
            </a:extLst>
          </p:cNvPr>
          <p:cNvSpPr/>
          <p:nvPr/>
        </p:nvSpPr>
        <p:spPr>
          <a:xfrm>
            <a:off x="757150" y="3268269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Choose Category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D6B57BD0-2DBA-3940-8A37-2754F0A48067}"/>
              </a:ext>
            </a:extLst>
          </p:cNvPr>
          <p:cNvSpPr/>
          <p:nvPr/>
        </p:nvSpPr>
        <p:spPr>
          <a:xfrm>
            <a:off x="7187644" y="3268268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2C790F3-3DA2-0242-94C8-2FD9A546A096}"/>
              </a:ext>
            </a:extLst>
          </p:cNvPr>
          <p:cNvSpPr/>
          <p:nvPr/>
        </p:nvSpPr>
        <p:spPr>
          <a:xfrm>
            <a:off x="10402891" y="3268267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Share Window Shop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6723F6C4-0961-F24D-B3F6-EB4D5C621FA1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5400000">
            <a:off x="3372573" y="3229470"/>
            <a:ext cx="686811" cy="20570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B41491BD-568B-5B4B-B961-65B3E616F38F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16200000" flipH="1">
            <a:off x="4403848" y="4255267"/>
            <a:ext cx="686810" cy="54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2F011900-28E0-EC4F-92C7-CC388D482B33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16200000" flipH="1">
            <a:off x="5435124" y="3223991"/>
            <a:ext cx="686809" cy="20680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EE6293BC-24DE-864C-B104-AA07A8695E48}"/>
              </a:ext>
            </a:extLst>
          </p:cNvPr>
          <p:cNvSpPr/>
          <p:nvPr/>
        </p:nvSpPr>
        <p:spPr>
          <a:xfrm>
            <a:off x="5539782" y="1933424"/>
            <a:ext cx="1544234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Fill daily window shop</a:t>
            </a:r>
          </a:p>
        </p:txBody>
      </p: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F4B1175D-30A9-7647-B3F1-AF3DF01375D7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 rot="5400000">
            <a:off x="3576326" y="532696"/>
            <a:ext cx="688514" cy="47826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4 28">
            <a:extLst>
              <a:ext uri="{FF2B5EF4-FFF2-40B4-BE49-F238E27FC236}">
                <a16:creationId xmlns:a16="http://schemas.microsoft.com/office/drawing/2014/main" id="{F845715B-23CD-9145-A24A-0F458425B8DF}"/>
              </a:ext>
            </a:extLst>
          </p:cNvPr>
          <p:cNvCxnSpPr>
            <a:stCxn id="25" idx="2"/>
            <a:endCxn id="12" idx="0"/>
          </p:cNvCxnSpPr>
          <p:nvPr/>
        </p:nvCxnSpPr>
        <p:spPr>
          <a:xfrm rot="5400000">
            <a:off x="5183950" y="2140320"/>
            <a:ext cx="688515" cy="156738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4 30">
            <a:extLst>
              <a:ext uri="{FF2B5EF4-FFF2-40B4-BE49-F238E27FC236}">
                <a16:creationId xmlns:a16="http://schemas.microsoft.com/office/drawing/2014/main" id="{4AD23A03-33BD-4A44-B114-31D962B326D0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rot="16200000" flipH="1">
            <a:off x="6791574" y="2100080"/>
            <a:ext cx="688513" cy="164786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2BE76C0-267C-484E-AC6E-2A59F81F2B79}"/>
              </a:ext>
            </a:extLst>
          </p:cNvPr>
          <p:cNvCxnSpPr>
            <a:stCxn id="25" idx="2"/>
            <a:endCxn id="15" idx="0"/>
          </p:cNvCxnSpPr>
          <p:nvPr/>
        </p:nvCxnSpPr>
        <p:spPr>
          <a:xfrm rot="16200000" flipH="1">
            <a:off x="8399197" y="492456"/>
            <a:ext cx="688512" cy="48631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D6B24AA-6ECE-AD4C-B66D-7F2074527BF7}"/>
              </a:ext>
            </a:extLst>
          </p:cNvPr>
          <p:cNvSpPr/>
          <p:nvPr/>
        </p:nvSpPr>
        <p:spPr>
          <a:xfrm>
            <a:off x="7257163" y="2050831"/>
            <a:ext cx="606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0</a:t>
            </a:r>
            <a:r>
              <a:rPr lang="en-GB" sz="1200" dirty="0"/>
              <a:t>.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73B4A13-EEA4-D94D-87C8-7D9664E50483}"/>
              </a:ext>
            </a:extLst>
          </p:cNvPr>
          <p:cNvSpPr/>
          <p:nvPr/>
        </p:nvSpPr>
        <p:spPr>
          <a:xfrm>
            <a:off x="7252472" y="224804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83900F3-35BC-9C4F-A813-0FF1DED080DF}"/>
              </a:ext>
            </a:extLst>
          </p:cNvPr>
          <p:cNvSpPr/>
          <p:nvPr/>
        </p:nvSpPr>
        <p:spPr>
          <a:xfrm>
            <a:off x="7766922" y="2248048"/>
            <a:ext cx="1559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Repeat 2 until needed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5F46AFA-CC46-BD42-89F7-62249101E12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7515686" y="2386548"/>
            <a:ext cx="25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3BD9CD26-3379-3748-9906-29120F95041E}"/>
              </a:ext>
            </a:extLst>
          </p:cNvPr>
          <p:cNvSpPr/>
          <p:nvPr/>
        </p:nvSpPr>
        <p:spPr>
          <a:xfrm>
            <a:off x="9553651" y="2248047"/>
            <a:ext cx="1698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Are all categories Filled?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ACDEA67-3030-7F43-9CAA-6C81587B4A4A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 flipV="1">
            <a:off x="9326260" y="2386547"/>
            <a:ext cx="227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AEDD2A57-2AE4-E94C-8BB4-8015E3A0B936}"/>
              </a:ext>
            </a:extLst>
          </p:cNvPr>
          <p:cNvSpPr/>
          <p:nvPr/>
        </p:nvSpPr>
        <p:spPr>
          <a:xfrm>
            <a:off x="11457787" y="2250817"/>
            <a:ext cx="670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All right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6137461-A58D-BD40-9B25-1E8CDED8889A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>
            <a:off x="11252129" y="2386547"/>
            <a:ext cx="205658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2495A334-0FAC-3F47-8FD0-EC0CB2D0DD2A}"/>
              </a:ext>
            </a:extLst>
          </p:cNvPr>
          <p:cNvSpPr/>
          <p:nvPr/>
        </p:nvSpPr>
        <p:spPr>
          <a:xfrm>
            <a:off x="11162878" y="2109547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52" name="Connettore 4 51">
            <a:extLst>
              <a:ext uri="{FF2B5EF4-FFF2-40B4-BE49-F238E27FC236}">
                <a16:creationId xmlns:a16="http://schemas.microsoft.com/office/drawing/2014/main" id="{755C983E-6F04-6844-93D3-79615B7A18D6}"/>
              </a:ext>
            </a:extLst>
          </p:cNvPr>
          <p:cNvCxnSpPr>
            <a:stCxn id="40" idx="2"/>
            <a:endCxn id="35" idx="2"/>
          </p:cNvCxnSpPr>
          <p:nvPr/>
        </p:nvCxnSpPr>
        <p:spPr>
          <a:xfrm rot="5400000">
            <a:off x="8893485" y="1015641"/>
            <a:ext cx="1" cy="3018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81CBF96-900A-C246-91A1-AD2DF94C9FE3}"/>
              </a:ext>
            </a:extLst>
          </p:cNvPr>
          <p:cNvSpPr/>
          <p:nvPr/>
        </p:nvSpPr>
        <p:spPr>
          <a:xfrm>
            <a:off x="10341702" y="244768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57" name="Connettore 4 56">
            <a:extLst>
              <a:ext uri="{FF2B5EF4-FFF2-40B4-BE49-F238E27FC236}">
                <a16:creationId xmlns:a16="http://schemas.microsoft.com/office/drawing/2014/main" id="{91846C45-AA61-F542-A3F7-9B81985E569D}"/>
              </a:ext>
            </a:extLst>
          </p:cNvPr>
          <p:cNvCxnSpPr>
            <a:stCxn id="46" idx="2"/>
            <a:endCxn id="35" idx="2"/>
          </p:cNvCxnSpPr>
          <p:nvPr/>
        </p:nvCxnSpPr>
        <p:spPr>
          <a:xfrm rot="5400000" flipH="1">
            <a:off x="9587190" y="321936"/>
            <a:ext cx="2769" cy="4408992"/>
          </a:xfrm>
          <a:prstGeom prst="bentConnector3">
            <a:avLst>
              <a:gd name="adj1" fmla="val -82556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023F7CC-9A63-224C-8144-B516C73C3E2C}"/>
              </a:ext>
            </a:extLst>
          </p:cNvPr>
          <p:cNvSpPr/>
          <p:nvPr/>
        </p:nvSpPr>
        <p:spPr>
          <a:xfrm>
            <a:off x="11457787" y="247325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DCC23975-55A0-3847-BB3B-7DD2E9A161F0}"/>
              </a:ext>
            </a:extLst>
          </p:cNvPr>
          <p:cNvSpPr/>
          <p:nvPr/>
        </p:nvSpPr>
        <p:spPr>
          <a:xfrm>
            <a:off x="11947125" y="273214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4</a:t>
            </a:r>
          </a:p>
        </p:txBody>
      </p:sp>
      <p:cxnSp>
        <p:nvCxnSpPr>
          <p:cNvPr id="64" name="Connettore 7 63">
            <a:extLst>
              <a:ext uri="{FF2B5EF4-FFF2-40B4-BE49-F238E27FC236}">
                <a16:creationId xmlns:a16="http://schemas.microsoft.com/office/drawing/2014/main" id="{ABE4EF8F-681C-5846-B709-F5A0EDA899B2}"/>
              </a:ext>
            </a:extLst>
          </p:cNvPr>
          <p:cNvCxnSpPr>
            <a:stCxn id="46" idx="0"/>
            <a:endCxn id="59" idx="0"/>
          </p:cNvCxnSpPr>
          <p:nvPr/>
        </p:nvCxnSpPr>
        <p:spPr>
          <a:xfrm rot="16200000" flipH="1">
            <a:off x="11695237" y="2348650"/>
            <a:ext cx="481327" cy="285661"/>
          </a:xfrm>
          <a:prstGeom prst="curvedConnector5">
            <a:avLst>
              <a:gd name="adj1" fmla="val -47494"/>
              <a:gd name="adj2" fmla="val 197396"/>
              <a:gd name="adj3" fmla="val 78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02BC9CD4-1CF1-554F-83CE-F869C8FC0D4E}"/>
              </a:ext>
            </a:extLst>
          </p:cNvPr>
          <p:cNvSpPr/>
          <p:nvPr/>
        </p:nvSpPr>
        <p:spPr>
          <a:xfrm>
            <a:off x="11950964" y="2050830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57F52C-F7F1-FB40-81FD-5D72E842517C}"/>
              </a:ext>
            </a:extLst>
          </p:cNvPr>
          <p:cNvSpPr/>
          <p:nvPr/>
        </p:nvSpPr>
        <p:spPr>
          <a:xfrm>
            <a:off x="4733300" y="3981006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2</a:t>
            </a:r>
            <a:r>
              <a:rPr lang="en-GB" sz="1200" dirty="0"/>
              <a:t>: 2.1 – 2.2 – 2.3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539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3FFF8D-0D86-1241-B570-751040FB5994}"/>
              </a:ext>
            </a:extLst>
          </p:cNvPr>
          <p:cNvSpPr txBox="1"/>
          <p:nvPr/>
        </p:nvSpPr>
        <p:spPr>
          <a:xfrm>
            <a:off x="5334897" y="63695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HTA CUSTOMER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F0B389-1F80-8045-85D6-4C9A2309CEDE}"/>
              </a:ext>
            </a:extLst>
          </p:cNvPr>
          <p:cNvSpPr txBox="1"/>
          <p:nvPr/>
        </p:nvSpPr>
        <p:spPr>
          <a:xfrm>
            <a:off x="0" y="473504"/>
            <a:ext cx="12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Registration</a:t>
            </a:r>
            <a:r>
              <a:rPr lang="en-GB" dirty="0"/>
              <a:t>: In order to perform this task, the customer has to create a chat with </a:t>
            </a:r>
            <a:r>
              <a:rPr lang="en-GB" dirty="0" err="1"/>
              <a:t>Colligo</a:t>
            </a:r>
            <a:r>
              <a:rPr lang="en-GB" dirty="0"/>
              <a:t> Bot, then he has to copy the token from the</a:t>
            </a:r>
          </a:p>
          <a:p>
            <a:r>
              <a:rPr lang="en-GB" dirty="0">
                <a:solidFill>
                  <a:srgbClr val="FF0000"/>
                </a:solidFill>
              </a:rPr>
              <a:t>		      </a:t>
            </a:r>
            <a:r>
              <a:rPr lang="en-GB" dirty="0"/>
              <a:t>“Operator group”, past in the chat and send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9D582DA-43FC-B643-9A9B-A7D5CF0D24A9}"/>
              </a:ext>
            </a:extLst>
          </p:cNvPr>
          <p:cNvSpPr/>
          <p:nvPr/>
        </p:nvSpPr>
        <p:spPr>
          <a:xfrm>
            <a:off x="186035" y="4518861"/>
            <a:ext cx="1219019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Search </a:t>
            </a:r>
            <a:r>
              <a:rPr lang="en-GB" sz="1400" dirty="0" err="1">
                <a:solidFill>
                  <a:schemeClr val="tx1"/>
                </a:solidFill>
              </a:rPr>
              <a:t>Colligo</a:t>
            </a:r>
            <a:r>
              <a:rPr lang="en-GB" sz="1400" dirty="0">
                <a:solidFill>
                  <a:schemeClr val="tx1"/>
                </a:solidFill>
              </a:rPr>
              <a:t> Bot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00F98465-7486-DD4E-AB36-73B2275333C4}"/>
              </a:ext>
            </a:extLst>
          </p:cNvPr>
          <p:cNvSpPr/>
          <p:nvPr/>
        </p:nvSpPr>
        <p:spPr>
          <a:xfrm>
            <a:off x="1599137" y="4518860"/>
            <a:ext cx="1219019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Start Interaction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92B2B444-0EB6-CE4B-BCA0-05B503B3A5A3}"/>
              </a:ext>
            </a:extLst>
          </p:cNvPr>
          <p:cNvSpPr/>
          <p:nvPr/>
        </p:nvSpPr>
        <p:spPr>
          <a:xfrm>
            <a:off x="3400751" y="4518860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Go to “Operator Group”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DD824F7B-7557-E94B-997B-847879B69D1D}"/>
              </a:ext>
            </a:extLst>
          </p:cNvPr>
          <p:cNvSpPr/>
          <p:nvPr/>
        </p:nvSpPr>
        <p:spPr>
          <a:xfrm>
            <a:off x="5329353" y="4518859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Copy “operator group” token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D3B9D6F3-B22A-D54E-80A8-93B7608BAED1}"/>
              </a:ext>
            </a:extLst>
          </p:cNvPr>
          <p:cNvSpPr/>
          <p:nvPr/>
        </p:nvSpPr>
        <p:spPr>
          <a:xfrm>
            <a:off x="9173366" y="4523349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4.1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Paste Token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9B217C93-F22F-3E45-A979-11BF568A782C}"/>
              </a:ext>
            </a:extLst>
          </p:cNvPr>
          <p:cNvSpPr/>
          <p:nvPr/>
        </p:nvSpPr>
        <p:spPr>
          <a:xfrm>
            <a:off x="11101968" y="4523348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4.2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Send Token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97E8EB30-7FA9-2D41-BC58-58C03C089B54}"/>
              </a:ext>
            </a:extLst>
          </p:cNvPr>
          <p:cNvSpPr/>
          <p:nvPr/>
        </p:nvSpPr>
        <p:spPr>
          <a:xfrm>
            <a:off x="695274" y="3288510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Create Chat</a:t>
            </a:r>
          </a:p>
        </p:txBody>
      </p: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B93BE172-9352-9F48-9D71-5B1FC26EF480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rot="5400000">
            <a:off x="852011" y="3878376"/>
            <a:ext cx="584020" cy="6969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4 46">
            <a:extLst>
              <a:ext uri="{FF2B5EF4-FFF2-40B4-BE49-F238E27FC236}">
                <a16:creationId xmlns:a16="http://schemas.microsoft.com/office/drawing/2014/main" id="{0137ED30-1D16-B849-8C35-2C7356056898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 rot="16200000" flipH="1">
            <a:off x="1558562" y="3868774"/>
            <a:ext cx="584019" cy="7161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020FD3C1-F5B1-6242-AD76-EF88584F8341}"/>
              </a:ext>
            </a:extLst>
          </p:cNvPr>
          <p:cNvSpPr/>
          <p:nvPr/>
        </p:nvSpPr>
        <p:spPr>
          <a:xfrm>
            <a:off x="4263643" y="3288510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Take Token “Operator Group”</a:t>
            </a:r>
          </a:p>
        </p:txBody>
      </p: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ABCE045C-DE33-8F43-A65E-C9B77157B010}"/>
              </a:ext>
            </a:extLst>
          </p:cNvPr>
          <p:cNvCxnSpPr>
            <a:stCxn id="50" idx="2"/>
            <a:endCxn id="39" idx="0"/>
          </p:cNvCxnSpPr>
          <p:nvPr/>
        </p:nvCxnSpPr>
        <p:spPr>
          <a:xfrm rot="5400000">
            <a:off x="4298131" y="3756125"/>
            <a:ext cx="584019" cy="9414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4 57">
            <a:extLst>
              <a:ext uri="{FF2B5EF4-FFF2-40B4-BE49-F238E27FC236}">
                <a16:creationId xmlns:a16="http://schemas.microsoft.com/office/drawing/2014/main" id="{8A934205-04AC-6944-ABBB-E1851302562D}"/>
              </a:ext>
            </a:extLst>
          </p:cNvPr>
          <p:cNvCxnSpPr>
            <a:stCxn id="50" idx="2"/>
            <a:endCxn id="40" idx="0"/>
          </p:cNvCxnSpPr>
          <p:nvPr/>
        </p:nvCxnSpPr>
        <p:spPr>
          <a:xfrm rot="16200000" flipH="1">
            <a:off x="5262431" y="3733274"/>
            <a:ext cx="584018" cy="9871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6529B7AA-CA61-3B48-8B65-32360D232C98}"/>
              </a:ext>
            </a:extLst>
          </p:cNvPr>
          <p:cNvSpPr/>
          <p:nvPr/>
        </p:nvSpPr>
        <p:spPr>
          <a:xfrm>
            <a:off x="7059571" y="3288509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Go to Bot Chat</a:t>
            </a:r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7422D487-E81C-8D44-8236-FD5E1AD38E6E}"/>
              </a:ext>
            </a:extLst>
          </p:cNvPr>
          <p:cNvSpPr/>
          <p:nvPr/>
        </p:nvSpPr>
        <p:spPr>
          <a:xfrm>
            <a:off x="10020648" y="3288509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Use Token</a:t>
            </a:r>
          </a:p>
        </p:txBody>
      </p:sp>
      <p:cxnSp>
        <p:nvCxnSpPr>
          <p:cNvPr id="62" name="Connettore 4 61">
            <a:extLst>
              <a:ext uri="{FF2B5EF4-FFF2-40B4-BE49-F238E27FC236}">
                <a16:creationId xmlns:a16="http://schemas.microsoft.com/office/drawing/2014/main" id="{2B92FF10-0E21-834A-85BB-AA2FCAF415B6}"/>
              </a:ext>
            </a:extLst>
          </p:cNvPr>
          <p:cNvCxnSpPr>
            <a:stCxn id="60" idx="2"/>
            <a:endCxn id="41" idx="0"/>
          </p:cNvCxnSpPr>
          <p:nvPr/>
        </p:nvCxnSpPr>
        <p:spPr>
          <a:xfrm rot="5400000">
            <a:off x="10060696" y="3766174"/>
            <a:ext cx="588509" cy="9258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4 63">
            <a:extLst>
              <a:ext uri="{FF2B5EF4-FFF2-40B4-BE49-F238E27FC236}">
                <a16:creationId xmlns:a16="http://schemas.microsoft.com/office/drawing/2014/main" id="{4A5BF5C3-CFE6-224B-86EF-BC7ABC9D0CD2}"/>
              </a:ext>
            </a:extLst>
          </p:cNvPr>
          <p:cNvCxnSpPr>
            <a:stCxn id="60" idx="2"/>
            <a:endCxn id="42" idx="0"/>
          </p:cNvCxnSpPr>
          <p:nvPr/>
        </p:nvCxnSpPr>
        <p:spPr>
          <a:xfrm rot="16200000" flipH="1">
            <a:off x="11024996" y="3727713"/>
            <a:ext cx="588508" cy="10027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0C00EEB7-DDA7-5641-94AE-347E98D546FA}"/>
              </a:ext>
            </a:extLst>
          </p:cNvPr>
          <p:cNvSpPr/>
          <p:nvPr/>
        </p:nvSpPr>
        <p:spPr>
          <a:xfrm>
            <a:off x="5514677" y="2015975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69" name="Connettore 4 68">
            <a:extLst>
              <a:ext uri="{FF2B5EF4-FFF2-40B4-BE49-F238E27FC236}">
                <a16:creationId xmlns:a16="http://schemas.microsoft.com/office/drawing/2014/main" id="{C1C33366-1716-5F4D-BFFE-687909B1B016}"/>
              </a:ext>
            </a:extLst>
          </p:cNvPr>
          <p:cNvCxnSpPr>
            <a:stCxn id="67" idx="2"/>
            <a:endCxn id="43" idx="0"/>
          </p:cNvCxnSpPr>
          <p:nvPr/>
        </p:nvCxnSpPr>
        <p:spPr>
          <a:xfrm rot="5400000">
            <a:off x="3589096" y="565707"/>
            <a:ext cx="626204" cy="4819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395203B0-14D7-5445-A844-E5023D3D86B9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 rot="5400000">
            <a:off x="5373280" y="2349891"/>
            <a:ext cx="626204" cy="12510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4 72">
            <a:extLst>
              <a:ext uri="{FF2B5EF4-FFF2-40B4-BE49-F238E27FC236}">
                <a16:creationId xmlns:a16="http://schemas.microsoft.com/office/drawing/2014/main" id="{0A7351FE-25DA-1D47-B7C7-12AB79D4D217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rot="16200000" flipH="1">
            <a:off x="6771245" y="2202960"/>
            <a:ext cx="626203" cy="15448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4 77">
            <a:extLst>
              <a:ext uri="{FF2B5EF4-FFF2-40B4-BE49-F238E27FC236}">
                <a16:creationId xmlns:a16="http://schemas.microsoft.com/office/drawing/2014/main" id="{4D8274D0-3864-664A-AEE4-E9686916DAD0}"/>
              </a:ext>
            </a:extLst>
          </p:cNvPr>
          <p:cNvCxnSpPr>
            <a:stCxn id="67" idx="2"/>
            <a:endCxn id="60" idx="0"/>
          </p:cNvCxnSpPr>
          <p:nvPr/>
        </p:nvCxnSpPr>
        <p:spPr>
          <a:xfrm rot="16200000" flipH="1">
            <a:off x="8251783" y="722421"/>
            <a:ext cx="626203" cy="450597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ttangolo 78">
            <a:extLst>
              <a:ext uri="{FF2B5EF4-FFF2-40B4-BE49-F238E27FC236}">
                <a16:creationId xmlns:a16="http://schemas.microsoft.com/office/drawing/2014/main" id="{5E530AFE-382A-F34D-AB8B-6B689F0E63B7}"/>
              </a:ext>
            </a:extLst>
          </p:cNvPr>
          <p:cNvSpPr/>
          <p:nvPr/>
        </p:nvSpPr>
        <p:spPr>
          <a:xfrm>
            <a:off x="7487040" y="2163257"/>
            <a:ext cx="2533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Plan 0</a:t>
            </a:r>
            <a:r>
              <a:rPr lang="en-GB" sz="1200" dirty="0"/>
              <a:t>.</a:t>
            </a:r>
          </a:p>
          <a:p>
            <a:r>
              <a:rPr lang="en-GB" sz="1200" dirty="0"/>
              <a:t>Do 1 – 2 in any order</a:t>
            </a:r>
          </a:p>
          <a:p>
            <a:r>
              <a:rPr lang="en-GB" sz="1200" dirty="0"/>
              <a:t>If not in bot chat 3</a:t>
            </a:r>
          </a:p>
          <a:p>
            <a:r>
              <a:rPr lang="en-GB" sz="1200" dirty="0"/>
              <a:t>Then 4 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80612308-9E4D-B94A-A317-AF8E82D0085C}"/>
              </a:ext>
            </a:extLst>
          </p:cNvPr>
          <p:cNvSpPr/>
          <p:nvPr/>
        </p:nvSpPr>
        <p:spPr>
          <a:xfrm>
            <a:off x="1478745" y="3981006"/>
            <a:ext cx="14373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Plan 1</a:t>
            </a:r>
            <a:r>
              <a:rPr lang="en-GB" sz="1200" dirty="0"/>
              <a:t>. 1.1 – 1.2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42F3D324-AF99-4B4A-912E-B18A2909FE3E}"/>
              </a:ext>
            </a:extLst>
          </p:cNvPr>
          <p:cNvSpPr/>
          <p:nvPr/>
        </p:nvSpPr>
        <p:spPr>
          <a:xfrm>
            <a:off x="5060864" y="3981006"/>
            <a:ext cx="14373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Plan 2</a:t>
            </a:r>
            <a:r>
              <a:rPr lang="en-GB" sz="1200" dirty="0"/>
              <a:t>. 2.1 – 2.2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1525758E-C51E-C84E-B68E-6E5C6AB80026}"/>
              </a:ext>
            </a:extLst>
          </p:cNvPr>
          <p:cNvSpPr/>
          <p:nvPr/>
        </p:nvSpPr>
        <p:spPr>
          <a:xfrm>
            <a:off x="10817869" y="3981006"/>
            <a:ext cx="14373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Plan 4</a:t>
            </a:r>
            <a:r>
              <a:rPr lang="en-GB" sz="1200" dirty="0"/>
              <a:t>. 4.1 – 4.2</a:t>
            </a:r>
          </a:p>
        </p:txBody>
      </p:sp>
    </p:spTree>
    <p:extLst>
      <p:ext uri="{BB962C8B-B14F-4D97-AF65-F5344CB8AC3E}">
        <p14:creationId xmlns:p14="http://schemas.microsoft.com/office/powerpoint/2010/main" val="404952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D10C4-CF26-2143-ABC6-8C5E4D72E0EF}"/>
              </a:ext>
            </a:extLst>
          </p:cNvPr>
          <p:cNvSpPr txBox="1"/>
          <p:nvPr/>
        </p:nvSpPr>
        <p:spPr>
          <a:xfrm>
            <a:off x="5334897" y="63695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HTA CUSTOMER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921FBA-DB34-3E46-89B3-5E8F783CF217}"/>
              </a:ext>
            </a:extLst>
          </p:cNvPr>
          <p:cNvSpPr txBox="1"/>
          <p:nvPr/>
        </p:nvSpPr>
        <p:spPr>
          <a:xfrm>
            <a:off x="0" y="473504"/>
            <a:ext cx="12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Fill Shopping Basket</a:t>
            </a:r>
            <a:r>
              <a:rPr lang="en-GB" dirty="0"/>
              <a:t>: In order to perform this task, the customer has to choose each category which foodstuff is going to buy. </a:t>
            </a:r>
          </a:p>
          <a:p>
            <a:r>
              <a:rPr lang="en-GB" dirty="0"/>
              <a:t>				   When all foodstuffs are selected, the customer has to confirm to send the list to the operator.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8FF434-59F9-604D-8AF3-760CE105D103}"/>
              </a:ext>
            </a:extLst>
          </p:cNvPr>
          <p:cNvSpPr/>
          <p:nvPr/>
        </p:nvSpPr>
        <p:spPr>
          <a:xfrm>
            <a:off x="2413599" y="4523349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Choose Foodstuff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E20ED30-0D3E-4847-A2AE-211AFE59B50C}"/>
              </a:ext>
            </a:extLst>
          </p:cNvPr>
          <p:cNvSpPr/>
          <p:nvPr/>
        </p:nvSpPr>
        <p:spPr>
          <a:xfrm>
            <a:off x="4342201" y="4523348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View Price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E93B1DF-7CBA-F548-BDAE-3473AB689E72}"/>
              </a:ext>
            </a:extLst>
          </p:cNvPr>
          <p:cNvSpPr/>
          <p:nvPr/>
        </p:nvSpPr>
        <p:spPr>
          <a:xfrm>
            <a:off x="695274" y="3288510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Choose Category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28B60315-610D-0040-B813-BEA7F4DF457D}"/>
              </a:ext>
            </a:extLst>
          </p:cNvPr>
          <p:cNvSpPr/>
          <p:nvPr/>
        </p:nvSpPr>
        <p:spPr>
          <a:xfrm>
            <a:off x="4263643" y="3288510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Select Foodstuff</a:t>
            </a:r>
          </a:p>
        </p:txBody>
      </p:sp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F5A5C31C-A42F-4645-9313-5A11EF251782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rot="5400000">
            <a:off x="3802310" y="3264794"/>
            <a:ext cx="588508" cy="19286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A3A4F169-0037-E64A-9C85-027C9CAD9974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rot="5400000">
            <a:off x="4766612" y="4229094"/>
            <a:ext cx="58850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45CB6CD-237F-1243-884C-3B0F75E9D72D}"/>
              </a:ext>
            </a:extLst>
          </p:cNvPr>
          <p:cNvSpPr/>
          <p:nvPr/>
        </p:nvSpPr>
        <p:spPr>
          <a:xfrm>
            <a:off x="7059571" y="3288509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3F8D35D7-04E0-FC41-AC13-10F146194F56}"/>
              </a:ext>
            </a:extLst>
          </p:cNvPr>
          <p:cNvSpPr/>
          <p:nvPr/>
        </p:nvSpPr>
        <p:spPr>
          <a:xfrm>
            <a:off x="10020648" y="3288509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Send List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A119DAB-197B-AE4B-A91A-744C72F8F1A6}"/>
              </a:ext>
            </a:extLst>
          </p:cNvPr>
          <p:cNvSpPr/>
          <p:nvPr/>
        </p:nvSpPr>
        <p:spPr>
          <a:xfrm>
            <a:off x="5514677" y="2015975"/>
            <a:ext cx="1594443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Fill Shopping Basket</a:t>
            </a:r>
          </a:p>
        </p:txBody>
      </p:sp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91144E8B-4079-0C48-A267-9ED58D63DD69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3589096" y="565707"/>
            <a:ext cx="626204" cy="4819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75D5F7BA-7DF7-FC41-BEE1-68C182C71A0A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 rot="5400000">
            <a:off x="5373280" y="2349891"/>
            <a:ext cx="626204" cy="12510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01BE1CA5-3A30-D24B-9CFE-45A150979154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16200000" flipH="1">
            <a:off x="6771245" y="2202960"/>
            <a:ext cx="626203" cy="15448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32607A7-F9C1-0C43-83FC-A3F1560159DF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rot="16200000" flipH="1">
            <a:off x="8251783" y="722421"/>
            <a:ext cx="626203" cy="450597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F2E5333E-956A-B64D-BC1B-AD4C4EB87E17}"/>
              </a:ext>
            </a:extLst>
          </p:cNvPr>
          <p:cNvSpPr/>
          <p:nvPr/>
        </p:nvSpPr>
        <p:spPr>
          <a:xfrm>
            <a:off x="5060863" y="3981006"/>
            <a:ext cx="15944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Plan 2</a:t>
            </a:r>
            <a:r>
              <a:rPr lang="en-GB" sz="1200" dirty="0"/>
              <a:t>. 2.1 – 2.2 – 2.3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4AE43580-5771-7C4C-9A93-C31FD9A2061E}"/>
              </a:ext>
            </a:extLst>
          </p:cNvPr>
          <p:cNvSpPr/>
          <p:nvPr/>
        </p:nvSpPr>
        <p:spPr>
          <a:xfrm>
            <a:off x="6270803" y="4523347"/>
            <a:ext cx="1437326" cy="6463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679" tIns="47339" rIns="94679" bIns="47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Add Foodstuff</a:t>
            </a:r>
          </a:p>
        </p:txBody>
      </p:sp>
      <p:cxnSp>
        <p:nvCxnSpPr>
          <p:cNvPr id="35" name="Connettore 4 34">
            <a:extLst>
              <a:ext uri="{FF2B5EF4-FFF2-40B4-BE49-F238E27FC236}">
                <a16:creationId xmlns:a16="http://schemas.microsoft.com/office/drawing/2014/main" id="{B7173D52-896C-664D-AB58-7E2A1BA92B81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rot="16200000" flipH="1">
            <a:off x="5730912" y="3264793"/>
            <a:ext cx="588506" cy="19286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B62E3616-435C-A241-8FDF-4900BE933D5F}"/>
              </a:ext>
            </a:extLst>
          </p:cNvPr>
          <p:cNvSpPr/>
          <p:nvPr/>
        </p:nvSpPr>
        <p:spPr>
          <a:xfrm>
            <a:off x="7113811" y="2044413"/>
            <a:ext cx="606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u="sng" dirty="0"/>
              <a:t>Plan 0</a:t>
            </a:r>
            <a:r>
              <a:rPr lang="en-GB" sz="1200" dirty="0"/>
              <a:t>.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5411EB4-9A2B-FD45-9D8C-12B94911A4BD}"/>
              </a:ext>
            </a:extLst>
          </p:cNvPr>
          <p:cNvSpPr/>
          <p:nvPr/>
        </p:nvSpPr>
        <p:spPr>
          <a:xfrm>
            <a:off x="7109120" y="224163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F6219B58-9481-BF43-A3C6-6894AA7EEED7}"/>
              </a:ext>
            </a:extLst>
          </p:cNvPr>
          <p:cNvSpPr/>
          <p:nvPr/>
        </p:nvSpPr>
        <p:spPr>
          <a:xfrm>
            <a:off x="7623570" y="2241630"/>
            <a:ext cx="1559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Repeat 2 until needed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CA4E34B-F22B-BF44-ABE5-4020CAA36C93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7372334" y="2380130"/>
            <a:ext cx="251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6F58E93C-80EE-B44D-A1A8-F72DB6D389A7}"/>
              </a:ext>
            </a:extLst>
          </p:cNvPr>
          <p:cNvSpPr/>
          <p:nvPr/>
        </p:nvSpPr>
        <p:spPr>
          <a:xfrm>
            <a:off x="9410299" y="2241629"/>
            <a:ext cx="1267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Are you finished?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44751DF-9638-6F49-903D-1B640E2E4C6E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9182908" y="2380129"/>
            <a:ext cx="227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761601C-610B-4E4E-BA38-5C3406359386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10677954" y="2380129"/>
            <a:ext cx="25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F16A478-955B-F44F-A840-7AE013A728B9}"/>
              </a:ext>
            </a:extLst>
          </p:cNvPr>
          <p:cNvSpPr/>
          <p:nvPr/>
        </p:nvSpPr>
        <p:spPr>
          <a:xfrm>
            <a:off x="10933066" y="2241629"/>
            <a:ext cx="632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Review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465CACA3-2914-AF44-B69A-FBB2BD46B225}"/>
              </a:ext>
            </a:extLst>
          </p:cNvPr>
          <p:cNvSpPr/>
          <p:nvPr/>
        </p:nvSpPr>
        <p:spPr>
          <a:xfrm>
            <a:off x="10588027" y="2143316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63" name="Connettore 4 62">
            <a:extLst>
              <a:ext uri="{FF2B5EF4-FFF2-40B4-BE49-F238E27FC236}">
                <a16:creationId xmlns:a16="http://schemas.microsoft.com/office/drawing/2014/main" id="{A6E44AEA-87CC-5B4A-B433-0C9D3A66165C}"/>
              </a:ext>
            </a:extLst>
          </p:cNvPr>
          <p:cNvCxnSpPr>
            <a:stCxn id="59" idx="2"/>
            <a:endCxn id="37" idx="2"/>
          </p:cNvCxnSpPr>
          <p:nvPr/>
        </p:nvCxnSpPr>
        <p:spPr>
          <a:xfrm rot="5400000">
            <a:off x="9245017" y="514338"/>
            <a:ext cx="1" cy="400858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D238B138-27F8-7F49-A833-DC0B8FF28F1D}"/>
              </a:ext>
            </a:extLst>
          </p:cNvPr>
          <p:cNvSpPr/>
          <p:nvPr/>
        </p:nvSpPr>
        <p:spPr>
          <a:xfrm>
            <a:off x="11784382" y="2241629"/>
            <a:ext cx="771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All Right?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2EFE9BB1-3037-8341-A577-E4EB03565135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11565547" y="2380129"/>
            <a:ext cx="21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B945E360-A112-0941-838F-D932C68781C5}"/>
              </a:ext>
            </a:extLst>
          </p:cNvPr>
          <p:cNvSpPr/>
          <p:nvPr/>
        </p:nvSpPr>
        <p:spPr>
          <a:xfrm>
            <a:off x="12057181" y="182613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4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A2390221-B576-B846-9062-D5E38236EBB4}"/>
              </a:ext>
            </a:extLst>
          </p:cNvPr>
          <p:cNvSpPr/>
          <p:nvPr/>
        </p:nvSpPr>
        <p:spPr>
          <a:xfrm>
            <a:off x="12219393" y="1725855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78" name="Connettore 4 77">
            <a:extLst>
              <a:ext uri="{FF2B5EF4-FFF2-40B4-BE49-F238E27FC236}">
                <a16:creationId xmlns:a16="http://schemas.microsoft.com/office/drawing/2014/main" id="{FB92CD37-15F9-B247-9E58-A7818C36BC97}"/>
              </a:ext>
            </a:extLst>
          </p:cNvPr>
          <p:cNvCxnSpPr>
            <a:cxnSpLocks/>
            <a:stCxn id="65" idx="2"/>
            <a:endCxn id="37" idx="2"/>
          </p:cNvCxnSpPr>
          <p:nvPr/>
        </p:nvCxnSpPr>
        <p:spPr>
          <a:xfrm rot="5400000">
            <a:off x="9705444" y="53911"/>
            <a:ext cx="1" cy="49294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7 83">
            <a:extLst>
              <a:ext uri="{FF2B5EF4-FFF2-40B4-BE49-F238E27FC236}">
                <a16:creationId xmlns:a16="http://schemas.microsoft.com/office/drawing/2014/main" id="{0CFD4380-C210-2249-B3E7-3A9F0FDC6D1A}"/>
              </a:ext>
            </a:extLst>
          </p:cNvPr>
          <p:cNvCxnSpPr>
            <a:stCxn id="65" idx="2"/>
            <a:endCxn id="72" idx="3"/>
          </p:cNvCxnSpPr>
          <p:nvPr/>
        </p:nvCxnSpPr>
        <p:spPr>
          <a:xfrm rot="5400000" flipH="1" flipV="1">
            <a:off x="11968279" y="2166513"/>
            <a:ext cx="553997" cy="150234"/>
          </a:xfrm>
          <a:prstGeom prst="curvedConnector4">
            <a:avLst>
              <a:gd name="adj1" fmla="val -41264"/>
              <a:gd name="adj2" fmla="val 253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tangolo 85">
            <a:extLst>
              <a:ext uri="{FF2B5EF4-FFF2-40B4-BE49-F238E27FC236}">
                <a16:creationId xmlns:a16="http://schemas.microsoft.com/office/drawing/2014/main" id="{46E6EB8C-697D-CA40-859D-B91FF6594F15}"/>
              </a:ext>
            </a:extLst>
          </p:cNvPr>
          <p:cNvSpPr/>
          <p:nvPr/>
        </p:nvSpPr>
        <p:spPr>
          <a:xfrm>
            <a:off x="11783949" y="2518627"/>
            <a:ext cx="386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11378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552</Words>
  <Application>Microsoft Macintosh PowerPoint</Application>
  <PresentationFormat>Personalizzato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Microsoft Office User</cp:lastModifiedBy>
  <cp:revision>9</cp:revision>
  <dcterms:created xsi:type="dcterms:W3CDTF">2020-05-03T14:37:12Z</dcterms:created>
  <dcterms:modified xsi:type="dcterms:W3CDTF">2020-05-03T15:49:09Z</dcterms:modified>
</cp:coreProperties>
</file>