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90617" y="1146226"/>
            <a:ext cx="2245660" cy="4546315"/>
            <a:chOff x="18223908" y="3214668"/>
            <a:chExt cx="7266425" cy="14710811"/>
          </a:xfrm>
          <a:effectLst>
            <a:reflection blurRad="6350" stA="35000" endPos="15000" dir="5400000" sy="-100000" algn="bl" rotWithShape="0"/>
          </a:effectLst>
        </p:grpSpPr>
        <p:sp>
          <p:nvSpPr>
            <p:cNvPr id="4" name="Shape 6"/>
            <p:cNvSpPr/>
            <p:nvPr/>
          </p:nvSpPr>
          <p:spPr>
            <a:xfrm>
              <a:off x="18287967" y="3225345"/>
              <a:ext cx="7127581" cy="1469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18917"/>
                  </a:moveTo>
                  <a:lnTo>
                    <a:pt x="1239" y="18917"/>
                  </a:lnTo>
                  <a:lnTo>
                    <a:pt x="1239" y="2586"/>
                  </a:lnTo>
                  <a:lnTo>
                    <a:pt x="20214" y="2586"/>
                  </a:lnTo>
                  <a:cubicBezTo>
                    <a:pt x="20214" y="2586"/>
                    <a:pt x="20214" y="18917"/>
                    <a:pt x="20214" y="18917"/>
                  </a:cubicBezTo>
                  <a:close/>
                  <a:moveTo>
                    <a:pt x="18332" y="0"/>
                  </a:moveTo>
                  <a:lnTo>
                    <a:pt x="3268" y="0"/>
                  </a:lnTo>
                  <a:cubicBezTo>
                    <a:pt x="1466" y="0"/>
                    <a:pt x="0" y="711"/>
                    <a:pt x="0" y="1586"/>
                  </a:cubicBezTo>
                  <a:lnTo>
                    <a:pt x="0" y="20014"/>
                  </a:lnTo>
                  <a:cubicBezTo>
                    <a:pt x="0" y="20889"/>
                    <a:pt x="1466" y="21600"/>
                    <a:pt x="3268" y="21600"/>
                  </a:cubicBezTo>
                  <a:lnTo>
                    <a:pt x="18332" y="21600"/>
                  </a:lnTo>
                  <a:cubicBezTo>
                    <a:pt x="20134" y="21600"/>
                    <a:pt x="21600" y="20889"/>
                    <a:pt x="21600" y="20014"/>
                  </a:cubicBezTo>
                  <a:lnTo>
                    <a:pt x="21600" y="1586"/>
                  </a:lnTo>
                  <a:cubicBezTo>
                    <a:pt x="21600" y="711"/>
                    <a:pt x="20134" y="0"/>
                    <a:pt x="18332" y="0"/>
                  </a:cubicBezTo>
                  <a:close/>
                </a:path>
              </a:pathLst>
            </a:custGeom>
            <a:solidFill>
              <a:srgbClr val="F3DCB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/>
            <p:cNvSpPr/>
            <p:nvPr/>
          </p:nvSpPr>
          <p:spPr>
            <a:xfrm>
              <a:off x="18405409" y="3342786"/>
              <a:ext cx="6893836" cy="144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3" y="19049"/>
                  </a:moveTo>
                  <a:lnTo>
                    <a:pt x="914" y="19049"/>
                  </a:lnTo>
                  <a:lnTo>
                    <a:pt x="914" y="2453"/>
                  </a:lnTo>
                  <a:lnTo>
                    <a:pt x="20533" y="2453"/>
                  </a:lnTo>
                  <a:cubicBezTo>
                    <a:pt x="20533" y="2453"/>
                    <a:pt x="20533" y="19049"/>
                    <a:pt x="20533" y="19049"/>
                  </a:cubicBezTo>
                  <a:close/>
                  <a:moveTo>
                    <a:pt x="18587" y="0"/>
                  </a:moveTo>
                  <a:lnTo>
                    <a:pt x="3013" y="0"/>
                  </a:lnTo>
                  <a:cubicBezTo>
                    <a:pt x="1349" y="0"/>
                    <a:pt x="0" y="643"/>
                    <a:pt x="0" y="1437"/>
                  </a:cubicBezTo>
                  <a:lnTo>
                    <a:pt x="0" y="20163"/>
                  </a:lnTo>
                  <a:cubicBezTo>
                    <a:pt x="0" y="20957"/>
                    <a:pt x="1349" y="21600"/>
                    <a:pt x="3013" y="21600"/>
                  </a:cubicBezTo>
                  <a:lnTo>
                    <a:pt x="18587" y="21600"/>
                  </a:lnTo>
                  <a:cubicBezTo>
                    <a:pt x="20251" y="21600"/>
                    <a:pt x="21600" y="20957"/>
                    <a:pt x="21600" y="20163"/>
                  </a:cubicBezTo>
                  <a:lnTo>
                    <a:pt x="21600" y="1437"/>
                  </a:lnTo>
                  <a:cubicBezTo>
                    <a:pt x="21600" y="643"/>
                    <a:pt x="20251" y="0"/>
                    <a:pt x="18587" y="0"/>
                  </a:cubicBezTo>
                  <a:close/>
                </a:path>
              </a:pathLst>
            </a:custGeom>
            <a:solidFill>
              <a:srgbClr val="F5F6F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8"/>
            <p:cNvSpPr/>
            <p:nvPr/>
          </p:nvSpPr>
          <p:spPr>
            <a:xfrm>
              <a:off x="18490821" y="3428198"/>
              <a:ext cx="6726856" cy="1429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8" y="20273"/>
                  </a:moveTo>
                  <a:cubicBezTo>
                    <a:pt x="21278" y="20921"/>
                    <a:pt x="20158" y="21449"/>
                    <a:pt x="18780" y="21449"/>
                  </a:cubicBezTo>
                  <a:lnTo>
                    <a:pt x="2820" y="21449"/>
                  </a:lnTo>
                  <a:cubicBezTo>
                    <a:pt x="1442" y="21449"/>
                    <a:pt x="322" y="20921"/>
                    <a:pt x="322" y="20273"/>
                  </a:cubicBezTo>
                  <a:lnTo>
                    <a:pt x="322" y="1327"/>
                  </a:lnTo>
                  <a:cubicBezTo>
                    <a:pt x="322" y="679"/>
                    <a:pt x="1442" y="151"/>
                    <a:pt x="2820" y="151"/>
                  </a:cubicBezTo>
                  <a:lnTo>
                    <a:pt x="18780" y="151"/>
                  </a:lnTo>
                  <a:cubicBezTo>
                    <a:pt x="20158" y="151"/>
                    <a:pt x="21278" y="679"/>
                    <a:pt x="21278" y="1327"/>
                  </a:cubicBezTo>
                  <a:cubicBezTo>
                    <a:pt x="21278" y="1327"/>
                    <a:pt x="21278" y="20273"/>
                    <a:pt x="21278" y="20273"/>
                  </a:cubicBezTo>
                  <a:close/>
                  <a:moveTo>
                    <a:pt x="18780" y="0"/>
                  </a:moveTo>
                  <a:lnTo>
                    <a:pt x="2820" y="0"/>
                  </a:lnTo>
                  <a:cubicBezTo>
                    <a:pt x="1265" y="0"/>
                    <a:pt x="0" y="595"/>
                    <a:pt x="0" y="1327"/>
                  </a:cubicBezTo>
                  <a:lnTo>
                    <a:pt x="0" y="20273"/>
                  </a:lnTo>
                  <a:cubicBezTo>
                    <a:pt x="0" y="21005"/>
                    <a:pt x="1265" y="21600"/>
                    <a:pt x="2820" y="21600"/>
                  </a:cubicBezTo>
                  <a:lnTo>
                    <a:pt x="18780" y="21600"/>
                  </a:lnTo>
                  <a:cubicBezTo>
                    <a:pt x="20335" y="21600"/>
                    <a:pt x="21600" y="21005"/>
                    <a:pt x="21600" y="20273"/>
                  </a:cubicBezTo>
                  <a:lnTo>
                    <a:pt x="21600" y="1327"/>
                  </a:lnTo>
                  <a:cubicBezTo>
                    <a:pt x="21600" y="595"/>
                    <a:pt x="20335" y="0"/>
                    <a:pt x="18780" y="0"/>
                  </a:cubicBezTo>
                  <a:close/>
                </a:path>
              </a:pathLst>
            </a:custGeom>
            <a:gradFill>
              <a:gsLst>
                <a:gs pos="4000">
                  <a:srgbClr val="EDE6D8"/>
                </a:gs>
                <a:gs pos="24000">
                  <a:srgbClr val="F5F0E8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9"/>
            <p:cNvSpPr/>
            <p:nvPr/>
          </p:nvSpPr>
          <p:spPr>
            <a:xfrm>
              <a:off x="21298748" y="16421528"/>
              <a:ext cx="1118365" cy="111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3" y="1036"/>
                    <a:pt x="20564" y="5408"/>
                    <a:pt x="20564" y="10800"/>
                  </a:cubicBezTo>
                  <a:cubicBezTo>
                    <a:pt x="20564" y="16193"/>
                    <a:pt x="16193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38A5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10"/>
            <p:cNvSpPr/>
            <p:nvPr/>
          </p:nvSpPr>
          <p:spPr>
            <a:xfrm>
              <a:off x="21341454" y="16421528"/>
              <a:ext cx="914946" cy="36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8" y="6227"/>
                    <a:pt x="20297" y="11195"/>
                  </a:cubicBezTo>
                  <a:lnTo>
                    <a:pt x="21600" y="9940"/>
                  </a:lnTo>
                  <a:cubicBezTo>
                    <a:pt x="19205" y="3808"/>
                    <a:pt x="15872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11"/>
            <p:cNvSpPr/>
            <p:nvPr/>
          </p:nvSpPr>
          <p:spPr>
            <a:xfrm>
              <a:off x="21715132" y="17435797"/>
              <a:ext cx="392475" cy="10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4" y="0"/>
                  </a:moveTo>
                  <a:cubicBezTo>
                    <a:pt x="16358" y="6931"/>
                    <a:pt x="12100" y="10861"/>
                    <a:pt x="7589" y="10861"/>
                  </a:cubicBezTo>
                  <a:cubicBezTo>
                    <a:pt x="5232" y="10861"/>
                    <a:pt x="2944" y="9787"/>
                    <a:pt x="759" y="7778"/>
                  </a:cubicBezTo>
                  <a:lnTo>
                    <a:pt x="0" y="18164"/>
                  </a:lnTo>
                  <a:cubicBezTo>
                    <a:pt x="2428" y="20403"/>
                    <a:pt x="4971" y="21600"/>
                    <a:pt x="7589" y="21600"/>
                  </a:cubicBezTo>
                  <a:cubicBezTo>
                    <a:pt x="12639" y="21600"/>
                    <a:pt x="17397" y="17153"/>
                    <a:pt x="21600" y="9315"/>
                  </a:cubicBezTo>
                  <a:cubicBezTo>
                    <a:pt x="21600" y="9315"/>
                    <a:pt x="20124" y="0"/>
                    <a:pt x="20124" y="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2"/>
            <p:cNvSpPr/>
            <p:nvPr/>
          </p:nvSpPr>
          <p:spPr>
            <a:xfrm>
              <a:off x="18277291" y="3214668"/>
              <a:ext cx="7146526" cy="1471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8" y="199"/>
                  </a:moveTo>
                  <a:cubicBezTo>
                    <a:pt x="1702" y="199"/>
                    <a:pt x="411" y="827"/>
                    <a:pt x="411" y="1597"/>
                  </a:cubicBezTo>
                  <a:lnTo>
                    <a:pt x="411" y="20003"/>
                  </a:lnTo>
                  <a:cubicBezTo>
                    <a:pt x="411" y="20774"/>
                    <a:pt x="1702" y="21401"/>
                    <a:pt x="3288" y="21401"/>
                  </a:cubicBezTo>
                  <a:lnTo>
                    <a:pt x="18312" y="21401"/>
                  </a:lnTo>
                  <a:cubicBezTo>
                    <a:pt x="19899" y="21401"/>
                    <a:pt x="21190" y="20774"/>
                    <a:pt x="21190" y="20003"/>
                  </a:cubicBezTo>
                  <a:lnTo>
                    <a:pt x="21190" y="1597"/>
                  </a:lnTo>
                  <a:cubicBezTo>
                    <a:pt x="21190" y="827"/>
                    <a:pt x="19899" y="199"/>
                    <a:pt x="18312" y="199"/>
                  </a:cubicBezTo>
                  <a:cubicBezTo>
                    <a:pt x="18312" y="199"/>
                    <a:pt x="3288" y="199"/>
                    <a:pt x="3288" y="199"/>
                  </a:cubicBezTo>
                  <a:close/>
                  <a:moveTo>
                    <a:pt x="18312" y="21428"/>
                  </a:moveTo>
                  <a:lnTo>
                    <a:pt x="3288" y="21428"/>
                  </a:lnTo>
                  <a:cubicBezTo>
                    <a:pt x="1670" y="21428"/>
                    <a:pt x="353" y="20789"/>
                    <a:pt x="353" y="20003"/>
                  </a:cubicBezTo>
                  <a:lnTo>
                    <a:pt x="353" y="1597"/>
                  </a:lnTo>
                  <a:cubicBezTo>
                    <a:pt x="353" y="811"/>
                    <a:pt x="1670" y="172"/>
                    <a:pt x="3288" y="172"/>
                  </a:cubicBezTo>
                  <a:lnTo>
                    <a:pt x="18312" y="172"/>
                  </a:lnTo>
                  <a:cubicBezTo>
                    <a:pt x="19930" y="172"/>
                    <a:pt x="21247" y="811"/>
                    <a:pt x="21247" y="1597"/>
                  </a:cubicBezTo>
                  <a:lnTo>
                    <a:pt x="21247" y="20003"/>
                  </a:lnTo>
                  <a:cubicBezTo>
                    <a:pt x="21247" y="20789"/>
                    <a:pt x="19930" y="21428"/>
                    <a:pt x="18312" y="21428"/>
                  </a:cubicBezTo>
                  <a:close/>
                  <a:moveTo>
                    <a:pt x="3288" y="28"/>
                  </a:moveTo>
                  <a:cubicBezTo>
                    <a:pt x="1507" y="28"/>
                    <a:pt x="57" y="732"/>
                    <a:pt x="57" y="1597"/>
                  </a:cubicBezTo>
                  <a:lnTo>
                    <a:pt x="57" y="20003"/>
                  </a:lnTo>
                  <a:cubicBezTo>
                    <a:pt x="57" y="20868"/>
                    <a:pt x="1507" y="21572"/>
                    <a:pt x="3288" y="21572"/>
                  </a:cubicBezTo>
                  <a:lnTo>
                    <a:pt x="18312" y="21572"/>
                  </a:lnTo>
                  <a:cubicBezTo>
                    <a:pt x="20093" y="21572"/>
                    <a:pt x="21543" y="20868"/>
                    <a:pt x="21543" y="20003"/>
                  </a:cubicBezTo>
                  <a:lnTo>
                    <a:pt x="21543" y="1597"/>
                  </a:lnTo>
                  <a:cubicBezTo>
                    <a:pt x="21543" y="732"/>
                    <a:pt x="20093" y="28"/>
                    <a:pt x="18312" y="28"/>
                  </a:cubicBezTo>
                  <a:cubicBezTo>
                    <a:pt x="18312" y="28"/>
                    <a:pt x="3288" y="28"/>
                    <a:pt x="3288" y="28"/>
                  </a:cubicBezTo>
                  <a:close/>
                  <a:moveTo>
                    <a:pt x="18312" y="21600"/>
                  </a:moveTo>
                  <a:lnTo>
                    <a:pt x="3288" y="21600"/>
                  </a:lnTo>
                  <a:cubicBezTo>
                    <a:pt x="1475" y="21600"/>
                    <a:pt x="0" y="20883"/>
                    <a:pt x="0" y="20003"/>
                  </a:cubicBezTo>
                  <a:lnTo>
                    <a:pt x="0" y="1597"/>
                  </a:lnTo>
                  <a:cubicBezTo>
                    <a:pt x="0" y="717"/>
                    <a:pt x="1475" y="0"/>
                    <a:pt x="3288" y="0"/>
                  </a:cubicBezTo>
                  <a:lnTo>
                    <a:pt x="18312" y="0"/>
                  </a:lnTo>
                  <a:cubicBezTo>
                    <a:pt x="20125" y="0"/>
                    <a:pt x="21600" y="717"/>
                    <a:pt x="21600" y="1597"/>
                  </a:cubicBezTo>
                  <a:lnTo>
                    <a:pt x="21600" y="20003"/>
                  </a:lnTo>
                  <a:cubicBezTo>
                    <a:pt x="21600" y="20883"/>
                    <a:pt x="20125" y="21600"/>
                    <a:pt x="18312" y="21600"/>
                  </a:cubicBezTo>
                  <a:close/>
                </a:path>
              </a:pathLst>
            </a:custGeom>
            <a:solidFill>
              <a:srgbClr val="D6B992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reeform 94"/>
            <p:cNvSpPr/>
            <p:nvPr/>
          </p:nvSpPr>
          <p:spPr>
            <a:xfrm>
              <a:off x="18832469" y="5104412"/>
              <a:ext cx="6069982" cy="169787"/>
            </a:xfrm>
            <a:custGeom>
              <a:avLst/>
              <a:gdLst>
                <a:gd name="connsiteX0" fmla="*/ 884246 w 7220398"/>
                <a:gd name="connsiteY0" fmla="*/ 101599 h 201966"/>
                <a:gd name="connsiteX1" fmla="*/ 932171 w 7220398"/>
                <a:gd name="connsiteY1" fmla="*/ 121452 h 201966"/>
                <a:gd name="connsiteX2" fmla="*/ 884273 w 7220398"/>
                <a:gd name="connsiteY2" fmla="*/ 169391 h 201966"/>
                <a:gd name="connsiteX3" fmla="*/ 836321 w 7220398"/>
                <a:gd name="connsiteY3" fmla="*/ 121452 h 201966"/>
                <a:gd name="connsiteX4" fmla="*/ 884246 w 7220398"/>
                <a:gd name="connsiteY4" fmla="*/ 101599 h 201966"/>
                <a:gd name="connsiteX5" fmla="*/ 628020 w 7220398"/>
                <a:gd name="connsiteY5" fmla="*/ 50800 h 201966"/>
                <a:gd name="connsiteX6" fmla="*/ 684541 w 7220398"/>
                <a:gd name="connsiteY6" fmla="*/ 107306 h 201966"/>
                <a:gd name="connsiteX7" fmla="*/ 628020 w 7220398"/>
                <a:gd name="connsiteY7" fmla="*/ 163823 h 201966"/>
                <a:gd name="connsiteX8" fmla="*/ 571500 w 7220398"/>
                <a:gd name="connsiteY8" fmla="*/ 107306 h 201966"/>
                <a:gd name="connsiteX9" fmla="*/ 628020 w 7220398"/>
                <a:gd name="connsiteY9" fmla="*/ 50800 h 201966"/>
                <a:gd name="connsiteX10" fmla="*/ 488318 w 7220398"/>
                <a:gd name="connsiteY10" fmla="*/ 50800 h 201966"/>
                <a:gd name="connsiteX11" fmla="*/ 544837 w 7220398"/>
                <a:gd name="connsiteY11" fmla="*/ 107306 h 201966"/>
                <a:gd name="connsiteX12" fmla="*/ 488318 w 7220398"/>
                <a:gd name="connsiteY12" fmla="*/ 163823 h 201966"/>
                <a:gd name="connsiteX13" fmla="*/ 431800 w 7220398"/>
                <a:gd name="connsiteY13" fmla="*/ 107306 h 201966"/>
                <a:gd name="connsiteX14" fmla="*/ 488318 w 7220398"/>
                <a:gd name="connsiteY14" fmla="*/ 50800 h 201966"/>
                <a:gd name="connsiteX15" fmla="*/ 348620 w 7220398"/>
                <a:gd name="connsiteY15" fmla="*/ 50800 h 201966"/>
                <a:gd name="connsiteX16" fmla="*/ 405141 w 7220398"/>
                <a:gd name="connsiteY16" fmla="*/ 107306 h 201966"/>
                <a:gd name="connsiteX17" fmla="*/ 348620 w 7220398"/>
                <a:gd name="connsiteY17" fmla="*/ 163823 h 201966"/>
                <a:gd name="connsiteX18" fmla="*/ 292100 w 7220398"/>
                <a:gd name="connsiteY18" fmla="*/ 107306 h 201966"/>
                <a:gd name="connsiteX19" fmla="*/ 348620 w 7220398"/>
                <a:gd name="connsiteY19" fmla="*/ 50800 h 201966"/>
                <a:gd name="connsiteX20" fmla="*/ 196222 w 7220398"/>
                <a:gd name="connsiteY20" fmla="*/ 50800 h 201966"/>
                <a:gd name="connsiteX21" fmla="*/ 252713 w 7220398"/>
                <a:gd name="connsiteY21" fmla="*/ 107306 h 201966"/>
                <a:gd name="connsiteX22" fmla="*/ 196222 w 7220398"/>
                <a:gd name="connsiteY22" fmla="*/ 163823 h 201966"/>
                <a:gd name="connsiteX23" fmla="*/ 139700 w 7220398"/>
                <a:gd name="connsiteY23" fmla="*/ 107306 h 201966"/>
                <a:gd name="connsiteX24" fmla="*/ 196222 w 7220398"/>
                <a:gd name="connsiteY24" fmla="*/ 50800 h 201966"/>
                <a:gd name="connsiteX25" fmla="*/ 56517 w 7220398"/>
                <a:gd name="connsiteY25" fmla="*/ 50800 h 201966"/>
                <a:gd name="connsiteX26" fmla="*/ 113013 w 7220398"/>
                <a:gd name="connsiteY26" fmla="*/ 107306 h 201966"/>
                <a:gd name="connsiteX27" fmla="*/ 56517 w 7220398"/>
                <a:gd name="connsiteY27" fmla="*/ 163823 h 201966"/>
                <a:gd name="connsiteX28" fmla="*/ 0 w 7220398"/>
                <a:gd name="connsiteY28" fmla="*/ 107306 h 201966"/>
                <a:gd name="connsiteX29" fmla="*/ 56517 w 7220398"/>
                <a:gd name="connsiteY29" fmla="*/ 50800 h 201966"/>
                <a:gd name="connsiteX30" fmla="*/ 884231 w 7220398"/>
                <a:gd name="connsiteY30" fmla="*/ 50799 h 201966"/>
                <a:gd name="connsiteX31" fmla="*/ 968363 w 7220398"/>
                <a:gd name="connsiteY31" fmla="*/ 85665 h 201966"/>
                <a:gd name="connsiteX32" fmla="*/ 949994 w 7220398"/>
                <a:gd name="connsiteY32" fmla="*/ 104064 h 201966"/>
                <a:gd name="connsiteX33" fmla="*/ 818500 w 7220398"/>
                <a:gd name="connsiteY33" fmla="*/ 104064 h 201966"/>
                <a:gd name="connsiteX34" fmla="*/ 800100 w 7220398"/>
                <a:gd name="connsiteY34" fmla="*/ 85665 h 201966"/>
                <a:gd name="connsiteX35" fmla="*/ 884231 w 7220398"/>
                <a:gd name="connsiteY35" fmla="*/ 50799 h 201966"/>
                <a:gd name="connsiteX36" fmla="*/ 6760660 w 7220398"/>
                <a:gd name="connsiteY36" fmla="*/ 36283 h 201966"/>
                <a:gd name="connsiteX37" fmla="*/ 7080614 w 7220398"/>
                <a:gd name="connsiteY37" fmla="*/ 36283 h 201966"/>
                <a:gd name="connsiteX38" fmla="*/ 7088316 w 7220398"/>
                <a:gd name="connsiteY38" fmla="*/ 43991 h 201966"/>
                <a:gd name="connsiteX39" fmla="*/ 7088316 w 7220398"/>
                <a:gd name="connsiteY39" fmla="*/ 153938 h 201966"/>
                <a:gd name="connsiteX40" fmla="*/ 7080614 w 7220398"/>
                <a:gd name="connsiteY40" fmla="*/ 161645 h 201966"/>
                <a:gd name="connsiteX41" fmla="*/ 6760660 w 7220398"/>
                <a:gd name="connsiteY41" fmla="*/ 161645 h 201966"/>
                <a:gd name="connsiteX42" fmla="*/ 6752944 w 7220398"/>
                <a:gd name="connsiteY42" fmla="*/ 153938 h 201966"/>
                <a:gd name="connsiteX43" fmla="*/ 6752944 w 7220398"/>
                <a:gd name="connsiteY43" fmla="*/ 43991 h 201966"/>
                <a:gd name="connsiteX44" fmla="*/ 6760660 w 7220398"/>
                <a:gd name="connsiteY44" fmla="*/ 36283 h 201966"/>
                <a:gd name="connsiteX45" fmla="*/ 6750030 w 7220398"/>
                <a:gd name="connsiteY45" fmla="*/ 8275 h 201966"/>
                <a:gd name="connsiteX46" fmla="*/ 6726576 w 7220398"/>
                <a:gd name="connsiteY46" fmla="*/ 31726 h 201966"/>
                <a:gd name="connsiteX47" fmla="*/ 6726576 w 7220398"/>
                <a:gd name="connsiteY47" fmla="*/ 170241 h 201966"/>
                <a:gd name="connsiteX48" fmla="*/ 6750030 w 7220398"/>
                <a:gd name="connsiteY48" fmla="*/ 193691 h 201966"/>
                <a:gd name="connsiteX49" fmla="*/ 7153150 w 7220398"/>
                <a:gd name="connsiteY49" fmla="*/ 193691 h 201966"/>
                <a:gd name="connsiteX50" fmla="*/ 7176604 w 7220398"/>
                <a:gd name="connsiteY50" fmla="*/ 170241 h 201966"/>
                <a:gd name="connsiteX51" fmla="*/ 7176604 w 7220398"/>
                <a:gd name="connsiteY51" fmla="*/ 31726 h 201966"/>
                <a:gd name="connsiteX52" fmla="*/ 7153150 w 7220398"/>
                <a:gd name="connsiteY52" fmla="*/ 8275 h 201966"/>
                <a:gd name="connsiteX53" fmla="*/ 6750030 w 7220398"/>
                <a:gd name="connsiteY53" fmla="*/ 0 h 201966"/>
                <a:gd name="connsiteX54" fmla="*/ 7153150 w 7220398"/>
                <a:gd name="connsiteY54" fmla="*/ 0 h 201966"/>
                <a:gd name="connsiteX55" fmla="*/ 7184856 w 7220398"/>
                <a:gd name="connsiteY55" fmla="*/ 31726 h 201966"/>
                <a:gd name="connsiteX56" fmla="*/ 7184856 w 7220398"/>
                <a:gd name="connsiteY56" fmla="*/ 64134 h 201966"/>
                <a:gd name="connsiteX57" fmla="*/ 7220398 w 7220398"/>
                <a:gd name="connsiteY57" fmla="*/ 100983 h 201966"/>
                <a:gd name="connsiteX58" fmla="*/ 7184856 w 7220398"/>
                <a:gd name="connsiteY58" fmla="*/ 137833 h 201966"/>
                <a:gd name="connsiteX59" fmla="*/ 7184856 w 7220398"/>
                <a:gd name="connsiteY59" fmla="*/ 170241 h 201966"/>
                <a:gd name="connsiteX60" fmla="*/ 7153150 w 7220398"/>
                <a:gd name="connsiteY60" fmla="*/ 201966 h 201966"/>
                <a:gd name="connsiteX61" fmla="*/ 6750030 w 7220398"/>
                <a:gd name="connsiteY61" fmla="*/ 201966 h 201966"/>
                <a:gd name="connsiteX62" fmla="*/ 6718300 w 7220398"/>
                <a:gd name="connsiteY62" fmla="*/ 170241 h 201966"/>
                <a:gd name="connsiteX63" fmla="*/ 6718300 w 7220398"/>
                <a:gd name="connsiteY63" fmla="*/ 31726 h 201966"/>
                <a:gd name="connsiteX64" fmla="*/ 6750030 w 7220398"/>
                <a:gd name="connsiteY64" fmla="*/ 0 h 201966"/>
                <a:gd name="connsiteX65" fmla="*/ 881329 w 7220398"/>
                <a:gd name="connsiteY65" fmla="*/ 0 h 201966"/>
                <a:gd name="connsiteX66" fmla="*/ 1000659 w 7220398"/>
                <a:gd name="connsiteY66" fmla="*/ 49421 h 201966"/>
                <a:gd name="connsiteX67" fmla="*/ 982307 w 7220398"/>
                <a:gd name="connsiteY67" fmla="*/ 67782 h 201966"/>
                <a:gd name="connsiteX68" fmla="*/ 780319 w 7220398"/>
                <a:gd name="connsiteY68" fmla="*/ 67770 h 201966"/>
                <a:gd name="connsiteX69" fmla="*/ 762000 w 7220398"/>
                <a:gd name="connsiteY69" fmla="*/ 49421 h 201966"/>
                <a:gd name="connsiteX70" fmla="*/ 881329 w 7220398"/>
                <a:gd name="connsiteY70" fmla="*/ 0 h 2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220398" h="201966">
                  <a:moveTo>
                    <a:pt x="884246" y="101599"/>
                  </a:moveTo>
                  <a:cubicBezTo>
                    <a:pt x="901595" y="101599"/>
                    <a:pt x="918943" y="108217"/>
                    <a:pt x="932171" y="121452"/>
                  </a:cubicBezTo>
                  <a:lnTo>
                    <a:pt x="884273" y="169391"/>
                  </a:lnTo>
                  <a:lnTo>
                    <a:pt x="836321" y="121452"/>
                  </a:lnTo>
                  <a:cubicBezTo>
                    <a:pt x="849549" y="108217"/>
                    <a:pt x="866897" y="101599"/>
                    <a:pt x="884246" y="101599"/>
                  </a:cubicBezTo>
                  <a:close/>
                  <a:moveTo>
                    <a:pt x="628020" y="50800"/>
                  </a:moveTo>
                  <a:cubicBezTo>
                    <a:pt x="659217" y="50800"/>
                    <a:pt x="684541" y="76094"/>
                    <a:pt x="684541" y="107306"/>
                  </a:cubicBezTo>
                  <a:cubicBezTo>
                    <a:pt x="684541" y="138529"/>
                    <a:pt x="659217" y="163823"/>
                    <a:pt x="628020" y="163823"/>
                  </a:cubicBezTo>
                  <a:cubicBezTo>
                    <a:pt x="596798" y="163823"/>
                    <a:pt x="571500" y="138529"/>
                    <a:pt x="571500" y="107306"/>
                  </a:cubicBezTo>
                  <a:cubicBezTo>
                    <a:pt x="571500" y="76094"/>
                    <a:pt x="596798" y="50800"/>
                    <a:pt x="628020" y="50800"/>
                  </a:cubicBezTo>
                  <a:close/>
                  <a:moveTo>
                    <a:pt x="488318" y="50800"/>
                  </a:moveTo>
                  <a:cubicBezTo>
                    <a:pt x="519540" y="50800"/>
                    <a:pt x="544837" y="76094"/>
                    <a:pt x="544837" y="107306"/>
                  </a:cubicBezTo>
                  <a:cubicBezTo>
                    <a:pt x="544837" y="138529"/>
                    <a:pt x="519540" y="163823"/>
                    <a:pt x="488318" y="163823"/>
                  </a:cubicBezTo>
                  <a:cubicBezTo>
                    <a:pt x="457123" y="163823"/>
                    <a:pt x="431800" y="138529"/>
                    <a:pt x="431800" y="107306"/>
                  </a:cubicBezTo>
                  <a:cubicBezTo>
                    <a:pt x="431800" y="76094"/>
                    <a:pt x="457123" y="50800"/>
                    <a:pt x="488318" y="50800"/>
                  </a:cubicBezTo>
                  <a:close/>
                  <a:moveTo>
                    <a:pt x="348620" y="50800"/>
                  </a:moveTo>
                  <a:cubicBezTo>
                    <a:pt x="379817" y="50800"/>
                    <a:pt x="405141" y="76094"/>
                    <a:pt x="405141" y="107306"/>
                  </a:cubicBezTo>
                  <a:cubicBezTo>
                    <a:pt x="405141" y="138529"/>
                    <a:pt x="379817" y="163823"/>
                    <a:pt x="348620" y="163823"/>
                  </a:cubicBezTo>
                  <a:cubicBezTo>
                    <a:pt x="317398" y="163823"/>
                    <a:pt x="292100" y="138529"/>
                    <a:pt x="292100" y="107306"/>
                  </a:cubicBezTo>
                  <a:cubicBezTo>
                    <a:pt x="292100" y="76094"/>
                    <a:pt x="317398" y="50800"/>
                    <a:pt x="348620" y="50800"/>
                  </a:cubicBezTo>
                  <a:close/>
                  <a:moveTo>
                    <a:pt x="196222" y="50800"/>
                  </a:moveTo>
                  <a:cubicBezTo>
                    <a:pt x="227416" y="50800"/>
                    <a:pt x="252713" y="76094"/>
                    <a:pt x="252713" y="107306"/>
                  </a:cubicBezTo>
                  <a:cubicBezTo>
                    <a:pt x="252713" y="138529"/>
                    <a:pt x="227416" y="163823"/>
                    <a:pt x="196222" y="163823"/>
                  </a:cubicBezTo>
                  <a:cubicBezTo>
                    <a:pt x="164971" y="163823"/>
                    <a:pt x="139700" y="138529"/>
                    <a:pt x="139700" y="107306"/>
                  </a:cubicBezTo>
                  <a:cubicBezTo>
                    <a:pt x="139700" y="76094"/>
                    <a:pt x="164971" y="50800"/>
                    <a:pt x="196222" y="50800"/>
                  </a:cubicBezTo>
                  <a:close/>
                  <a:moveTo>
                    <a:pt x="56517" y="50800"/>
                  </a:moveTo>
                  <a:cubicBezTo>
                    <a:pt x="87742" y="50800"/>
                    <a:pt x="113013" y="76094"/>
                    <a:pt x="113013" y="107306"/>
                  </a:cubicBezTo>
                  <a:cubicBezTo>
                    <a:pt x="113013" y="138529"/>
                    <a:pt x="87742" y="163823"/>
                    <a:pt x="56517" y="163823"/>
                  </a:cubicBezTo>
                  <a:cubicBezTo>
                    <a:pt x="25297" y="163823"/>
                    <a:pt x="0" y="138529"/>
                    <a:pt x="0" y="107306"/>
                  </a:cubicBezTo>
                  <a:cubicBezTo>
                    <a:pt x="0" y="76094"/>
                    <a:pt x="25297" y="50800"/>
                    <a:pt x="56517" y="50800"/>
                  </a:cubicBezTo>
                  <a:close/>
                  <a:moveTo>
                    <a:pt x="884231" y="50799"/>
                  </a:moveTo>
                  <a:cubicBezTo>
                    <a:pt x="914686" y="50799"/>
                    <a:pt x="945141" y="62421"/>
                    <a:pt x="968363" y="85665"/>
                  </a:cubicBezTo>
                  <a:lnTo>
                    <a:pt x="949994" y="104064"/>
                  </a:lnTo>
                  <a:cubicBezTo>
                    <a:pt x="913678" y="67746"/>
                    <a:pt x="854785" y="67746"/>
                    <a:pt x="818500" y="104064"/>
                  </a:cubicBezTo>
                  <a:lnTo>
                    <a:pt x="800100" y="85665"/>
                  </a:lnTo>
                  <a:cubicBezTo>
                    <a:pt x="823322" y="62421"/>
                    <a:pt x="853777" y="50799"/>
                    <a:pt x="884231" y="50799"/>
                  </a:cubicBezTo>
                  <a:close/>
                  <a:moveTo>
                    <a:pt x="6760660" y="36283"/>
                  </a:moveTo>
                  <a:lnTo>
                    <a:pt x="7080614" y="36283"/>
                  </a:lnTo>
                  <a:cubicBezTo>
                    <a:pt x="7084854" y="36283"/>
                    <a:pt x="7088316" y="39748"/>
                    <a:pt x="7088316" y="43991"/>
                  </a:cubicBezTo>
                  <a:lnTo>
                    <a:pt x="7088316" y="153938"/>
                  </a:lnTo>
                  <a:cubicBezTo>
                    <a:pt x="7088316" y="158180"/>
                    <a:pt x="7084854" y="161645"/>
                    <a:pt x="7080614" y="161645"/>
                  </a:cubicBezTo>
                  <a:cubicBezTo>
                    <a:pt x="7080614" y="161645"/>
                    <a:pt x="6760660" y="161645"/>
                    <a:pt x="6760660" y="161645"/>
                  </a:cubicBezTo>
                  <a:cubicBezTo>
                    <a:pt x="6756406" y="161645"/>
                    <a:pt x="6752944" y="158180"/>
                    <a:pt x="6752944" y="153938"/>
                  </a:cubicBezTo>
                  <a:lnTo>
                    <a:pt x="6752944" y="43991"/>
                  </a:lnTo>
                  <a:cubicBezTo>
                    <a:pt x="6752944" y="39748"/>
                    <a:pt x="6756406" y="36283"/>
                    <a:pt x="6760660" y="36283"/>
                  </a:cubicBezTo>
                  <a:close/>
                  <a:moveTo>
                    <a:pt x="6750030" y="8275"/>
                  </a:moveTo>
                  <a:cubicBezTo>
                    <a:pt x="6737106" y="8275"/>
                    <a:pt x="6726576" y="18785"/>
                    <a:pt x="6726576" y="31726"/>
                  </a:cubicBezTo>
                  <a:lnTo>
                    <a:pt x="6726576" y="170241"/>
                  </a:lnTo>
                  <a:cubicBezTo>
                    <a:pt x="6726576" y="183172"/>
                    <a:pt x="6737106" y="193691"/>
                    <a:pt x="6750030" y="193691"/>
                  </a:cubicBezTo>
                  <a:lnTo>
                    <a:pt x="7153150" y="193691"/>
                  </a:lnTo>
                  <a:cubicBezTo>
                    <a:pt x="7166098" y="193691"/>
                    <a:pt x="7176604" y="183172"/>
                    <a:pt x="7176604" y="170241"/>
                  </a:cubicBezTo>
                  <a:cubicBezTo>
                    <a:pt x="7176604" y="170241"/>
                    <a:pt x="7176604" y="31726"/>
                    <a:pt x="7176604" y="31726"/>
                  </a:cubicBezTo>
                  <a:cubicBezTo>
                    <a:pt x="7176604" y="18785"/>
                    <a:pt x="7166098" y="8275"/>
                    <a:pt x="7153150" y="8275"/>
                  </a:cubicBezTo>
                  <a:close/>
                  <a:moveTo>
                    <a:pt x="6750030" y="0"/>
                  </a:moveTo>
                  <a:lnTo>
                    <a:pt x="7153150" y="0"/>
                  </a:lnTo>
                  <a:cubicBezTo>
                    <a:pt x="7170630" y="0"/>
                    <a:pt x="7184856" y="14222"/>
                    <a:pt x="7184856" y="31726"/>
                  </a:cubicBezTo>
                  <a:lnTo>
                    <a:pt x="7184856" y="64134"/>
                  </a:lnTo>
                  <a:cubicBezTo>
                    <a:pt x="7204614" y="65031"/>
                    <a:pt x="7220398" y="81030"/>
                    <a:pt x="7220398" y="100983"/>
                  </a:cubicBezTo>
                  <a:cubicBezTo>
                    <a:pt x="7220398" y="120927"/>
                    <a:pt x="7204614" y="136935"/>
                    <a:pt x="7184856" y="137833"/>
                  </a:cubicBezTo>
                  <a:lnTo>
                    <a:pt x="7184856" y="170241"/>
                  </a:lnTo>
                  <a:cubicBezTo>
                    <a:pt x="7184856" y="187744"/>
                    <a:pt x="7170630" y="201966"/>
                    <a:pt x="7153150" y="201966"/>
                  </a:cubicBezTo>
                  <a:lnTo>
                    <a:pt x="6750030" y="201966"/>
                  </a:lnTo>
                  <a:cubicBezTo>
                    <a:pt x="6732526" y="201966"/>
                    <a:pt x="6718300" y="187744"/>
                    <a:pt x="6718300" y="170241"/>
                  </a:cubicBezTo>
                  <a:lnTo>
                    <a:pt x="6718300" y="31726"/>
                  </a:lnTo>
                  <a:cubicBezTo>
                    <a:pt x="6718300" y="14222"/>
                    <a:pt x="6732526" y="0"/>
                    <a:pt x="6750030" y="0"/>
                  </a:cubicBezTo>
                  <a:close/>
                  <a:moveTo>
                    <a:pt x="881329" y="0"/>
                  </a:moveTo>
                  <a:cubicBezTo>
                    <a:pt x="924520" y="0"/>
                    <a:pt x="967711" y="16474"/>
                    <a:pt x="1000659" y="49421"/>
                  </a:cubicBezTo>
                  <a:lnTo>
                    <a:pt x="982307" y="67782"/>
                  </a:lnTo>
                  <a:cubicBezTo>
                    <a:pt x="926553" y="12002"/>
                    <a:pt x="836106" y="12002"/>
                    <a:pt x="780319" y="67770"/>
                  </a:cubicBezTo>
                  <a:cubicBezTo>
                    <a:pt x="780319" y="67770"/>
                    <a:pt x="762000" y="49421"/>
                    <a:pt x="762000" y="49421"/>
                  </a:cubicBezTo>
                  <a:cubicBezTo>
                    <a:pt x="794948" y="16474"/>
                    <a:pt x="838139" y="0"/>
                    <a:pt x="881329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23"/>
            <p:cNvSpPr/>
            <p:nvPr/>
          </p:nvSpPr>
          <p:spPr>
            <a:xfrm>
              <a:off x="18245261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24"/>
            <p:cNvSpPr/>
            <p:nvPr/>
          </p:nvSpPr>
          <p:spPr>
            <a:xfrm>
              <a:off x="18223908" y="635356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25"/>
            <p:cNvSpPr/>
            <p:nvPr/>
          </p:nvSpPr>
          <p:spPr>
            <a:xfrm>
              <a:off x="18266614" y="5093736"/>
              <a:ext cx="26590" cy="57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26"/>
            <p:cNvSpPr/>
            <p:nvPr/>
          </p:nvSpPr>
          <p:spPr>
            <a:xfrm>
              <a:off x="18255938" y="5093736"/>
              <a:ext cx="13295" cy="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0997"/>
                  </a:lnTo>
                  <a:lnTo>
                    <a:pt x="0" y="604"/>
                  </a:lnTo>
                  <a:cubicBezTo>
                    <a:pt x="0" y="604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27"/>
            <p:cNvSpPr/>
            <p:nvPr/>
          </p:nvSpPr>
          <p:spPr>
            <a:xfrm>
              <a:off x="18245261" y="7698808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28"/>
            <p:cNvSpPr/>
            <p:nvPr/>
          </p:nvSpPr>
          <p:spPr>
            <a:xfrm>
              <a:off x="18223908" y="7698808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29"/>
            <p:cNvSpPr/>
            <p:nvPr/>
          </p:nvSpPr>
          <p:spPr>
            <a:xfrm>
              <a:off x="25419887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30"/>
            <p:cNvSpPr/>
            <p:nvPr/>
          </p:nvSpPr>
          <p:spPr>
            <a:xfrm>
              <a:off x="25467142" y="635514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559"/>
                  </a:lnTo>
                  <a:lnTo>
                    <a:pt x="21600" y="21041"/>
                  </a:lnTo>
                  <a:cubicBezTo>
                    <a:pt x="21600" y="21041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31"/>
            <p:cNvSpPr/>
            <p:nvPr/>
          </p:nvSpPr>
          <p:spPr>
            <a:xfrm>
              <a:off x="20594097" y="4036760"/>
              <a:ext cx="241079" cy="24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801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1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5000">
                  <a:srgbClr val="222729"/>
                </a:gs>
                <a:gs pos="96010">
                  <a:srgbClr val="7D7F7F"/>
                </a:gs>
              </a:gsLst>
              <a:lin ang="326536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32"/>
            <p:cNvSpPr/>
            <p:nvPr/>
          </p:nvSpPr>
          <p:spPr>
            <a:xfrm>
              <a:off x="20658156" y="4090143"/>
              <a:ext cx="129247" cy="1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67" y="21600"/>
                    <a:pt x="10802" y="21600"/>
                  </a:cubicBezTo>
                  <a:cubicBezTo>
                    <a:pt x="4837" y="21600"/>
                    <a:pt x="0" y="16764"/>
                    <a:pt x="0" y="10801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7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080A0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33"/>
            <p:cNvSpPr/>
            <p:nvPr/>
          </p:nvSpPr>
          <p:spPr>
            <a:xfrm>
              <a:off x="20668833" y="4100819"/>
              <a:ext cx="111876" cy="11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</a:path>
              </a:pathLst>
            </a:custGeom>
            <a:gradFill>
              <a:gsLst>
                <a:gs pos="7000">
                  <a:srgbClr val="39669E"/>
                </a:gs>
                <a:gs pos="90979">
                  <a:srgbClr val="294C7E"/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34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35"/>
            <p:cNvSpPr/>
            <p:nvPr/>
          </p:nvSpPr>
          <p:spPr>
            <a:xfrm>
              <a:off x="21277395" y="4100819"/>
              <a:ext cx="1159539" cy="11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4"/>
                    <a:pt x="311" y="10800"/>
                  </a:cubicBezTo>
                  <a:cubicBezTo>
                    <a:pt x="311" y="6337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7"/>
                    <a:pt x="21289" y="10800"/>
                  </a:cubicBezTo>
                  <a:cubicBezTo>
                    <a:pt x="21289" y="15264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4"/>
                    <a:pt x="0" y="10800"/>
                  </a:cubicBezTo>
                  <a:cubicBezTo>
                    <a:pt x="0" y="16766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6"/>
                    <a:pt x="21600" y="10800"/>
                  </a:cubicBezTo>
                  <a:cubicBezTo>
                    <a:pt x="21600" y="4834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36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5"/>
                    <a:pt x="311" y="10800"/>
                  </a:cubicBezTo>
                  <a:cubicBezTo>
                    <a:pt x="311" y="6335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5"/>
                    <a:pt x="21289" y="10800"/>
                  </a:cubicBezTo>
                  <a:cubicBezTo>
                    <a:pt x="21289" y="15265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37"/>
            <p:cNvSpPr/>
            <p:nvPr/>
          </p:nvSpPr>
          <p:spPr>
            <a:xfrm>
              <a:off x="18287967" y="16528293"/>
              <a:ext cx="116882" cy="2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D6B99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Oval 26"/>
            <p:cNvSpPr/>
            <p:nvPr/>
          </p:nvSpPr>
          <p:spPr>
            <a:xfrm>
              <a:off x="21720541" y="3713462"/>
              <a:ext cx="146946" cy="146946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58959" y="1991574"/>
            <a:ext cx="281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Mockup Slide 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8959" y="4021301"/>
            <a:ext cx="266303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58959" y="1262899"/>
            <a:ext cx="3232227" cy="307777"/>
            <a:chOff x="4472113" y="319593"/>
            <a:chExt cx="3232227" cy="30777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46601" y="1571865"/>
            <a:ext cx="2482605" cy="1672309"/>
            <a:chOff x="8446601" y="1571865"/>
            <a:chExt cx="2482605" cy="1672309"/>
          </a:xfrm>
        </p:grpSpPr>
        <p:sp>
          <p:nvSpPr>
            <p:cNvPr id="35" name="Rectangle 34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Z</a:t>
              </a:r>
              <a:endParaRPr lang="en-US" sz="1400" dirty="0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Security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30%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46600" y="3956548"/>
            <a:ext cx="2482605" cy="1672309"/>
            <a:chOff x="8446601" y="1571865"/>
            <a:chExt cx="2482605" cy="1672309"/>
          </a:xfrm>
        </p:grpSpPr>
        <p:sp>
          <p:nvSpPr>
            <p:cNvPr id="46" name="Rectangle 45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C</a:t>
              </a:r>
              <a:endParaRPr lang="en-US" sz="1400" dirty="0"/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Awarding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70%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sp>
        <p:nvSpPr>
          <p:cNvPr id="36" name="Picture Placeholder 3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642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Personalizzati 2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FF2C55"/>
      </a:accent1>
      <a:accent2>
        <a:srgbClr val="FF2C55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865</Words>
  <Application>Microsoft Macintosh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Lato Light</vt:lpstr>
      <vt:lpstr>linea-basic-10</vt:lpstr>
      <vt:lpstr>Source Sans Pro</vt:lpstr>
      <vt:lpstr>Titillium</vt:lpstr>
      <vt:lpstr>Titillium Bd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Microsoft Office User</cp:lastModifiedBy>
  <cp:revision>169</cp:revision>
  <dcterms:created xsi:type="dcterms:W3CDTF">2016-11-12T04:56:49Z</dcterms:created>
  <dcterms:modified xsi:type="dcterms:W3CDTF">2020-10-06T16:05:15Z</dcterms:modified>
  <cp:category/>
</cp:coreProperties>
</file>