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0B1E1F"/>
    <a:srgbClr val="720E0C"/>
    <a:srgbClr val="960000"/>
    <a:srgbClr val="CC3300"/>
    <a:srgbClr val="4C7D7C"/>
    <a:srgbClr val="339966"/>
    <a:srgbClr val="B8290C"/>
    <a:srgbClr val="B25712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73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2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83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6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87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77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6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26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1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1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7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9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9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9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55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12C722-155A-4A68-AC66-08E49D074995}" type="datetimeFigureOut">
              <a:rPr lang="it-IT" smtClean="0"/>
              <a:t>03/05/2020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A905-AB4B-41E3-8FAE-3E6F46FDB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4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E02B54-D6A9-4713-8F12-807DD62E3751}"/>
              </a:ext>
            </a:extLst>
          </p:cNvPr>
          <p:cNvSpPr txBox="1"/>
          <p:nvPr/>
        </p:nvSpPr>
        <p:spPr>
          <a:xfrm>
            <a:off x="838985" y="487431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Queries: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AAAAC25-ACC9-4D58-B37F-0EB6DC65F63E}"/>
              </a:ext>
            </a:extLst>
          </p:cNvPr>
          <p:cNvSpPr/>
          <p:nvPr/>
        </p:nvSpPr>
        <p:spPr>
          <a:xfrm>
            <a:off x="659877" y="1282045"/>
            <a:ext cx="3535051" cy="2564090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0DD375F-B03A-4A62-B199-1EE8FA3E2513}"/>
              </a:ext>
            </a:extLst>
          </p:cNvPr>
          <p:cNvSpPr/>
          <p:nvPr/>
        </p:nvSpPr>
        <p:spPr>
          <a:xfrm>
            <a:off x="1150071" y="2837467"/>
            <a:ext cx="2545238" cy="6033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Readability</a:t>
            </a:r>
            <a:endParaRPr lang="en-GB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A9C2D34-0598-47E1-BBC4-9B4182519E69}"/>
              </a:ext>
            </a:extLst>
          </p:cNvPr>
          <p:cNvSpPr/>
          <p:nvPr/>
        </p:nvSpPr>
        <p:spPr>
          <a:xfrm>
            <a:off x="1150070" y="1646248"/>
            <a:ext cx="2545239" cy="6033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Usefulness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EDFBC52-A1F0-4328-A4E5-908C3DCE69B4}"/>
              </a:ext>
            </a:extLst>
          </p:cNvPr>
          <p:cNvSpPr/>
          <p:nvPr/>
        </p:nvSpPr>
        <p:spPr>
          <a:xfrm>
            <a:off x="499621" y="4434038"/>
            <a:ext cx="3846136" cy="1721663"/>
          </a:xfrm>
          <a:prstGeom prst="ellipse">
            <a:avLst/>
          </a:prstGeom>
          <a:solidFill>
            <a:srgbClr val="CC3300"/>
          </a:solidFill>
          <a:ln w="38100">
            <a:solidFill>
              <a:srgbClr val="720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Wide usage of views.</a:t>
            </a:r>
          </a:p>
          <a:p>
            <a:pPr algn="ctr"/>
            <a:r>
              <a:rPr lang="en-GB" b="1" dirty="0"/>
              <a:t>Useful for complex Queries.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015DB44-CA27-4520-A5D7-662EF874BDBE}"/>
              </a:ext>
            </a:extLst>
          </p:cNvPr>
          <p:cNvSpPr/>
          <p:nvPr/>
        </p:nvSpPr>
        <p:spPr>
          <a:xfrm>
            <a:off x="4685121" y="1282045"/>
            <a:ext cx="3299383" cy="23208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solidFill>
              <a:srgbClr val="4C7D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Queries aim at: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Provide a clearer view to </a:t>
            </a:r>
            <a:r>
              <a:rPr lang="en-GB" sz="2000" b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hotel managers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Give some hints to </a:t>
            </a:r>
            <a:r>
              <a:rPr lang="en-GB" sz="2000" b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bookers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3359C79-488C-4A65-9DFD-07B9C8875B0A}"/>
              </a:ext>
            </a:extLst>
          </p:cNvPr>
          <p:cNvSpPr/>
          <p:nvPr/>
        </p:nvSpPr>
        <p:spPr>
          <a:xfrm>
            <a:off x="4779392" y="3904264"/>
            <a:ext cx="3978112" cy="259521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Optimization</a:t>
            </a:r>
            <a:r>
              <a:rPr lang="en-GB" sz="2000" b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The query optimization was done through: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Temporary tables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tx2">
                    <a:lumMod val="10000"/>
                  </a:schemeClr>
                </a:solidFill>
                <a:latin typeface="Avenir Next LT Pro" panose="020B0504020202020204" pitchFamily="34" charset="0"/>
              </a:rPr>
              <a:t>Indexes</a:t>
            </a: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05CC21F1-E848-4EE0-8378-6C4CF283ADDC}"/>
              </a:ext>
            </a:extLst>
          </p:cNvPr>
          <p:cNvSpPr/>
          <p:nvPr/>
        </p:nvSpPr>
        <p:spPr>
          <a:xfrm>
            <a:off x="2193005" y="3595052"/>
            <a:ext cx="459367" cy="676858"/>
          </a:xfrm>
          <a:prstGeom prst="downArrow">
            <a:avLst/>
          </a:prstGeom>
          <a:solidFill>
            <a:srgbClr val="C00000"/>
          </a:solidFill>
          <a:ln>
            <a:solidFill>
              <a:srgbClr val="720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88C524B4-D949-4F4F-9F93-84B9C4C8DD00}"/>
              </a:ext>
            </a:extLst>
          </p:cNvPr>
          <p:cNvSpPr/>
          <p:nvPr/>
        </p:nvSpPr>
        <p:spPr>
          <a:xfrm rot="16200000">
            <a:off x="3983164" y="1609476"/>
            <a:ext cx="459367" cy="676858"/>
          </a:xfrm>
          <a:prstGeom prst="downArrow">
            <a:avLst/>
          </a:prstGeom>
          <a:solidFill>
            <a:srgbClr val="1E5155"/>
          </a:solidFill>
          <a:ln>
            <a:solidFill>
              <a:srgbClr val="0B1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79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43</Words>
  <Application>Microsoft Office PowerPoint</Application>
  <PresentationFormat>Presentazione su schermo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Century Gothic</vt:lpstr>
      <vt:lpstr>Wingdings 3</vt:lpstr>
      <vt:lpstr>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ruggeri</dc:creator>
  <cp:lastModifiedBy>davide ruggeri</cp:lastModifiedBy>
  <cp:revision>6</cp:revision>
  <dcterms:created xsi:type="dcterms:W3CDTF">2020-05-03T09:29:21Z</dcterms:created>
  <dcterms:modified xsi:type="dcterms:W3CDTF">2020-05-03T11:20:55Z</dcterms:modified>
</cp:coreProperties>
</file>