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3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CA69-0665-470F-A5A9-088BE93353A0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F806-4D99-4DB2-9178-E9C2DE279D9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89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CA69-0665-470F-A5A9-088BE93353A0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F806-4D99-4DB2-9178-E9C2DE279D9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51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CA69-0665-470F-A5A9-088BE93353A0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F806-4D99-4DB2-9178-E9C2DE279D9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697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CA69-0665-470F-A5A9-088BE93353A0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F806-4D99-4DB2-9178-E9C2DE279D9F}" type="slidenum">
              <a:rPr lang="en-GB" smtClean="0"/>
              <a:t>‹N›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804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CA69-0665-470F-A5A9-088BE93353A0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F806-4D99-4DB2-9178-E9C2DE279D9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684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CA69-0665-470F-A5A9-088BE93353A0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F806-4D99-4DB2-9178-E9C2DE279D9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806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CA69-0665-470F-A5A9-088BE93353A0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F806-4D99-4DB2-9178-E9C2DE279D9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794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CA69-0665-470F-A5A9-088BE93353A0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F806-4D99-4DB2-9178-E9C2DE279D9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241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CA69-0665-470F-A5A9-088BE93353A0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F806-4D99-4DB2-9178-E9C2DE279D9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97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CA69-0665-470F-A5A9-088BE93353A0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F806-4D99-4DB2-9178-E9C2DE279D9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22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CA69-0665-470F-A5A9-088BE93353A0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F806-4D99-4DB2-9178-E9C2DE279D9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35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CA69-0665-470F-A5A9-088BE93353A0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F806-4D99-4DB2-9178-E9C2DE279D9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17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CA69-0665-470F-A5A9-088BE93353A0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F806-4D99-4DB2-9178-E9C2DE279D9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35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CA69-0665-470F-A5A9-088BE93353A0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F806-4D99-4DB2-9178-E9C2DE279D9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70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CA69-0665-470F-A5A9-088BE93353A0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F806-4D99-4DB2-9178-E9C2DE279D9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2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CA69-0665-470F-A5A9-088BE93353A0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F806-4D99-4DB2-9178-E9C2DE279D9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00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CA69-0665-470F-A5A9-088BE93353A0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F806-4D99-4DB2-9178-E9C2DE279D9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19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DCCA69-0665-470F-A5A9-088BE93353A0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4F806-4D99-4DB2-9178-E9C2DE279D9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492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rco 38"/>
          <p:cNvSpPr/>
          <p:nvPr/>
        </p:nvSpPr>
        <p:spPr>
          <a:xfrm flipH="1" flipV="1">
            <a:off x="2407372" y="2104686"/>
            <a:ext cx="7546206" cy="3478653"/>
          </a:xfrm>
          <a:prstGeom prst="arc">
            <a:avLst>
              <a:gd name="adj1" fmla="val 15775780"/>
              <a:gd name="adj2" fmla="val 174731"/>
            </a:avLst>
          </a:prstGeom>
          <a:ln w="1270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ttangolo 4"/>
          <p:cNvSpPr/>
          <p:nvPr/>
        </p:nvSpPr>
        <p:spPr>
          <a:xfrm>
            <a:off x="614752" y="407015"/>
            <a:ext cx="34547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MongoDB</a:t>
            </a:r>
            <a:endParaRPr lang="en-GB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Rettangolo arrotondato 5"/>
          <p:cNvSpPr/>
          <p:nvPr/>
        </p:nvSpPr>
        <p:spPr>
          <a:xfrm>
            <a:off x="7122694" y="752830"/>
            <a:ext cx="2569945" cy="81814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/>
              <a:t>Reservations</a:t>
            </a:r>
            <a:endParaRPr lang="en-GB" sz="2800" b="1" dirty="0"/>
          </a:p>
        </p:txBody>
      </p:sp>
      <p:sp>
        <p:nvSpPr>
          <p:cNvPr id="7" name="Rettangolo arrotondato 6"/>
          <p:cNvSpPr/>
          <p:nvPr/>
        </p:nvSpPr>
        <p:spPr>
          <a:xfrm>
            <a:off x="3271324" y="1443335"/>
            <a:ext cx="1963552" cy="818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smtClean="0"/>
              <a:t>Hotels</a:t>
            </a:r>
            <a:endParaRPr lang="en-GB" sz="2800" b="1" dirty="0"/>
          </a:p>
        </p:txBody>
      </p:sp>
      <p:sp>
        <p:nvSpPr>
          <p:cNvPr id="8" name="Rettangolo arrotondato 7"/>
          <p:cNvSpPr/>
          <p:nvPr/>
        </p:nvSpPr>
        <p:spPr>
          <a:xfrm>
            <a:off x="4761974" y="2009168"/>
            <a:ext cx="2569945" cy="818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err="1" smtClean="0"/>
              <a:t>Meal_type</a:t>
            </a:r>
            <a:endParaRPr lang="en-GB" sz="2800" b="1" dirty="0"/>
          </a:p>
        </p:txBody>
      </p:sp>
      <p:sp>
        <p:nvSpPr>
          <p:cNvPr id="9" name="Rettangolo arrotondato 8"/>
          <p:cNvSpPr/>
          <p:nvPr/>
        </p:nvSpPr>
        <p:spPr>
          <a:xfrm>
            <a:off x="6859018" y="2575001"/>
            <a:ext cx="1963552" cy="818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smtClean="0"/>
              <a:t>Country</a:t>
            </a:r>
            <a:endParaRPr lang="en-GB" sz="2800" b="1" dirty="0"/>
          </a:p>
        </p:txBody>
      </p:sp>
      <p:sp>
        <p:nvSpPr>
          <p:cNvPr id="23" name="Freccia a destra 22"/>
          <p:cNvSpPr/>
          <p:nvPr/>
        </p:nvSpPr>
        <p:spPr>
          <a:xfrm rot="10044419">
            <a:off x="5380521" y="1270536"/>
            <a:ext cx="1478497" cy="30044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reccia a destra 23"/>
          <p:cNvSpPr/>
          <p:nvPr/>
        </p:nvSpPr>
        <p:spPr>
          <a:xfrm rot="8860449">
            <a:off x="6752228" y="1562663"/>
            <a:ext cx="418352" cy="27816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ccia a destra 24"/>
          <p:cNvSpPr/>
          <p:nvPr/>
        </p:nvSpPr>
        <p:spPr>
          <a:xfrm rot="6366387">
            <a:off x="7730568" y="1868071"/>
            <a:ext cx="690601" cy="300939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e 25"/>
          <p:cNvSpPr/>
          <p:nvPr/>
        </p:nvSpPr>
        <p:spPr>
          <a:xfrm>
            <a:off x="9034326" y="1847141"/>
            <a:ext cx="2535240" cy="666656"/>
          </a:xfrm>
          <a:prstGeom prst="ellipse">
            <a:avLst/>
          </a:prstGeom>
          <a:solidFill>
            <a:schemeClr val="tx1">
              <a:lumMod val="75000"/>
            </a:schemeClr>
          </a:solidFill>
          <a:ln w="571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 smtClean="0"/>
              <a:t>Manual </a:t>
            </a:r>
            <a:r>
              <a:rPr lang="it-IT" sz="2400" b="1" dirty="0" err="1" smtClean="0"/>
              <a:t>ref</a:t>
            </a:r>
            <a:endParaRPr lang="en-GB" b="1" dirty="0"/>
          </a:p>
        </p:txBody>
      </p:sp>
      <p:sp>
        <p:nvSpPr>
          <p:cNvPr id="27" name="Rettangolo arrotondato 26"/>
          <p:cNvSpPr/>
          <p:nvPr/>
        </p:nvSpPr>
        <p:spPr>
          <a:xfrm>
            <a:off x="934706" y="2784377"/>
            <a:ext cx="2935705" cy="11742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 smtClean="0"/>
              <a:t>The best from </a:t>
            </a:r>
            <a:r>
              <a:rPr lang="it-IT" sz="2400" b="1" dirty="0" err="1"/>
              <a:t>H</a:t>
            </a:r>
            <a:r>
              <a:rPr lang="it-IT" sz="2400" b="1" dirty="0" err="1" smtClean="0"/>
              <a:t>omework</a:t>
            </a:r>
            <a:r>
              <a:rPr lang="it-IT" sz="2400" b="1" dirty="0" smtClean="0"/>
              <a:t> 1 &amp; 2</a:t>
            </a:r>
            <a:endParaRPr lang="en-GB" sz="2400" b="1" dirty="0"/>
          </a:p>
        </p:txBody>
      </p:sp>
      <p:sp>
        <p:nvSpPr>
          <p:cNvPr id="28" name="Rettangolo arrotondato 27"/>
          <p:cNvSpPr/>
          <p:nvPr/>
        </p:nvSpPr>
        <p:spPr>
          <a:xfrm>
            <a:off x="2912167" y="4603132"/>
            <a:ext cx="2935705" cy="11742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 smtClean="0"/>
              <a:t>Long </a:t>
            </a:r>
            <a:r>
              <a:rPr lang="it-IT" sz="2400" b="1" dirty="0" err="1" smtClean="0"/>
              <a:t>pipelines</a:t>
            </a:r>
            <a:r>
              <a:rPr lang="it-IT" sz="2400" b="1" dirty="0" smtClean="0"/>
              <a:t>!</a:t>
            </a:r>
            <a:endParaRPr lang="it-IT" sz="2400" b="1" dirty="0"/>
          </a:p>
        </p:txBody>
      </p:sp>
      <p:sp>
        <p:nvSpPr>
          <p:cNvPr id="29" name="Esplosione 2 28"/>
          <p:cNvSpPr/>
          <p:nvPr/>
        </p:nvSpPr>
        <p:spPr>
          <a:xfrm rot="415688">
            <a:off x="914610" y="5225954"/>
            <a:ext cx="3053107" cy="1260909"/>
          </a:xfrm>
          <a:prstGeom prst="irregularSeal2">
            <a:avLst/>
          </a:prstGeom>
          <a:solidFill>
            <a:srgbClr val="C00000"/>
          </a:solidFill>
          <a:ln>
            <a:solidFill>
              <a:srgbClr val="8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30" name="CasellaDiTesto 29"/>
          <p:cNvSpPr txBox="1"/>
          <p:nvPr/>
        </p:nvSpPr>
        <p:spPr>
          <a:xfrm rot="21270390">
            <a:off x="1507872" y="5661693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Percentages</a:t>
            </a:r>
            <a:r>
              <a:rPr lang="it-IT" b="1" dirty="0" smtClean="0"/>
              <a:t>!</a:t>
            </a:r>
          </a:p>
        </p:txBody>
      </p:sp>
      <p:sp>
        <p:nvSpPr>
          <p:cNvPr id="31" name="Rettangolo con angoli arrotondati in diagonale 30"/>
          <p:cNvSpPr/>
          <p:nvPr/>
        </p:nvSpPr>
        <p:spPr>
          <a:xfrm>
            <a:off x="7192594" y="4837382"/>
            <a:ext cx="3522846" cy="1491916"/>
          </a:xfrm>
          <a:prstGeom prst="round2Diag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Print</a:t>
            </a:r>
            <a:r>
              <a:rPr lang="it-IT" sz="2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in tabular format</a:t>
            </a:r>
            <a:r>
              <a:rPr lang="en-GB" sz="2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,</a:t>
            </a:r>
            <a:r>
              <a:rPr lang="it-IT" sz="2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it-IT" sz="24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as</a:t>
            </a:r>
            <a:r>
              <a:rPr lang="it-IT" sz="2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it-IT" sz="24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Pandas</a:t>
            </a:r>
            <a:r>
              <a:rPr lang="it-IT" sz="2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it-IT" sz="24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DataFrame</a:t>
            </a:r>
            <a:endParaRPr lang="en-GB" sz="2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0" name="Gallone 39"/>
          <p:cNvSpPr/>
          <p:nvPr/>
        </p:nvSpPr>
        <p:spPr>
          <a:xfrm>
            <a:off x="6538026" y="5307398"/>
            <a:ext cx="482320" cy="551884"/>
          </a:xfrm>
          <a:prstGeom prst="chevron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33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7" grpId="0" animBg="1"/>
      <p:bldP spid="28" grpId="0" animBg="1"/>
      <p:bldP spid="29" grpId="0" animBg="1"/>
      <p:bldP spid="30" grpId="0"/>
      <p:bldP spid="31" grpId="0" animBg="1"/>
      <p:bldP spid="4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</TotalTime>
  <Words>27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Ione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Dario</dc:creator>
  <cp:lastModifiedBy>Dario</cp:lastModifiedBy>
  <cp:revision>5</cp:revision>
  <dcterms:created xsi:type="dcterms:W3CDTF">2020-05-23T10:21:50Z</dcterms:created>
  <dcterms:modified xsi:type="dcterms:W3CDTF">2020-05-23T10:47:44Z</dcterms:modified>
</cp:coreProperties>
</file>