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9" r:id="rId6"/>
    <p:sldId id="26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ails" id="{4B864B87-916E-49E8-8BA3-64C3E92D5762}">
          <p14:sldIdLst>
            <p14:sldId id="256"/>
            <p14:sldId id="257"/>
            <p14:sldId id="267"/>
            <p14:sldId id="258"/>
            <p14:sldId id="269"/>
            <p14:sldId id="268"/>
            <p14:sldId id="259"/>
            <p14:sldId id="260"/>
          </p14:sldIdLst>
        </p14:section>
        <p14:section name="Vue" id="{0F5A48CA-5AA7-4347-BE7C-3C72FEB973C3}">
          <p14:sldIdLst>
            <p14:sldId id="262"/>
            <p14:sldId id="263"/>
            <p14:sldId id="264"/>
            <p14:sldId id="265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9C14-3824-4DA7-9BFA-D6D600EC8693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38D6-7DF1-4749-8DA0-21A9989A09C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465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F38D6-7DF1-4749-8DA0-21A9989A09C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61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D275-6F3D-4DC5-3442-2C03E06DA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57808-35F0-6ECB-6421-89461A951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964B-3D91-AA6E-9272-5D2C64BF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E4FA-FC2F-B59F-7D8F-2D6F874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4202-C40E-448E-F260-67660C51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60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37B6-4053-C873-D7E9-CAF45007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637F7-02CC-87C1-7883-F124F81C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B913-7D89-A7D4-0484-2D2B8E2D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41B5-3B12-61CE-F7A7-FFE96D69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82E0C-88D4-D0C3-B24A-AB0701F5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458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A5D5B-C8CE-AF3E-8709-F86BB2C78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1833E-D4BD-1768-2A21-634FD1CC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8E02-FEB9-5093-E1DF-714CF3B6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3F06-8072-07A4-49B1-A6155F7A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C22CB-775C-2EC0-3B07-5C8177B5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78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2D4-66CE-F580-9E60-2069D42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9651-866E-8BAD-AE66-04C64729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8826-0AD9-8A62-CBFE-9561599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3E1BA-08A8-D413-5AE3-248BDB59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C48A9-D2F3-97DA-4013-3E36D5C3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56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129-F7EE-3F8A-AC58-0CB47726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0CAA2-3C60-29BB-A81B-117A9EF96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91D3-4927-C46A-F80C-044A3ED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C254-6A10-077C-1E87-BBB3ED60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BD9D-C22A-E354-1EBD-67F14F0E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593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9B41-D113-73FE-864E-41EC32EC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3AA54-8F89-EBEA-B5DF-40A9E0A4C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E4945-4953-E36A-2814-5607E2915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B10E-F175-DD4F-1322-B12FBD35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1361-032D-A730-ABBD-47ADEDAF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3385-431D-FC04-5285-C14821AD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63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5305-3671-8FEA-2511-C24B7F2D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7F830-8E24-DBEB-C130-FB6D5FFA8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195C4-F2AB-F386-5440-855E69ED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1E96-A354-A0DC-AAF2-C8CD5E3F4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41470-8981-E1DA-7F0D-A420C219B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11E22-810B-BA85-14AE-FE9545D4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0A460-424C-7503-2136-E9DA5E04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E36A4-C355-13F6-78CC-EB0DB32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196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D2CA-AD22-2C07-3477-A51EADD2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AEF5-C1C0-08FA-7E4D-82D95BDA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A5BB0-1C06-4BB9-9D27-2CF7BC2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E729-F918-1EAE-DFC6-1657E542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03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FC3C3-A7BB-A962-5BF5-F039267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0948A-EE61-46C3-0B16-BE6FF55B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5103C-C2B9-E3A2-0682-B53C405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55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E2D-1128-03F7-5770-B665F8EF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C5B-82C3-67FF-9C59-72B2751D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56E72-7EB7-2848-3ECE-6D7D8C691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DE85A-2F01-D3A0-CB7D-DC8FBEA3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059AC-119D-0BB5-EE57-394BE297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2F33-6F72-9292-1400-4AB9B315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0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BC7-6EE2-A921-ABF9-10BD7719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CC367-3968-5369-6C63-F268CC945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478B2-9A87-FEF8-BC52-3E946F5A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0A4C4-4EE1-A831-5593-FF5540B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5BC9-26D9-8D83-1BCE-03CF5D0A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D6F5-ED1B-F7FA-1B62-27CFA8F3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684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AA474-9AAF-CE40-DBFD-818F3F72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5DB1-8960-5EFF-AD6D-557A116B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9F50-5714-00C7-1DBE-5E7156DC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3A054-AC04-4AF5-BCE2-F8A2EF43625A}" type="datetimeFigureOut">
              <a:rPr lang="en-DE" smtClean="0"/>
              <a:t>22/11/2024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166B6-E7D6-9829-0F55-15B6648EE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BE32-F11A-6884-7360-0FC54AA23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95C5D-665D-4071-9103-4C7B3C6003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87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26ED-3E05-A54E-D1B5-E70AC9FE2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Wails &amp; Vue 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396C-C5CA-EACF-F8F8-109CF18D5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6776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CC65-E500-2F29-B846-76C107B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Reactivity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6258-AD16-D8F0-92FC-B5D6D763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882E-7873-4597-817C-3626EA34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613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9ABB-918B-AE78-F027-6FDB75F9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3922-47AC-2C7E-8C79-6ADDE942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34AE-9FDA-6CC2-F424-9D9E31E5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441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2BE2-F737-3318-EC6C-C06B1C5D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B71D-E04D-ABB3-8887-4B7CDAB2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226FE-10D5-3782-46C0-FD1FB016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18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8E8F-0301-C9A1-4196-16F8FD16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72E5-BF9C-3695-0ACC-490D0759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5E3F-DDC1-4504-0F35-9111492A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460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EE9C-D125-EFB3-20EF-EE61094A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3C9-9C91-F825-BE9B-5FB30C3D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Wails Framework: 	wals.io/docs/introduction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168C-A5B1-0EAF-48E4-45DEBC61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742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0BBA-1F7F-12E6-74DA-1A0550E5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Wails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7406-AD42-D6A9-517C-D41A6F1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9583"/>
            <a:ext cx="10515600" cy="2947380"/>
          </a:xfrm>
        </p:spPr>
        <p:txBody>
          <a:bodyPr/>
          <a:lstStyle/>
          <a:p>
            <a:r>
              <a:rPr lang="en-US" dirty="0"/>
              <a:t>Builds desktop apps using Go </a:t>
            </a:r>
          </a:p>
          <a:p>
            <a:r>
              <a:rPr lang="en-US" dirty="0"/>
              <a:t>Has quick start templates (for Svelte, React, Vue, </a:t>
            </a:r>
            <a:r>
              <a:rPr lang="en-US" dirty="0" err="1"/>
              <a:t>Preact</a:t>
            </a:r>
            <a:r>
              <a:rPr lang="en-US" dirty="0"/>
              <a:t>, Lit &amp; Vanilla)</a:t>
            </a:r>
          </a:p>
          <a:p>
            <a:r>
              <a:rPr lang="en-US" dirty="0"/>
              <a:t>Uses native elements for an OS appropriate look and feel</a:t>
            </a:r>
          </a:p>
          <a:p>
            <a:r>
              <a:rPr lang="en-US" dirty="0"/>
              <a:t>Go &amp; JS interoperability helps connecting frontend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CB9C-3C14-C0A1-6F9D-5C67625B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08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F699-C20D-DD58-0163-59EEDD18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Wails Framework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B045-41C3-9AD7-57AF-80B9EBF7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5965"/>
            <a:ext cx="10515600" cy="2460997"/>
          </a:xfrm>
        </p:spPr>
        <p:txBody>
          <a:bodyPr/>
          <a:lstStyle/>
          <a:p>
            <a:r>
              <a:rPr lang="en-US" dirty="0"/>
              <a:t>Provides runtime library to handle </a:t>
            </a:r>
            <a:r>
              <a:rPr lang="en-US" dirty="0" err="1"/>
              <a:t>eventing</a:t>
            </a:r>
            <a:r>
              <a:rPr lang="en-US" dirty="0"/>
              <a:t>, logging, dialogs etc.</a:t>
            </a:r>
          </a:p>
          <a:p>
            <a:r>
              <a:rPr lang="en-US" dirty="0"/>
              <a:t>Live development – automatic rebuilds and reloads</a:t>
            </a:r>
          </a:p>
          <a:p>
            <a:r>
              <a:rPr lang="en-US" dirty="0"/>
              <a:t>Allows developing in a browser (auto-refresh when assets change on disk)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5905C-F56D-2362-7558-233B78E1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488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8CC-F2CB-A303-B970-EF2E2EA7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Competition - Electron </a:t>
            </a:r>
            <a:endParaRPr lang="en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8F2AD-1A8F-FF17-DC07-9C3532BB7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6346"/>
              </p:ext>
            </p:extLst>
          </p:nvPr>
        </p:nvGraphicFramePr>
        <p:xfrm>
          <a:off x="1300263" y="2774275"/>
          <a:ext cx="959147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158">
                  <a:extLst>
                    <a:ext uri="{9D8B030D-6E8A-4147-A177-3AD203B41FA5}">
                      <a16:colId xmlns:a16="http://schemas.microsoft.com/office/drawing/2014/main" val="3373318277"/>
                    </a:ext>
                  </a:extLst>
                </a:gridCol>
                <a:gridCol w="3197158">
                  <a:extLst>
                    <a:ext uri="{9D8B030D-6E8A-4147-A177-3AD203B41FA5}">
                      <a16:colId xmlns:a16="http://schemas.microsoft.com/office/drawing/2014/main" val="4285480867"/>
                    </a:ext>
                  </a:extLst>
                </a:gridCol>
                <a:gridCol w="3197158">
                  <a:extLst>
                    <a:ext uri="{9D8B030D-6E8A-4147-A177-3AD203B41FA5}">
                      <a16:colId xmlns:a16="http://schemas.microsoft.com/office/drawing/2014/main" val="339560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1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Architecture</a:t>
                      </a:r>
                      <a:r>
                        <a:rPr lang="en-US" dirty="0"/>
                        <a:t>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Chromium-based browser engine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Custom-built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intensive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resource usage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6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use 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Steeper learning curve </a:t>
                      </a:r>
                    </a:p>
                    <a:p>
                      <a:r>
                        <a:rPr lang="en-US" dirty="0"/>
                        <a:t>(complex architecture)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Beginner friendly </a:t>
                      </a:r>
                    </a:p>
                    <a:p>
                      <a:r>
                        <a:rPr lang="en-US" dirty="0"/>
                        <a:t>(simple architecture)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Complexity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degree of customization + control over underlying system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to be more accessible and easier to use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47412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82CE95-D0F1-3BFC-897F-559EAB9E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7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07EB-9B11-01B5-6334-2D18285F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Competition - Electron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318-52AD-D0A2-98D6-09AFDE1E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5</a:t>
            </a:fld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E1F861-842D-B25F-31E4-CE3CEFE3A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193955"/>
              </p:ext>
            </p:extLst>
          </p:nvPr>
        </p:nvGraphicFramePr>
        <p:xfrm>
          <a:off x="1300263" y="2774275"/>
          <a:ext cx="95914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158">
                  <a:extLst>
                    <a:ext uri="{9D8B030D-6E8A-4147-A177-3AD203B41FA5}">
                      <a16:colId xmlns:a16="http://schemas.microsoft.com/office/drawing/2014/main" val="3373318277"/>
                    </a:ext>
                  </a:extLst>
                </a:gridCol>
                <a:gridCol w="3197158">
                  <a:extLst>
                    <a:ext uri="{9D8B030D-6E8A-4147-A177-3AD203B41FA5}">
                      <a16:colId xmlns:a16="http://schemas.microsoft.com/office/drawing/2014/main" val="4285480867"/>
                    </a:ext>
                  </a:extLst>
                </a:gridCol>
                <a:gridCol w="3197158">
                  <a:extLst>
                    <a:ext uri="{9D8B030D-6E8A-4147-A177-3AD203B41FA5}">
                      <a16:colId xmlns:a16="http://schemas.microsoft.com/office/drawing/2014/main" val="3395605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 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Wails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1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Development speed 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Community support 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6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 Security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Smaller attack surface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4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8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FF01-804E-68DC-857C-75ADC875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Wails? 	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696-6E98-3187-21A8-9752FDC7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Advantages compared to other frameworks: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Speed …</a:t>
            </a:r>
          </a:p>
          <a:p>
            <a:r>
              <a:rPr lang="en-US" dirty="0"/>
              <a:t>Go backend … </a:t>
            </a:r>
          </a:p>
          <a:p>
            <a:r>
              <a:rPr lang="en-US" dirty="0"/>
              <a:t>Footprint ?…</a:t>
            </a:r>
          </a:p>
          <a:p>
            <a:r>
              <a:rPr lang="en-US" dirty="0"/>
              <a:t>No Node.js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DB55-1A98-EFFE-1200-612CBE0E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1346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1DAD-BFA1-822E-9454-4877734E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7541-B4E0-3F9F-230B-D0D0A046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0369C-D3E9-4BD1-E4EE-6B3CB774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559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DE35-8FC1-782D-B317-582489E4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CF80-6D83-81B6-EB87-1A42798E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33FEA-259D-05BD-F4A2-2CD0D8E8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430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1D38-C4E0-6317-F33A-BDAD0A56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– one of the frontend options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6D2E-951F-ACF4-CEA7-1DF2AD830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36CEA-A10D-142B-9650-844531E8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95C5D-665D-4071-9103-4C7B3C600329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218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Wails &amp; Vue </vt:lpstr>
      <vt:lpstr>Wails Framework</vt:lpstr>
      <vt:lpstr>Wails Framework</vt:lpstr>
      <vt:lpstr>Competition - Electron </vt:lpstr>
      <vt:lpstr>Competition - Electron</vt:lpstr>
      <vt:lpstr>Why choose Wails?  </vt:lpstr>
      <vt:lpstr>Architecture </vt:lpstr>
      <vt:lpstr>Architecture </vt:lpstr>
      <vt:lpstr>Vue – one of the frontend options</vt:lpstr>
      <vt:lpstr>Reactivity </vt:lpstr>
      <vt:lpstr>Directives</vt:lpstr>
      <vt:lpstr>Components</vt:lpstr>
      <vt:lpstr>Lifecycle Hooks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Miloloža,Miro M.</dc:creator>
  <cp:lastModifiedBy>Miloloža,Miro M.</cp:lastModifiedBy>
  <cp:revision>8</cp:revision>
  <dcterms:created xsi:type="dcterms:W3CDTF">2024-11-15T11:23:41Z</dcterms:created>
  <dcterms:modified xsi:type="dcterms:W3CDTF">2024-11-22T23:59:50Z</dcterms:modified>
</cp:coreProperties>
</file>