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74" r:id="rId6"/>
    <p:sldId id="257" r:id="rId7"/>
    <p:sldId id="267" r:id="rId8"/>
    <p:sldId id="275" r:id="rId9"/>
    <p:sldId id="278" r:id="rId10"/>
    <p:sldId id="277" r:id="rId11"/>
    <p:sldId id="268" r:id="rId12"/>
    <p:sldId id="259" r:id="rId13"/>
    <p:sldId id="260" r:id="rId14"/>
    <p:sldId id="262" r:id="rId15"/>
    <p:sldId id="271" r:id="rId16"/>
    <p:sldId id="272" r:id="rId17"/>
    <p:sldId id="263" r:id="rId18"/>
    <p:sldId id="276" r:id="rId19"/>
    <p:sldId id="261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ils" id="{4B864B87-916E-49E8-8BA3-64C3E92D5762}">
          <p14:sldIdLst>
            <p14:sldId id="256"/>
            <p14:sldId id="274"/>
            <p14:sldId id="257"/>
            <p14:sldId id="267"/>
            <p14:sldId id="275"/>
            <p14:sldId id="278"/>
            <p14:sldId id="277"/>
            <p14:sldId id="268"/>
            <p14:sldId id="259"/>
            <p14:sldId id="260"/>
          </p14:sldIdLst>
        </p14:section>
        <p14:section name="Vue" id="{0F5A48CA-5AA7-4347-BE7C-3C72FEB973C3}">
          <p14:sldIdLst>
            <p14:sldId id="262"/>
            <p14:sldId id="271"/>
            <p14:sldId id="272"/>
            <p14:sldId id="263"/>
            <p14:sldId id="27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9BFB6-3B2A-4400-AB82-82FBA9237DAB}" v="1419" dt="2025-01-05T21:38:29.788"/>
    <p1510:client id="{865150EF-5C72-3DD0-9990-F42386AE1F16}" v="12" dt="2025-01-05T19:28:28.092"/>
    <p1510:client id="{FFD94436-5EC6-40D5-8585-8CF407CD5181}" v="1408" dt="2025-01-05T21:29:14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AED19-62AC-4D42-809D-FAACA31C9BBF}" type="doc">
      <dgm:prSet loTypeId="urn:microsoft.com/office/officeart/2005/8/layout/vList2" loCatId="list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09DFCD3-A66E-4570-96A2-C9EFC6F220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Learn some Vue.js</a:t>
          </a:r>
          <a:endParaRPr lang="en-US"/>
        </a:p>
      </dgm:t>
    </dgm:pt>
    <dgm:pt modelId="{B00BBC8A-087D-4F4E-B0BA-BA5AE4762147}" type="parTrans" cxnId="{E7C26FD2-AB2B-41C2-BDA2-9A4DE43C7A0E}">
      <dgm:prSet/>
      <dgm:spPr/>
      <dgm:t>
        <a:bodyPr/>
        <a:lstStyle/>
        <a:p>
          <a:endParaRPr lang="en-US"/>
        </a:p>
      </dgm:t>
    </dgm:pt>
    <dgm:pt modelId="{48A46DDF-41B3-4138-BB64-E2E626575FA0}" type="sibTrans" cxnId="{E7C26FD2-AB2B-41C2-BDA2-9A4DE43C7A0E}">
      <dgm:prSet/>
      <dgm:spPr/>
      <dgm:t>
        <a:bodyPr/>
        <a:lstStyle/>
        <a:p>
          <a:endParaRPr lang="en-US"/>
        </a:p>
      </dgm:t>
    </dgm:pt>
    <dgm:pt modelId="{F0ABC74B-2176-43B3-A791-6600E3D35A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Bring Web-Technology to the Desktop</a:t>
          </a:r>
          <a:endParaRPr lang="en-US"/>
        </a:p>
      </dgm:t>
    </dgm:pt>
    <dgm:pt modelId="{1E51E05B-9774-4AF7-8440-EEDC5FC2ADFF}" type="parTrans" cxnId="{BE8B85B8-5D3B-4A0E-8CF2-3323D3AF95B0}">
      <dgm:prSet/>
      <dgm:spPr/>
      <dgm:t>
        <a:bodyPr/>
        <a:lstStyle/>
        <a:p>
          <a:endParaRPr lang="en-US"/>
        </a:p>
      </dgm:t>
    </dgm:pt>
    <dgm:pt modelId="{4832F4FE-B762-4C49-ACC5-590EBBF788B8}" type="sibTrans" cxnId="{BE8B85B8-5D3B-4A0E-8CF2-3323D3AF95B0}">
      <dgm:prSet/>
      <dgm:spPr/>
      <dgm:t>
        <a:bodyPr/>
        <a:lstStyle/>
        <a:p>
          <a:endParaRPr lang="en-US"/>
        </a:p>
      </dgm:t>
    </dgm:pt>
    <dgm:pt modelId="{0DC284CD-2832-4A80-B48E-9855AFFB87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Have it bundled in a single executable</a:t>
          </a:r>
          <a:endParaRPr lang="en-US"/>
        </a:p>
      </dgm:t>
    </dgm:pt>
    <dgm:pt modelId="{E2657EAD-95B1-47B1-80D9-1972392F8CFE}" type="parTrans" cxnId="{F17E8463-E367-4435-BF3C-A4D7CD5B3931}">
      <dgm:prSet/>
      <dgm:spPr/>
      <dgm:t>
        <a:bodyPr/>
        <a:lstStyle/>
        <a:p>
          <a:endParaRPr lang="en-US"/>
        </a:p>
      </dgm:t>
    </dgm:pt>
    <dgm:pt modelId="{6E916ADA-282F-4856-9F2E-E5628A828543}" type="sibTrans" cxnId="{F17E8463-E367-4435-BF3C-A4D7CD5B3931}">
      <dgm:prSet/>
      <dgm:spPr/>
      <dgm:t>
        <a:bodyPr/>
        <a:lstStyle/>
        <a:p>
          <a:endParaRPr lang="en-US"/>
        </a:p>
      </dgm:t>
    </dgm:pt>
    <dgm:pt modelId="{CD47992E-318F-4AE4-AE03-1BE77AC98927}" type="pres">
      <dgm:prSet presAssocID="{482AED19-62AC-4D42-809D-FAACA31C9BBF}" presName="linear" presStyleCnt="0">
        <dgm:presLayoutVars>
          <dgm:animLvl val="lvl"/>
          <dgm:resizeHandles val="exact"/>
        </dgm:presLayoutVars>
      </dgm:prSet>
      <dgm:spPr/>
    </dgm:pt>
    <dgm:pt modelId="{351ADD83-900B-4B53-A2B8-0AF252E6AC09}" type="pres">
      <dgm:prSet presAssocID="{109DFCD3-A66E-4570-96A2-C9EFC6F220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66A1F1-CEB9-4EA9-97C0-C5D957BAD0D9}" type="pres">
      <dgm:prSet presAssocID="{48A46DDF-41B3-4138-BB64-E2E626575FA0}" presName="spacer" presStyleCnt="0"/>
      <dgm:spPr/>
    </dgm:pt>
    <dgm:pt modelId="{533EBE3D-38CB-4DAE-AB8C-E0102C48711D}" type="pres">
      <dgm:prSet presAssocID="{F0ABC74B-2176-43B3-A791-6600E3D35A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F8FEEC-7AD3-4426-8705-395002E89008}" type="pres">
      <dgm:prSet presAssocID="{4832F4FE-B762-4C49-ACC5-590EBBF788B8}" presName="spacer" presStyleCnt="0"/>
      <dgm:spPr/>
    </dgm:pt>
    <dgm:pt modelId="{30BFA20F-EC8D-4E44-BC0D-7D17F97EE9A1}" type="pres">
      <dgm:prSet presAssocID="{0DC284CD-2832-4A80-B48E-9855AFFB87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7CD531-CA74-415B-B8A8-003A39A16926}" type="presOf" srcId="{0DC284CD-2832-4A80-B48E-9855AFFB875C}" destId="{30BFA20F-EC8D-4E44-BC0D-7D17F97EE9A1}" srcOrd="0" destOrd="0" presId="urn:microsoft.com/office/officeart/2005/8/layout/vList2"/>
    <dgm:cxn modelId="{F17E8463-E367-4435-BF3C-A4D7CD5B3931}" srcId="{482AED19-62AC-4D42-809D-FAACA31C9BBF}" destId="{0DC284CD-2832-4A80-B48E-9855AFFB875C}" srcOrd="2" destOrd="0" parTransId="{E2657EAD-95B1-47B1-80D9-1972392F8CFE}" sibTransId="{6E916ADA-282F-4856-9F2E-E5628A828543}"/>
    <dgm:cxn modelId="{09A70B83-D7C0-4036-82BD-F5FDE6A01E46}" type="presOf" srcId="{F0ABC74B-2176-43B3-A791-6600E3D35A5B}" destId="{533EBE3D-38CB-4DAE-AB8C-E0102C48711D}" srcOrd="0" destOrd="0" presId="urn:microsoft.com/office/officeart/2005/8/layout/vList2"/>
    <dgm:cxn modelId="{BE8B85B8-5D3B-4A0E-8CF2-3323D3AF95B0}" srcId="{482AED19-62AC-4D42-809D-FAACA31C9BBF}" destId="{F0ABC74B-2176-43B3-A791-6600E3D35A5B}" srcOrd="1" destOrd="0" parTransId="{1E51E05B-9774-4AF7-8440-EEDC5FC2ADFF}" sibTransId="{4832F4FE-B762-4C49-ACC5-590EBBF788B8}"/>
    <dgm:cxn modelId="{E7C26FD2-AB2B-41C2-BDA2-9A4DE43C7A0E}" srcId="{482AED19-62AC-4D42-809D-FAACA31C9BBF}" destId="{109DFCD3-A66E-4570-96A2-C9EFC6F220E8}" srcOrd="0" destOrd="0" parTransId="{B00BBC8A-087D-4F4E-B0BA-BA5AE4762147}" sibTransId="{48A46DDF-41B3-4138-BB64-E2E626575FA0}"/>
    <dgm:cxn modelId="{415C0CE3-A7AF-4EC1-9798-27FBFF628871}" type="presOf" srcId="{109DFCD3-A66E-4570-96A2-C9EFC6F220E8}" destId="{351ADD83-900B-4B53-A2B8-0AF252E6AC09}" srcOrd="0" destOrd="0" presId="urn:microsoft.com/office/officeart/2005/8/layout/vList2"/>
    <dgm:cxn modelId="{FF15A9FA-D366-4605-B365-01FA6B0F9D1C}" type="presOf" srcId="{482AED19-62AC-4D42-809D-FAACA31C9BBF}" destId="{CD47992E-318F-4AE4-AE03-1BE77AC98927}" srcOrd="0" destOrd="0" presId="urn:microsoft.com/office/officeart/2005/8/layout/vList2"/>
    <dgm:cxn modelId="{85E4F479-A8E3-4F61-8A59-60A2644FC9AA}" type="presParOf" srcId="{CD47992E-318F-4AE4-AE03-1BE77AC98927}" destId="{351ADD83-900B-4B53-A2B8-0AF252E6AC09}" srcOrd="0" destOrd="0" presId="urn:microsoft.com/office/officeart/2005/8/layout/vList2"/>
    <dgm:cxn modelId="{DC45EF5F-612F-47B8-ADCB-DA9A9380565B}" type="presParOf" srcId="{CD47992E-318F-4AE4-AE03-1BE77AC98927}" destId="{6B66A1F1-CEB9-4EA9-97C0-C5D957BAD0D9}" srcOrd="1" destOrd="0" presId="urn:microsoft.com/office/officeart/2005/8/layout/vList2"/>
    <dgm:cxn modelId="{3B2BEBA5-F500-4372-B9C3-EA2F23A4B5D3}" type="presParOf" srcId="{CD47992E-318F-4AE4-AE03-1BE77AC98927}" destId="{533EBE3D-38CB-4DAE-AB8C-E0102C48711D}" srcOrd="2" destOrd="0" presId="urn:microsoft.com/office/officeart/2005/8/layout/vList2"/>
    <dgm:cxn modelId="{17B6D6E5-D6D5-43B5-95D6-108C0BB044DF}" type="presParOf" srcId="{CD47992E-318F-4AE4-AE03-1BE77AC98927}" destId="{FEF8FEEC-7AD3-4426-8705-395002E89008}" srcOrd="3" destOrd="0" presId="urn:microsoft.com/office/officeart/2005/8/layout/vList2"/>
    <dgm:cxn modelId="{8E600510-6099-4A98-B0FA-061FDF16222A}" type="presParOf" srcId="{CD47992E-318F-4AE4-AE03-1BE77AC98927}" destId="{30BFA20F-EC8D-4E44-BC0D-7D17F97EE9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801119-4417-44DA-A334-8C112DA4583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9169B5-A2B0-46FD-AF5A-8A050C220604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Provides runtime library to handle </a:t>
          </a:r>
          <a:r>
            <a:rPr lang="en-US" dirty="0" err="1"/>
            <a:t>eventing</a:t>
          </a:r>
          <a:r>
            <a:rPr lang="en-US" dirty="0"/>
            <a:t>, logging, dialogs etc.</a:t>
          </a:r>
        </a:p>
      </dgm:t>
    </dgm:pt>
    <dgm:pt modelId="{FFFEA21D-A923-4B5E-B4E1-98D398599A58}" type="parTrans" cxnId="{CB597DBB-BF79-4873-A924-9EE941428ADD}">
      <dgm:prSet/>
      <dgm:spPr/>
      <dgm:t>
        <a:bodyPr/>
        <a:lstStyle/>
        <a:p>
          <a:endParaRPr lang="en-US"/>
        </a:p>
      </dgm:t>
    </dgm:pt>
    <dgm:pt modelId="{A66DB695-11D8-4631-96D7-2CE4AD87B6F6}" type="sibTrans" cxnId="{CB597DBB-BF79-4873-A924-9EE941428ADD}">
      <dgm:prSet/>
      <dgm:spPr/>
      <dgm:t>
        <a:bodyPr/>
        <a:lstStyle/>
        <a:p>
          <a:endParaRPr lang="en-US"/>
        </a:p>
      </dgm:t>
    </dgm:pt>
    <dgm:pt modelId="{28EDF6CE-1D50-4661-9BFE-BA3BFAAB6273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Live development – automatic rebuilds and reloads</a:t>
          </a:r>
        </a:p>
      </dgm:t>
    </dgm:pt>
    <dgm:pt modelId="{190C5216-22F4-4CC3-A3C9-853CE6B1D2EE}" type="parTrans" cxnId="{37908C82-9B6E-47A6-B765-83E206957F66}">
      <dgm:prSet/>
      <dgm:spPr/>
      <dgm:t>
        <a:bodyPr/>
        <a:lstStyle/>
        <a:p>
          <a:endParaRPr lang="en-US"/>
        </a:p>
      </dgm:t>
    </dgm:pt>
    <dgm:pt modelId="{51B32077-7B7E-4242-BCE1-58D1BB7FB207}" type="sibTrans" cxnId="{37908C82-9B6E-47A6-B765-83E206957F66}">
      <dgm:prSet/>
      <dgm:spPr/>
      <dgm:t>
        <a:bodyPr/>
        <a:lstStyle/>
        <a:p>
          <a:endParaRPr lang="en-US"/>
        </a:p>
      </dgm:t>
    </dgm:pt>
    <dgm:pt modelId="{27B281A8-4447-4173-8E81-8C20E37D205D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Allows developing in a browser (auto-refresh when assets change on disk)</a:t>
          </a:r>
        </a:p>
      </dgm:t>
    </dgm:pt>
    <dgm:pt modelId="{D2023141-CAB0-44EA-9150-1E7D8CF53D3F}" type="parTrans" cxnId="{D441F307-7F5D-420B-97D6-E3FC04C3D426}">
      <dgm:prSet/>
      <dgm:spPr/>
      <dgm:t>
        <a:bodyPr/>
        <a:lstStyle/>
        <a:p>
          <a:endParaRPr lang="en-US"/>
        </a:p>
      </dgm:t>
    </dgm:pt>
    <dgm:pt modelId="{6A543486-569B-4388-B64E-6F2D0E9B9AEC}" type="sibTrans" cxnId="{D441F307-7F5D-420B-97D6-E3FC04C3D426}">
      <dgm:prSet/>
      <dgm:spPr/>
      <dgm:t>
        <a:bodyPr/>
        <a:lstStyle/>
        <a:p>
          <a:endParaRPr lang="en-US"/>
        </a:p>
      </dgm:t>
    </dgm:pt>
    <dgm:pt modelId="{CD6A9208-287F-4148-9C83-4A0F063727AF}" type="pres">
      <dgm:prSet presAssocID="{89801119-4417-44DA-A334-8C112DA458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1F9B8D-3638-4023-A849-76210861161A}" type="pres">
      <dgm:prSet presAssocID="{1C9169B5-A2B0-46FD-AF5A-8A050C220604}" presName="hierRoot1" presStyleCnt="0"/>
      <dgm:spPr/>
    </dgm:pt>
    <dgm:pt modelId="{73218BAA-8FD5-418E-BFB4-06636030EBC5}" type="pres">
      <dgm:prSet presAssocID="{1C9169B5-A2B0-46FD-AF5A-8A050C220604}" presName="composite" presStyleCnt="0"/>
      <dgm:spPr/>
    </dgm:pt>
    <dgm:pt modelId="{EE419A7E-90E4-4330-B134-91D002864D61}" type="pres">
      <dgm:prSet presAssocID="{1C9169B5-A2B0-46FD-AF5A-8A050C220604}" presName="background" presStyleLbl="node0" presStyleIdx="0" presStyleCnt="3"/>
      <dgm:spPr>
        <a:solidFill>
          <a:schemeClr val="accent2"/>
        </a:solidFill>
      </dgm:spPr>
    </dgm:pt>
    <dgm:pt modelId="{01669D3F-C524-4635-A633-F3EF32855E22}" type="pres">
      <dgm:prSet presAssocID="{1C9169B5-A2B0-46FD-AF5A-8A050C220604}" presName="text" presStyleLbl="fgAcc0" presStyleIdx="0" presStyleCnt="3">
        <dgm:presLayoutVars>
          <dgm:chPref val="3"/>
        </dgm:presLayoutVars>
      </dgm:prSet>
      <dgm:spPr/>
    </dgm:pt>
    <dgm:pt modelId="{A4739280-804B-4237-9BEE-6696B972A23B}" type="pres">
      <dgm:prSet presAssocID="{1C9169B5-A2B0-46FD-AF5A-8A050C220604}" presName="hierChild2" presStyleCnt="0"/>
      <dgm:spPr/>
    </dgm:pt>
    <dgm:pt modelId="{EBB39980-844C-4C6A-B2D0-3708EE839ECA}" type="pres">
      <dgm:prSet presAssocID="{28EDF6CE-1D50-4661-9BFE-BA3BFAAB6273}" presName="hierRoot1" presStyleCnt="0"/>
      <dgm:spPr/>
    </dgm:pt>
    <dgm:pt modelId="{BAC56CC9-BEA8-4113-AE86-0B946FDE9556}" type="pres">
      <dgm:prSet presAssocID="{28EDF6CE-1D50-4661-9BFE-BA3BFAAB6273}" presName="composite" presStyleCnt="0"/>
      <dgm:spPr/>
    </dgm:pt>
    <dgm:pt modelId="{12443838-AFB5-4E5A-9571-B85EFBF9FB30}" type="pres">
      <dgm:prSet presAssocID="{28EDF6CE-1D50-4661-9BFE-BA3BFAAB6273}" presName="background" presStyleLbl="node0" presStyleIdx="1" presStyleCnt="3"/>
      <dgm:spPr>
        <a:solidFill>
          <a:schemeClr val="accent2"/>
        </a:solidFill>
      </dgm:spPr>
    </dgm:pt>
    <dgm:pt modelId="{46088E0F-26B3-4B6A-BAE0-38B4C376CEF6}" type="pres">
      <dgm:prSet presAssocID="{28EDF6CE-1D50-4661-9BFE-BA3BFAAB6273}" presName="text" presStyleLbl="fgAcc0" presStyleIdx="1" presStyleCnt="3">
        <dgm:presLayoutVars>
          <dgm:chPref val="3"/>
        </dgm:presLayoutVars>
      </dgm:prSet>
      <dgm:spPr/>
    </dgm:pt>
    <dgm:pt modelId="{BA4989EB-E778-4682-9DEB-1966597B57B5}" type="pres">
      <dgm:prSet presAssocID="{28EDF6CE-1D50-4661-9BFE-BA3BFAAB6273}" presName="hierChild2" presStyleCnt="0"/>
      <dgm:spPr/>
    </dgm:pt>
    <dgm:pt modelId="{D115B52E-68C0-400A-9DC4-AEC10102F4A2}" type="pres">
      <dgm:prSet presAssocID="{27B281A8-4447-4173-8E81-8C20E37D205D}" presName="hierRoot1" presStyleCnt="0"/>
      <dgm:spPr/>
    </dgm:pt>
    <dgm:pt modelId="{97CF7EC3-3C5C-45D4-A355-0584F4830A78}" type="pres">
      <dgm:prSet presAssocID="{27B281A8-4447-4173-8E81-8C20E37D205D}" presName="composite" presStyleCnt="0"/>
      <dgm:spPr/>
    </dgm:pt>
    <dgm:pt modelId="{03B3B097-4946-4845-BCBB-4E2F7553B5FA}" type="pres">
      <dgm:prSet presAssocID="{27B281A8-4447-4173-8E81-8C20E37D205D}" presName="background" presStyleLbl="node0" presStyleIdx="2" presStyleCnt="3"/>
      <dgm:spPr>
        <a:solidFill>
          <a:schemeClr val="accent2"/>
        </a:solidFill>
      </dgm:spPr>
    </dgm:pt>
    <dgm:pt modelId="{1A24482B-98DA-4352-8879-8A733B23836C}" type="pres">
      <dgm:prSet presAssocID="{27B281A8-4447-4173-8E81-8C20E37D205D}" presName="text" presStyleLbl="fgAcc0" presStyleIdx="2" presStyleCnt="3">
        <dgm:presLayoutVars>
          <dgm:chPref val="3"/>
        </dgm:presLayoutVars>
      </dgm:prSet>
      <dgm:spPr/>
    </dgm:pt>
    <dgm:pt modelId="{E6065469-EC80-46EB-B205-CB68A6D3329D}" type="pres">
      <dgm:prSet presAssocID="{27B281A8-4447-4173-8E81-8C20E37D205D}" presName="hierChild2" presStyleCnt="0"/>
      <dgm:spPr/>
    </dgm:pt>
  </dgm:ptLst>
  <dgm:cxnLst>
    <dgm:cxn modelId="{D441F307-7F5D-420B-97D6-E3FC04C3D426}" srcId="{89801119-4417-44DA-A334-8C112DA45835}" destId="{27B281A8-4447-4173-8E81-8C20E37D205D}" srcOrd="2" destOrd="0" parTransId="{D2023141-CAB0-44EA-9150-1E7D8CF53D3F}" sibTransId="{6A543486-569B-4388-B64E-6F2D0E9B9AEC}"/>
    <dgm:cxn modelId="{529CEF64-9C47-4339-A5B4-7D7401690525}" type="presOf" srcId="{27B281A8-4447-4173-8E81-8C20E37D205D}" destId="{1A24482B-98DA-4352-8879-8A733B23836C}" srcOrd="0" destOrd="0" presId="urn:microsoft.com/office/officeart/2005/8/layout/hierarchy1"/>
    <dgm:cxn modelId="{F728A15A-B6A4-4313-BDDD-33A35BFA879A}" type="presOf" srcId="{28EDF6CE-1D50-4661-9BFE-BA3BFAAB6273}" destId="{46088E0F-26B3-4B6A-BAE0-38B4C376CEF6}" srcOrd="0" destOrd="0" presId="urn:microsoft.com/office/officeart/2005/8/layout/hierarchy1"/>
    <dgm:cxn modelId="{37908C82-9B6E-47A6-B765-83E206957F66}" srcId="{89801119-4417-44DA-A334-8C112DA45835}" destId="{28EDF6CE-1D50-4661-9BFE-BA3BFAAB6273}" srcOrd="1" destOrd="0" parTransId="{190C5216-22F4-4CC3-A3C9-853CE6B1D2EE}" sibTransId="{51B32077-7B7E-4242-BCE1-58D1BB7FB207}"/>
    <dgm:cxn modelId="{7AEDF583-5873-4A23-B8A5-E006F4392751}" type="presOf" srcId="{89801119-4417-44DA-A334-8C112DA45835}" destId="{CD6A9208-287F-4148-9C83-4A0F063727AF}" srcOrd="0" destOrd="0" presId="urn:microsoft.com/office/officeart/2005/8/layout/hierarchy1"/>
    <dgm:cxn modelId="{AF0C6EB5-FA40-40F6-BC19-99747EB1215B}" type="presOf" srcId="{1C9169B5-A2B0-46FD-AF5A-8A050C220604}" destId="{01669D3F-C524-4635-A633-F3EF32855E22}" srcOrd="0" destOrd="0" presId="urn:microsoft.com/office/officeart/2005/8/layout/hierarchy1"/>
    <dgm:cxn modelId="{CB597DBB-BF79-4873-A924-9EE941428ADD}" srcId="{89801119-4417-44DA-A334-8C112DA45835}" destId="{1C9169B5-A2B0-46FD-AF5A-8A050C220604}" srcOrd="0" destOrd="0" parTransId="{FFFEA21D-A923-4B5E-B4E1-98D398599A58}" sibTransId="{A66DB695-11D8-4631-96D7-2CE4AD87B6F6}"/>
    <dgm:cxn modelId="{A21EE690-8BA9-41B1-AAE6-EE932FCFEAC7}" type="presParOf" srcId="{CD6A9208-287F-4148-9C83-4A0F063727AF}" destId="{9B1F9B8D-3638-4023-A849-76210861161A}" srcOrd="0" destOrd="0" presId="urn:microsoft.com/office/officeart/2005/8/layout/hierarchy1"/>
    <dgm:cxn modelId="{E48F26B8-147C-42ED-B90E-6FECD267EDA2}" type="presParOf" srcId="{9B1F9B8D-3638-4023-A849-76210861161A}" destId="{73218BAA-8FD5-418E-BFB4-06636030EBC5}" srcOrd="0" destOrd="0" presId="urn:microsoft.com/office/officeart/2005/8/layout/hierarchy1"/>
    <dgm:cxn modelId="{D3BF46CA-2A5D-4F49-BE0F-313FBD5210DD}" type="presParOf" srcId="{73218BAA-8FD5-418E-BFB4-06636030EBC5}" destId="{EE419A7E-90E4-4330-B134-91D002864D61}" srcOrd="0" destOrd="0" presId="urn:microsoft.com/office/officeart/2005/8/layout/hierarchy1"/>
    <dgm:cxn modelId="{82838D33-3E0C-4235-82C2-486A274E9943}" type="presParOf" srcId="{73218BAA-8FD5-418E-BFB4-06636030EBC5}" destId="{01669D3F-C524-4635-A633-F3EF32855E22}" srcOrd="1" destOrd="0" presId="urn:microsoft.com/office/officeart/2005/8/layout/hierarchy1"/>
    <dgm:cxn modelId="{320C9B6E-E479-4B99-984F-01C08F426305}" type="presParOf" srcId="{9B1F9B8D-3638-4023-A849-76210861161A}" destId="{A4739280-804B-4237-9BEE-6696B972A23B}" srcOrd="1" destOrd="0" presId="urn:microsoft.com/office/officeart/2005/8/layout/hierarchy1"/>
    <dgm:cxn modelId="{825C1D5D-7288-4AD7-80E8-AAB7740B624E}" type="presParOf" srcId="{CD6A9208-287F-4148-9C83-4A0F063727AF}" destId="{EBB39980-844C-4C6A-B2D0-3708EE839ECA}" srcOrd="1" destOrd="0" presId="urn:microsoft.com/office/officeart/2005/8/layout/hierarchy1"/>
    <dgm:cxn modelId="{FBC9F827-7E93-46AE-A1F7-1E03082C62E9}" type="presParOf" srcId="{EBB39980-844C-4C6A-B2D0-3708EE839ECA}" destId="{BAC56CC9-BEA8-4113-AE86-0B946FDE9556}" srcOrd="0" destOrd="0" presId="urn:microsoft.com/office/officeart/2005/8/layout/hierarchy1"/>
    <dgm:cxn modelId="{D49EFA4C-FC0F-4207-A8DB-8503F064065D}" type="presParOf" srcId="{BAC56CC9-BEA8-4113-AE86-0B946FDE9556}" destId="{12443838-AFB5-4E5A-9571-B85EFBF9FB30}" srcOrd="0" destOrd="0" presId="urn:microsoft.com/office/officeart/2005/8/layout/hierarchy1"/>
    <dgm:cxn modelId="{9BA40255-247A-447F-A83C-62D1744A1312}" type="presParOf" srcId="{BAC56CC9-BEA8-4113-AE86-0B946FDE9556}" destId="{46088E0F-26B3-4B6A-BAE0-38B4C376CEF6}" srcOrd="1" destOrd="0" presId="urn:microsoft.com/office/officeart/2005/8/layout/hierarchy1"/>
    <dgm:cxn modelId="{E31AFE51-804E-4919-ADCF-9AE5E495D29F}" type="presParOf" srcId="{EBB39980-844C-4C6A-B2D0-3708EE839ECA}" destId="{BA4989EB-E778-4682-9DEB-1966597B57B5}" srcOrd="1" destOrd="0" presId="urn:microsoft.com/office/officeart/2005/8/layout/hierarchy1"/>
    <dgm:cxn modelId="{86BD4AAB-A58F-49DC-809D-334A9C389535}" type="presParOf" srcId="{CD6A9208-287F-4148-9C83-4A0F063727AF}" destId="{D115B52E-68C0-400A-9DC4-AEC10102F4A2}" srcOrd="2" destOrd="0" presId="urn:microsoft.com/office/officeart/2005/8/layout/hierarchy1"/>
    <dgm:cxn modelId="{BD6F5AB3-244A-4B9D-BAA8-46E48E7F95C8}" type="presParOf" srcId="{D115B52E-68C0-400A-9DC4-AEC10102F4A2}" destId="{97CF7EC3-3C5C-45D4-A355-0584F4830A78}" srcOrd="0" destOrd="0" presId="urn:microsoft.com/office/officeart/2005/8/layout/hierarchy1"/>
    <dgm:cxn modelId="{1FAD481F-AAA9-408C-81D3-375D4CC69B18}" type="presParOf" srcId="{97CF7EC3-3C5C-45D4-A355-0584F4830A78}" destId="{03B3B097-4946-4845-BCBB-4E2F7553B5FA}" srcOrd="0" destOrd="0" presId="urn:microsoft.com/office/officeart/2005/8/layout/hierarchy1"/>
    <dgm:cxn modelId="{F4862BC5-03E8-43F6-A139-AC39918D175B}" type="presParOf" srcId="{97CF7EC3-3C5C-45D4-A355-0584F4830A78}" destId="{1A24482B-98DA-4352-8879-8A733B23836C}" srcOrd="1" destOrd="0" presId="urn:microsoft.com/office/officeart/2005/8/layout/hierarchy1"/>
    <dgm:cxn modelId="{DEC3D071-04FE-4A14-AE26-B691F125F1A9}" type="presParOf" srcId="{D115B52E-68C0-400A-9DC4-AEC10102F4A2}" destId="{E6065469-EC80-46EB-B205-CB68A6D332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EF502E-F4FA-415F-AD89-3FA097A899E9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8ED2991-7891-4D0D-B0A8-0DE246098148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/>
            <a:t>GO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BACKEND</a:t>
          </a:r>
        </a:p>
      </dgm:t>
    </dgm:pt>
    <dgm:pt modelId="{9BD2279B-CD72-4077-8FBC-0DA841412235}" type="parTrans" cxnId="{C5471BAD-6BCA-4A8B-82C6-F638229F90C2}">
      <dgm:prSet/>
      <dgm:spPr/>
      <dgm:t>
        <a:bodyPr/>
        <a:lstStyle/>
        <a:p>
          <a:endParaRPr lang="en-US"/>
        </a:p>
      </dgm:t>
    </dgm:pt>
    <dgm:pt modelId="{A5205FFA-3081-40EA-8AAE-B3D703A9D5B1}" type="sibTrans" cxnId="{C5471BAD-6BCA-4A8B-82C6-F638229F90C2}">
      <dgm:prSet/>
      <dgm:spPr/>
      <dgm:t>
        <a:bodyPr/>
        <a:lstStyle/>
        <a:p>
          <a:endParaRPr lang="en-US"/>
        </a:p>
      </dgm:t>
    </dgm:pt>
    <dgm:pt modelId="{8579B0F9-2F7D-4679-B223-3D8CA41B3DBE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>
              <a:sym typeface="Wingdings" panose="05000000000000000000" pitchFamily="2" charset="2"/>
            </a:rPr>
            <a:t></a:t>
          </a:r>
          <a:r>
            <a:rPr lang="en-US"/>
            <a:t>FRONTEND</a:t>
          </a:r>
        </a:p>
      </dgm:t>
    </dgm:pt>
    <dgm:pt modelId="{DC0347D9-C22B-4017-9275-B466F8BB4F98}" type="parTrans" cxnId="{3C13AF8E-6364-4868-87B2-AA3D01F05A3A}">
      <dgm:prSet/>
      <dgm:spPr/>
      <dgm:t>
        <a:bodyPr/>
        <a:lstStyle/>
        <a:p>
          <a:endParaRPr lang="en-US"/>
        </a:p>
      </dgm:t>
    </dgm:pt>
    <dgm:pt modelId="{A8BA419D-7A75-4A6D-AC7B-1262F76782B9}" type="sibTrans" cxnId="{3C13AF8E-6364-4868-87B2-AA3D01F05A3A}">
      <dgm:prSet/>
      <dgm:spPr/>
      <dgm:t>
        <a:bodyPr/>
        <a:lstStyle/>
        <a:p>
          <a:endParaRPr lang="en-US"/>
        </a:p>
      </dgm:t>
    </dgm:pt>
    <dgm:pt modelId="{01296D6E-3225-4853-9D05-E94BE6840A74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/>
            <a:t>Communication layer (JS bindings)</a:t>
          </a:r>
        </a:p>
      </dgm:t>
    </dgm:pt>
    <dgm:pt modelId="{F73DAB07-2875-4830-83CE-2759F619DBB9}" type="sibTrans" cxnId="{4E72952F-933F-4AD3-8EF1-2D4A7BEE33F2}">
      <dgm:prSet/>
      <dgm:spPr/>
      <dgm:t>
        <a:bodyPr/>
        <a:lstStyle/>
        <a:p>
          <a:endParaRPr lang="en-US"/>
        </a:p>
      </dgm:t>
    </dgm:pt>
    <dgm:pt modelId="{7DA3075C-B6A1-4306-85CE-DC63B185E72B}" type="parTrans" cxnId="{4E72952F-933F-4AD3-8EF1-2D4A7BEE33F2}">
      <dgm:prSet/>
      <dgm:spPr/>
      <dgm:t>
        <a:bodyPr/>
        <a:lstStyle/>
        <a:p>
          <a:endParaRPr lang="en-US"/>
        </a:p>
      </dgm:t>
    </dgm:pt>
    <dgm:pt modelId="{84F5F158-1308-496A-B709-898323D9A31A}" type="pres">
      <dgm:prSet presAssocID="{68EF502E-F4FA-415F-AD89-3FA097A899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7EC2DD-6EA5-4D9E-95AC-C4F7149717F2}" type="pres">
      <dgm:prSet presAssocID="{18ED2991-7891-4D0D-B0A8-0DE246098148}" presName="hierRoot1" presStyleCnt="0"/>
      <dgm:spPr/>
    </dgm:pt>
    <dgm:pt modelId="{61BF7B1A-41F2-4A4C-87CF-263F80363F45}" type="pres">
      <dgm:prSet presAssocID="{18ED2991-7891-4D0D-B0A8-0DE246098148}" presName="composite" presStyleCnt="0"/>
      <dgm:spPr/>
    </dgm:pt>
    <dgm:pt modelId="{C1EC220E-3BFA-4A65-9B6D-65484F1AB6A5}" type="pres">
      <dgm:prSet presAssocID="{18ED2991-7891-4D0D-B0A8-0DE246098148}" presName="background" presStyleLbl="node0" presStyleIdx="0" presStyleCnt="3"/>
      <dgm:spPr>
        <a:solidFill>
          <a:schemeClr val="accent2"/>
        </a:solidFill>
      </dgm:spPr>
    </dgm:pt>
    <dgm:pt modelId="{EEEEB840-C60A-4D30-87C3-BC535BD6834E}" type="pres">
      <dgm:prSet presAssocID="{18ED2991-7891-4D0D-B0A8-0DE246098148}" presName="text" presStyleLbl="fgAcc0" presStyleIdx="0" presStyleCnt="3">
        <dgm:presLayoutVars>
          <dgm:chPref val="3"/>
        </dgm:presLayoutVars>
      </dgm:prSet>
      <dgm:spPr/>
    </dgm:pt>
    <dgm:pt modelId="{55C4DA04-2E1B-4490-A7DA-52A427838577}" type="pres">
      <dgm:prSet presAssocID="{18ED2991-7891-4D0D-B0A8-0DE246098148}" presName="hierChild2" presStyleCnt="0"/>
      <dgm:spPr/>
    </dgm:pt>
    <dgm:pt modelId="{CE305420-CFE2-456A-91A8-62F3E1B1F0C2}" type="pres">
      <dgm:prSet presAssocID="{01296D6E-3225-4853-9D05-E94BE6840A74}" presName="hierRoot1" presStyleCnt="0"/>
      <dgm:spPr/>
    </dgm:pt>
    <dgm:pt modelId="{2A8AB278-557B-40C0-AE8D-FE5A6E4B1141}" type="pres">
      <dgm:prSet presAssocID="{01296D6E-3225-4853-9D05-E94BE6840A74}" presName="composite" presStyleCnt="0"/>
      <dgm:spPr/>
    </dgm:pt>
    <dgm:pt modelId="{53A40ED2-D4C9-4E8B-9653-182B4F03032E}" type="pres">
      <dgm:prSet presAssocID="{01296D6E-3225-4853-9D05-E94BE6840A74}" presName="background" presStyleLbl="node0" presStyleIdx="1" presStyleCnt="3"/>
      <dgm:spPr>
        <a:solidFill>
          <a:schemeClr val="accent2"/>
        </a:solidFill>
      </dgm:spPr>
    </dgm:pt>
    <dgm:pt modelId="{185A1159-6920-4A2D-A6F5-26ED30AAE388}" type="pres">
      <dgm:prSet presAssocID="{01296D6E-3225-4853-9D05-E94BE6840A74}" presName="text" presStyleLbl="fgAcc0" presStyleIdx="1" presStyleCnt="3">
        <dgm:presLayoutVars>
          <dgm:chPref val="3"/>
        </dgm:presLayoutVars>
      </dgm:prSet>
      <dgm:spPr/>
    </dgm:pt>
    <dgm:pt modelId="{AD47012C-7B40-4141-A1D2-F8C2DE1E2D0A}" type="pres">
      <dgm:prSet presAssocID="{01296D6E-3225-4853-9D05-E94BE6840A74}" presName="hierChild2" presStyleCnt="0"/>
      <dgm:spPr/>
    </dgm:pt>
    <dgm:pt modelId="{1D6E53D0-6DF0-4E99-91C2-C79E4E4DB752}" type="pres">
      <dgm:prSet presAssocID="{8579B0F9-2F7D-4679-B223-3D8CA41B3DBE}" presName="hierRoot1" presStyleCnt="0"/>
      <dgm:spPr/>
    </dgm:pt>
    <dgm:pt modelId="{591CF10F-CA5F-4D84-A606-0200B60DBC5A}" type="pres">
      <dgm:prSet presAssocID="{8579B0F9-2F7D-4679-B223-3D8CA41B3DBE}" presName="composite" presStyleCnt="0"/>
      <dgm:spPr/>
    </dgm:pt>
    <dgm:pt modelId="{9063EFF8-B132-4DBD-BAEC-2A0DA2E3179C}" type="pres">
      <dgm:prSet presAssocID="{8579B0F9-2F7D-4679-B223-3D8CA41B3DBE}" presName="background" presStyleLbl="node0" presStyleIdx="2" presStyleCnt="3"/>
      <dgm:spPr>
        <a:solidFill>
          <a:schemeClr val="accent2"/>
        </a:solidFill>
      </dgm:spPr>
    </dgm:pt>
    <dgm:pt modelId="{CC245B3A-3C4B-4E3D-A7D5-8BCF2CD963F4}" type="pres">
      <dgm:prSet presAssocID="{8579B0F9-2F7D-4679-B223-3D8CA41B3DBE}" presName="text" presStyleLbl="fgAcc0" presStyleIdx="2" presStyleCnt="3">
        <dgm:presLayoutVars>
          <dgm:chPref val="3"/>
        </dgm:presLayoutVars>
      </dgm:prSet>
      <dgm:spPr/>
    </dgm:pt>
    <dgm:pt modelId="{1D03227F-DD1D-4882-BA1D-34503E76A393}" type="pres">
      <dgm:prSet presAssocID="{8579B0F9-2F7D-4679-B223-3D8CA41B3DBE}" presName="hierChild2" presStyleCnt="0"/>
      <dgm:spPr/>
    </dgm:pt>
  </dgm:ptLst>
  <dgm:cxnLst>
    <dgm:cxn modelId="{4E72952F-933F-4AD3-8EF1-2D4A7BEE33F2}" srcId="{68EF502E-F4FA-415F-AD89-3FA097A899E9}" destId="{01296D6E-3225-4853-9D05-E94BE6840A74}" srcOrd="1" destOrd="0" parTransId="{7DA3075C-B6A1-4306-85CE-DC63B185E72B}" sibTransId="{F73DAB07-2875-4830-83CE-2759F619DBB9}"/>
    <dgm:cxn modelId="{4E192279-55A0-4D7B-9482-C62E5B0EB01D}" type="presOf" srcId="{8579B0F9-2F7D-4679-B223-3D8CA41B3DBE}" destId="{CC245B3A-3C4B-4E3D-A7D5-8BCF2CD963F4}" srcOrd="0" destOrd="0" presId="urn:microsoft.com/office/officeart/2005/8/layout/hierarchy1"/>
    <dgm:cxn modelId="{3C13AF8E-6364-4868-87B2-AA3D01F05A3A}" srcId="{68EF502E-F4FA-415F-AD89-3FA097A899E9}" destId="{8579B0F9-2F7D-4679-B223-3D8CA41B3DBE}" srcOrd="2" destOrd="0" parTransId="{DC0347D9-C22B-4017-9275-B466F8BB4F98}" sibTransId="{A8BA419D-7A75-4A6D-AC7B-1262F76782B9}"/>
    <dgm:cxn modelId="{09DBF7AA-9F0A-4185-9C37-2047FAD7342E}" type="presOf" srcId="{01296D6E-3225-4853-9D05-E94BE6840A74}" destId="{185A1159-6920-4A2D-A6F5-26ED30AAE388}" srcOrd="0" destOrd="0" presId="urn:microsoft.com/office/officeart/2005/8/layout/hierarchy1"/>
    <dgm:cxn modelId="{C5471BAD-6BCA-4A8B-82C6-F638229F90C2}" srcId="{68EF502E-F4FA-415F-AD89-3FA097A899E9}" destId="{18ED2991-7891-4D0D-B0A8-0DE246098148}" srcOrd="0" destOrd="0" parTransId="{9BD2279B-CD72-4077-8FBC-0DA841412235}" sibTransId="{A5205FFA-3081-40EA-8AAE-B3D703A9D5B1}"/>
    <dgm:cxn modelId="{EA49CBB2-39D7-4B31-A0EC-84418E2F9696}" type="presOf" srcId="{68EF502E-F4FA-415F-AD89-3FA097A899E9}" destId="{84F5F158-1308-496A-B709-898323D9A31A}" srcOrd="0" destOrd="0" presId="urn:microsoft.com/office/officeart/2005/8/layout/hierarchy1"/>
    <dgm:cxn modelId="{2EC42DCB-530D-4456-A5D4-46CD23E68424}" type="presOf" srcId="{18ED2991-7891-4D0D-B0A8-0DE246098148}" destId="{EEEEB840-C60A-4D30-87C3-BC535BD6834E}" srcOrd="0" destOrd="0" presId="urn:microsoft.com/office/officeart/2005/8/layout/hierarchy1"/>
    <dgm:cxn modelId="{9D8FBF62-C807-490E-98FB-712CC85EC93C}" type="presParOf" srcId="{84F5F158-1308-496A-B709-898323D9A31A}" destId="{807EC2DD-6EA5-4D9E-95AC-C4F7149717F2}" srcOrd="0" destOrd="0" presId="urn:microsoft.com/office/officeart/2005/8/layout/hierarchy1"/>
    <dgm:cxn modelId="{31924889-46D5-46B9-966D-38AA263496ED}" type="presParOf" srcId="{807EC2DD-6EA5-4D9E-95AC-C4F7149717F2}" destId="{61BF7B1A-41F2-4A4C-87CF-263F80363F45}" srcOrd="0" destOrd="0" presId="urn:microsoft.com/office/officeart/2005/8/layout/hierarchy1"/>
    <dgm:cxn modelId="{2CB49CCD-A9BC-4420-8CA9-0FE6B39C700B}" type="presParOf" srcId="{61BF7B1A-41F2-4A4C-87CF-263F80363F45}" destId="{C1EC220E-3BFA-4A65-9B6D-65484F1AB6A5}" srcOrd="0" destOrd="0" presId="urn:microsoft.com/office/officeart/2005/8/layout/hierarchy1"/>
    <dgm:cxn modelId="{36F2067C-C1B3-4F2B-BB68-2CFE2C31CABF}" type="presParOf" srcId="{61BF7B1A-41F2-4A4C-87CF-263F80363F45}" destId="{EEEEB840-C60A-4D30-87C3-BC535BD6834E}" srcOrd="1" destOrd="0" presId="urn:microsoft.com/office/officeart/2005/8/layout/hierarchy1"/>
    <dgm:cxn modelId="{8EE86AEE-0F82-4F61-BAC8-2AE79BF53E38}" type="presParOf" srcId="{807EC2DD-6EA5-4D9E-95AC-C4F7149717F2}" destId="{55C4DA04-2E1B-4490-A7DA-52A427838577}" srcOrd="1" destOrd="0" presId="urn:microsoft.com/office/officeart/2005/8/layout/hierarchy1"/>
    <dgm:cxn modelId="{673043E3-4F1F-43DF-9391-9EB9D922C863}" type="presParOf" srcId="{84F5F158-1308-496A-B709-898323D9A31A}" destId="{CE305420-CFE2-456A-91A8-62F3E1B1F0C2}" srcOrd="1" destOrd="0" presId="urn:microsoft.com/office/officeart/2005/8/layout/hierarchy1"/>
    <dgm:cxn modelId="{92B798FC-E94A-429F-86E4-C8C5A17691F7}" type="presParOf" srcId="{CE305420-CFE2-456A-91A8-62F3E1B1F0C2}" destId="{2A8AB278-557B-40C0-AE8D-FE5A6E4B1141}" srcOrd="0" destOrd="0" presId="urn:microsoft.com/office/officeart/2005/8/layout/hierarchy1"/>
    <dgm:cxn modelId="{434D23EE-37A9-4796-9196-AD673EB1F102}" type="presParOf" srcId="{2A8AB278-557B-40C0-AE8D-FE5A6E4B1141}" destId="{53A40ED2-D4C9-4E8B-9653-182B4F03032E}" srcOrd="0" destOrd="0" presId="urn:microsoft.com/office/officeart/2005/8/layout/hierarchy1"/>
    <dgm:cxn modelId="{05C26FCC-EEFD-4EBF-ADD6-5732C48BC708}" type="presParOf" srcId="{2A8AB278-557B-40C0-AE8D-FE5A6E4B1141}" destId="{185A1159-6920-4A2D-A6F5-26ED30AAE388}" srcOrd="1" destOrd="0" presId="urn:microsoft.com/office/officeart/2005/8/layout/hierarchy1"/>
    <dgm:cxn modelId="{D77A5E4D-0C29-4DB0-91EC-6A6444E0FB5F}" type="presParOf" srcId="{CE305420-CFE2-456A-91A8-62F3E1B1F0C2}" destId="{AD47012C-7B40-4141-A1D2-F8C2DE1E2D0A}" srcOrd="1" destOrd="0" presId="urn:microsoft.com/office/officeart/2005/8/layout/hierarchy1"/>
    <dgm:cxn modelId="{21F09E2B-768D-4421-97CE-E9C52BA7D958}" type="presParOf" srcId="{84F5F158-1308-496A-B709-898323D9A31A}" destId="{1D6E53D0-6DF0-4E99-91C2-C79E4E4DB752}" srcOrd="2" destOrd="0" presId="urn:microsoft.com/office/officeart/2005/8/layout/hierarchy1"/>
    <dgm:cxn modelId="{3D920E2F-AB14-48BB-8E04-23045B5E8503}" type="presParOf" srcId="{1D6E53D0-6DF0-4E99-91C2-C79E4E4DB752}" destId="{591CF10F-CA5F-4D84-A606-0200B60DBC5A}" srcOrd="0" destOrd="0" presId="urn:microsoft.com/office/officeart/2005/8/layout/hierarchy1"/>
    <dgm:cxn modelId="{9D11B6DB-47FF-466B-85B2-9FBD26A13A33}" type="presParOf" srcId="{591CF10F-CA5F-4D84-A606-0200B60DBC5A}" destId="{9063EFF8-B132-4DBD-BAEC-2A0DA2E3179C}" srcOrd="0" destOrd="0" presId="urn:microsoft.com/office/officeart/2005/8/layout/hierarchy1"/>
    <dgm:cxn modelId="{7F70ED98-5907-4146-8EC1-7D8B6441809F}" type="presParOf" srcId="{591CF10F-CA5F-4D84-A606-0200B60DBC5A}" destId="{CC245B3A-3C4B-4E3D-A7D5-8BCF2CD963F4}" srcOrd="1" destOrd="0" presId="urn:microsoft.com/office/officeart/2005/8/layout/hierarchy1"/>
    <dgm:cxn modelId="{448A5D1C-C9BE-4BD8-A968-E4F1F9F27F6F}" type="presParOf" srcId="{1D6E53D0-6DF0-4E99-91C2-C79E4E4DB752}" destId="{1D03227F-DD1D-4882-BA1D-34503E76A3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031B18-7F5A-4B53-909D-C212EFD8DE8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ED4951-7288-4279-ACC8-300E189535CF}">
      <dgm:prSet/>
      <dgm:spPr/>
      <dgm:t>
        <a:bodyPr/>
        <a:lstStyle/>
        <a:p>
          <a:r>
            <a:rPr lang="en-US" b="1" dirty="0"/>
            <a:t>Declarative </a:t>
          </a:r>
        </a:p>
        <a:p>
          <a:r>
            <a:rPr lang="en-US" b="1" dirty="0"/>
            <a:t>Rendering</a:t>
          </a:r>
          <a:endParaRPr lang="en-US" dirty="0"/>
        </a:p>
      </dgm:t>
    </dgm:pt>
    <dgm:pt modelId="{B1DF1762-AFB3-411B-BD8A-80861C996EA8}" type="parTrans" cxnId="{7EDB0929-3623-4268-B861-B61E7AA7527E}">
      <dgm:prSet/>
      <dgm:spPr/>
      <dgm:t>
        <a:bodyPr/>
        <a:lstStyle/>
        <a:p>
          <a:endParaRPr lang="en-US"/>
        </a:p>
      </dgm:t>
    </dgm:pt>
    <dgm:pt modelId="{B975B9C9-D313-4FD8-96C5-D315A1F88DBA}" type="sibTrans" cxnId="{7EDB0929-3623-4268-B861-B61E7AA7527E}">
      <dgm:prSet/>
      <dgm:spPr/>
      <dgm:t>
        <a:bodyPr/>
        <a:lstStyle/>
        <a:p>
          <a:endParaRPr lang="en-US"/>
        </a:p>
      </dgm:t>
    </dgm:pt>
    <dgm:pt modelId="{E361AEA2-A406-4575-8451-46A38C7A1E91}">
      <dgm:prSet/>
      <dgm:spPr/>
      <dgm:t>
        <a:bodyPr/>
        <a:lstStyle/>
        <a:p>
          <a:r>
            <a:rPr lang="en-US" b="1" dirty="0"/>
            <a:t>Reactive</a:t>
          </a:r>
        </a:p>
        <a:p>
          <a:r>
            <a:rPr lang="en-US" b="1" dirty="0"/>
            <a:t>Components </a:t>
          </a:r>
          <a:endParaRPr lang="en-US" dirty="0"/>
        </a:p>
      </dgm:t>
    </dgm:pt>
    <dgm:pt modelId="{A5C613E0-BE7A-473F-BE93-B60120979CCE}" type="parTrans" cxnId="{D169A1FE-51B0-46B3-AF17-11B7613E231F}">
      <dgm:prSet/>
      <dgm:spPr/>
      <dgm:t>
        <a:bodyPr/>
        <a:lstStyle/>
        <a:p>
          <a:endParaRPr lang="en-US"/>
        </a:p>
      </dgm:t>
    </dgm:pt>
    <dgm:pt modelId="{C8F2145A-BB21-4714-A81F-C35A0885BB25}" type="sibTrans" cxnId="{D169A1FE-51B0-46B3-AF17-11B7613E231F}">
      <dgm:prSet/>
      <dgm:spPr/>
      <dgm:t>
        <a:bodyPr/>
        <a:lstStyle/>
        <a:p>
          <a:endParaRPr lang="en-US"/>
        </a:p>
      </dgm:t>
    </dgm:pt>
    <dgm:pt modelId="{07053FC6-AC2D-4C8D-B234-46322730E2B5}">
      <dgm:prSet/>
      <dgm:spPr/>
      <dgm:t>
        <a:bodyPr/>
        <a:lstStyle/>
        <a:p>
          <a:r>
            <a:rPr lang="en-US" b="1" dirty="0"/>
            <a:t>Template </a:t>
          </a:r>
        </a:p>
        <a:p>
          <a:r>
            <a:rPr lang="en-US" b="1" dirty="0"/>
            <a:t>Syntax</a:t>
          </a:r>
          <a:endParaRPr lang="en-US" dirty="0"/>
        </a:p>
      </dgm:t>
    </dgm:pt>
    <dgm:pt modelId="{B26F84BA-4588-4FB1-8356-E7553DC91608}" type="parTrans" cxnId="{47578E7A-67A8-4A2C-87DA-D69240A5CD62}">
      <dgm:prSet/>
      <dgm:spPr/>
      <dgm:t>
        <a:bodyPr/>
        <a:lstStyle/>
        <a:p>
          <a:endParaRPr lang="en-US"/>
        </a:p>
      </dgm:t>
    </dgm:pt>
    <dgm:pt modelId="{C93EB9E7-C54E-4EF7-85E8-7E924B7E54DC}" type="sibTrans" cxnId="{47578E7A-67A8-4A2C-87DA-D69240A5CD62}">
      <dgm:prSet/>
      <dgm:spPr/>
      <dgm:t>
        <a:bodyPr/>
        <a:lstStyle/>
        <a:p>
          <a:endParaRPr lang="en-US"/>
        </a:p>
      </dgm:t>
    </dgm:pt>
    <dgm:pt modelId="{D9C20C8B-150D-4A1F-B849-750580E339BC}">
      <dgm:prSet/>
      <dgm:spPr/>
      <dgm:t>
        <a:bodyPr/>
        <a:lstStyle/>
        <a:p>
          <a:r>
            <a:rPr lang="en-US" b="1" dirty="0"/>
            <a:t>Reusable</a:t>
          </a:r>
        </a:p>
        <a:p>
          <a:r>
            <a:rPr lang="en-US" b="1" dirty="0"/>
            <a:t>Components </a:t>
          </a:r>
          <a:endParaRPr lang="en-US" dirty="0"/>
        </a:p>
      </dgm:t>
    </dgm:pt>
    <dgm:pt modelId="{69926A15-F947-44E9-A38E-7CDEC5E0B8F4}" type="parTrans" cxnId="{80C8E1DA-747F-412A-847E-26B9EE35E3C2}">
      <dgm:prSet/>
      <dgm:spPr/>
      <dgm:t>
        <a:bodyPr/>
        <a:lstStyle/>
        <a:p>
          <a:endParaRPr lang="en-US"/>
        </a:p>
      </dgm:t>
    </dgm:pt>
    <dgm:pt modelId="{EB1083ED-C33D-4A8C-B154-1042B2830C09}" type="sibTrans" cxnId="{80C8E1DA-747F-412A-847E-26B9EE35E3C2}">
      <dgm:prSet/>
      <dgm:spPr/>
      <dgm:t>
        <a:bodyPr/>
        <a:lstStyle/>
        <a:p>
          <a:endParaRPr lang="en-US"/>
        </a:p>
      </dgm:t>
    </dgm:pt>
    <dgm:pt modelId="{13D43B8A-FE2E-49A9-9D72-8ECDDDAACCA3}" type="pres">
      <dgm:prSet presAssocID="{9D031B18-7F5A-4B53-909D-C212EFD8DE8E}" presName="diagram" presStyleCnt="0">
        <dgm:presLayoutVars>
          <dgm:dir/>
          <dgm:resizeHandles val="exact"/>
        </dgm:presLayoutVars>
      </dgm:prSet>
      <dgm:spPr/>
    </dgm:pt>
    <dgm:pt modelId="{4FB3461B-35AA-4528-80ED-0ABDEF78521F}" type="pres">
      <dgm:prSet presAssocID="{9FED4951-7288-4279-ACC8-300E189535CF}" presName="node" presStyleLbl="node1" presStyleIdx="0" presStyleCnt="4" custLinFactX="9379" custLinFactNeighborX="100000" custLinFactNeighborY="2910">
        <dgm:presLayoutVars>
          <dgm:bulletEnabled val="1"/>
        </dgm:presLayoutVars>
      </dgm:prSet>
      <dgm:spPr/>
    </dgm:pt>
    <dgm:pt modelId="{AE0F66C3-FCCA-4A6D-A916-87F44E37B150}" type="pres">
      <dgm:prSet presAssocID="{B975B9C9-D313-4FD8-96C5-D315A1F88DBA}" presName="sibTrans" presStyleCnt="0"/>
      <dgm:spPr/>
    </dgm:pt>
    <dgm:pt modelId="{B8EEA0E2-DB2B-4536-90E6-2CFEE315A414}" type="pres">
      <dgm:prSet presAssocID="{E361AEA2-A406-4575-8451-46A38C7A1E91}" presName="node" presStyleLbl="node1" presStyleIdx="1" presStyleCnt="4" custLinFactX="-10006" custLinFactNeighborX="-100000" custLinFactNeighborY="2425">
        <dgm:presLayoutVars>
          <dgm:bulletEnabled val="1"/>
        </dgm:presLayoutVars>
      </dgm:prSet>
      <dgm:spPr/>
    </dgm:pt>
    <dgm:pt modelId="{5CADF48E-D092-4BC7-826D-ABC744241F61}" type="pres">
      <dgm:prSet presAssocID="{C8F2145A-BB21-4714-A81F-C35A0885BB25}" presName="sibTrans" presStyleCnt="0"/>
      <dgm:spPr/>
    </dgm:pt>
    <dgm:pt modelId="{C9428FE2-77B4-48F0-8F93-8C2066FDB011}" type="pres">
      <dgm:prSet presAssocID="{07053FC6-AC2D-4C8D-B234-46322730E2B5}" presName="node" presStyleLbl="node1" presStyleIdx="2" presStyleCnt="4">
        <dgm:presLayoutVars>
          <dgm:bulletEnabled val="1"/>
        </dgm:presLayoutVars>
      </dgm:prSet>
      <dgm:spPr/>
    </dgm:pt>
    <dgm:pt modelId="{83784C1F-5E90-43E7-90FD-4F799A3ACA63}" type="pres">
      <dgm:prSet presAssocID="{C93EB9E7-C54E-4EF7-85E8-7E924B7E54DC}" presName="sibTrans" presStyleCnt="0"/>
      <dgm:spPr/>
    </dgm:pt>
    <dgm:pt modelId="{4D47B863-7B34-4283-BC2B-B3943967DBCF}" type="pres">
      <dgm:prSet presAssocID="{D9C20C8B-150D-4A1F-B849-750580E339BC}" presName="node" presStyleLbl="node1" presStyleIdx="3" presStyleCnt="4">
        <dgm:presLayoutVars>
          <dgm:bulletEnabled val="1"/>
        </dgm:presLayoutVars>
      </dgm:prSet>
      <dgm:spPr/>
    </dgm:pt>
  </dgm:ptLst>
  <dgm:cxnLst>
    <dgm:cxn modelId="{7EDB0929-3623-4268-B861-B61E7AA7527E}" srcId="{9D031B18-7F5A-4B53-909D-C212EFD8DE8E}" destId="{9FED4951-7288-4279-ACC8-300E189535CF}" srcOrd="0" destOrd="0" parTransId="{B1DF1762-AFB3-411B-BD8A-80861C996EA8}" sibTransId="{B975B9C9-D313-4FD8-96C5-D315A1F88DBA}"/>
    <dgm:cxn modelId="{A52B8E5E-A493-41E5-9FFA-95C25AFB436E}" type="presOf" srcId="{07053FC6-AC2D-4C8D-B234-46322730E2B5}" destId="{C9428FE2-77B4-48F0-8F93-8C2066FDB011}" srcOrd="0" destOrd="0" presId="urn:microsoft.com/office/officeart/2005/8/layout/default"/>
    <dgm:cxn modelId="{A646A063-104B-4D86-B7EF-77B73E7E2522}" type="presOf" srcId="{D9C20C8B-150D-4A1F-B849-750580E339BC}" destId="{4D47B863-7B34-4283-BC2B-B3943967DBCF}" srcOrd="0" destOrd="0" presId="urn:microsoft.com/office/officeart/2005/8/layout/default"/>
    <dgm:cxn modelId="{97954C48-CDC2-43A6-B2BC-86D096724457}" type="presOf" srcId="{9FED4951-7288-4279-ACC8-300E189535CF}" destId="{4FB3461B-35AA-4528-80ED-0ABDEF78521F}" srcOrd="0" destOrd="0" presId="urn:microsoft.com/office/officeart/2005/8/layout/default"/>
    <dgm:cxn modelId="{47578E7A-67A8-4A2C-87DA-D69240A5CD62}" srcId="{9D031B18-7F5A-4B53-909D-C212EFD8DE8E}" destId="{07053FC6-AC2D-4C8D-B234-46322730E2B5}" srcOrd="2" destOrd="0" parTransId="{B26F84BA-4588-4FB1-8356-E7553DC91608}" sibTransId="{C93EB9E7-C54E-4EF7-85E8-7E924B7E54DC}"/>
    <dgm:cxn modelId="{0156309E-7A1D-41AD-B765-BDD92413C49D}" type="presOf" srcId="{E361AEA2-A406-4575-8451-46A38C7A1E91}" destId="{B8EEA0E2-DB2B-4536-90E6-2CFEE315A414}" srcOrd="0" destOrd="0" presId="urn:microsoft.com/office/officeart/2005/8/layout/default"/>
    <dgm:cxn modelId="{3C0808CE-7B23-452E-9BA3-8D42BB8A1568}" type="presOf" srcId="{9D031B18-7F5A-4B53-909D-C212EFD8DE8E}" destId="{13D43B8A-FE2E-49A9-9D72-8ECDDDAACCA3}" srcOrd="0" destOrd="0" presId="urn:microsoft.com/office/officeart/2005/8/layout/default"/>
    <dgm:cxn modelId="{80C8E1DA-747F-412A-847E-26B9EE35E3C2}" srcId="{9D031B18-7F5A-4B53-909D-C212EFD8DE8E}" destId="{D9C20C8B-150D-4A1F-B849-750580E339BC}" srcOrd="3" destOrd="0" parTransId="{69926A15-F947-44E9-A38E-7CDEC5E0B8F4}" sibTransId="{EB1083ED-C33D-4A8C-B154-1042B2830C09}"/>
    <dgm:cxn modelId="{D169A1FE-51B0-46B3-AF17-11B7613E231F}" srcId="{9D031B18-7F5A-4B53-909D-C212EFD8DE8E}" destId="{E361AEA2-A406-4575-8451-46A38C7A1E91}" srcOrd="1" destOrd="0" parTransId="{A5C613E0-BE7A-473F-BE93-B60120979CCE}" sibTransId="{C8F2145A-BB21-4714-A81F-C35A0885BB25}"/>
    <dgm:cxn modelId="{E27215A7-B20F-46A9-8B34-9ABA80EFF96C}" type="presParOf" srcId="{13D43B8A-FE2E-49A9-9D72-8ECDDDAACCA3}" destId="{4FB3461B-35AA-4528-80ED-0ABDEF78521F}" srcOrd="0" destOrd="0" presId="urn:microsoft.com/office/officeart/2005/8/layout/default"/>
    <dgm:cxn modelId="{AD3AA389-66A0-43BE-A8C6-0D1540B743CE}" type="presParOf" srcId="{13D43B8A-FE2E-49A9-9D72-8ECDDDAACCA3}" destId="{AE0F66C3-FCCA-4A6D-A916-87F44E37B150}" srcOrd="1" destOrd="0" presId="urn:microsoft.com/office/officeart/2005/8/layout/default"/>
    <dgm:cxn modelId="{08EF3318-0436-4401-BA5C-81A58095A990}" type="presParOf" srcId="{13D43B8A-FE2E-49A9-9D72-8ECDDDAACCA3}" destId="{B8EEA0E2-DB2B-4536-90E6-2CFEE315A414}" srcOrd="2" destOrd="0" presId="urn:microsoft.com/office/officeart/2005/8/layout/default"/>
    <dgm:cxn modelId="{7D76EDE4-7DAE-43BA-BAE9-8C925371491E}" type="presParOf" srcId="{13D43B8A-FE2E-49A9-9D72-8ECDDDAACCA3}" destId="{5CADF48E-D092-4BC7-826D-ABC744241F61}" srcOrd="3" destOrd="0" presId="urn:microsoft.com/office/officeart/2005/8/layout/default"/>
    <dgm:cxn modelId="{43E19E55-DB52-4EC5-9F9A-513B1509C1EA}" type="presParOf" srcId="{13D43B8A-FE2E-49A9-9D72-8ECDDDAACCA3}" destId="{C9428FE2-77B4-48F0-8F93-8C2066FDB011}" srcOrd="4" destOrd="0" presId="urn:microsoft.com/office/officeart/2005/8/layout/default"/>
    <dgm:cxn modelId="{D57E7B03-6F26-4496-A1D6-36A2FDB65AFF}" type="presParOf" srcId="{13D43B8A-FE2E-49A9-9D72-8ECDDDAACCA3}" destId="{83784C1F-5E90-43E7-90FD-4F799A3ACA63}" srcOrd="5" destOrd="0" presId="urn:microsoft.com/office/officeart/2005/8/layout/default"/>
    <dgm:cxn modelId="{2CDEE213-5BD5-4836-9AFE-662A27282CC2}" type="presParOf" srcId="{13D43B8A-FE2E-49A9-9D72-8ECDDDAACCA3}" destId="{4D47B863-7B34-4283-BC2B-B3943967DBC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ADD83-900B-4B53-A2B8-0AF252E6AC09}">
      <dsp:nvSpPr>
        <dsp:cNvPr id="0" name=""/>
        <dsp:cNvSpPr/>
      </dsp:nvSpPr>
      <dsp:spPr>
        <a:xfrm>
          <a:off x="0" y="400034"/>
          <a:ext cx="9760527" cy="97812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800" kern="1200"/>
            <a:t>Learn some Vue.js</a:t>
          </a:r>
          <a:endParaRPr lang="en-US" sz="3800" kern="1200"/>
        </a:p>
      </dsp:txBody>
      <dsp:txXfrm>
        <a:off x="47748" y="447782"/>
        <a:ext cx="9665031" cy="882624"/>
      </dsp:txXfrm>
    </dsp:sp>
    <dsp:sp modelId="{533EBE3D-38CB-4DAE-AB8C-E0102C48711D}">
      <dsp:nvSpPr>
        <dsp:cNvPr id="0" name=""/>
        <dsp:cNvSpPr/>
      </dsp:nvSpPr>
      <dsp:spPr>
        <a:xfrm>
          <a:off x="0" y="1487594"/>
          <a:ext cx="9760527" cy="97812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800" kern="1200"/>
            <a:t>Bring Web-Technology to the Desktop</a:t>
          </a:r>
          <a:endParaRPr lang="en-US" sz="3800" kern="1200"/>
        </a:p>
      </dsp:txBody>
      <dsp:txXfrm>
        <a:off x="47748" y="1535342"/>
        <a:ext cx="9665031" cy="882624"/>
      </dsp:txXfrm>
    </dsp:sp>
    <dsp:sp modelId="{30BFA20F-EC8D-4E44-BC0D-7D17F97EE9A1}">
      <dsp:nvSpPr>
        <dsp:cNvPr id="0" name=""/>
        <dsp:cNvSpPr/>
      </dsp:nvSpPr>
      <dsp:spPr>
        <a:xfrm>
          <a:off x="0" y="2575154"/>
          <a:ext cx="9760527" cy="97812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800" kern="1200"/>
            <a:t>Have it bundled in a single executable</a:t>
          </a:r>
          <a:endParaRPr lang="en-US" sz="3800" kern="1200"/>
        </a:p>
      </dsp:txBody>
      <dsp:txXfrm>
        <a:off x="47748" y="2622902"/>
        <a:ext cx="9665031" cy="882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19A7E-90E4-4330-B134-91D002864D61}">
      <dsp:nvSpPr>
        <dsp:cNvPr id="0" name=""/>
        <dsp:cNvSpPr/>
      </dsp:nvSpPr>
      <dsp:spPr>
        <a:xfrm>
          <a:off x="0" y="1056423"/>
          <a:ext cx="3022718" cy="191942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669D3F-C524-4635-A633-F3EF32855E22}">
      <dsp:nvSpPr>
        <dsp:cNvPr id="0" name=""/>
        <dsp:cNvSpPr/>
      </dsp:nvSpPr>
      <dsp:spPr>
        <a:xfrm>
          <a:off x="335857" y="1375488"/>
          <a:ext cx="3022718" cy="1919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Provides runtime library to handle </a:t>
          </a:r>
          <a:r>
            <a:rPr lang="en-US" sz="2400" kern="1200" dirty="0" err="1"/>
            <a:t>eventing</a:t>
          </a:r>
          <a:r>
            <a:rPr lang="en-US" sz="2400" kern="1200" dirty="0"/>
            <a:t>, logging, dialogs etc.</a:t>
          </a:r>
        </a:p>
      </dsp:txBody>
      <dsp:txXfrm>
        <a:off x="392075" y="1431706"/>
        <a:ext cx="2910282" cy="1806990"/>
      </dsp:txXfrm>
    </dsp:sp>
    <dsp:sp modelId="{12443838-AFB5-4E5A-9571-B85EFBF9FB30}">
      <dsp:nvSpPr>
        <dsp:cNvPr id="0" name=""/>
        <dsp:cNvSpPr/>
      </dsp:nvSpPr>
      <dsp:spPr>
        <a:xfrm>
          <a:off x="3694433" y="1056423"/>
          <a:ext cx="3022718" cy="191942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088E0F-26B3-4B6A-BAE0-38B4C376CEF6}">
      <dsp:nvSpPr>
        <dsp:cNvPr id="0" name=""/>
        <dsp:cNvSpPr/>
      </dsp:nvSpPr>
      <dsp:spPr>
        <a:xfrm>
          <a:off x="4030291" y="1375488"/>
          <a:ext cx="3022718" cy="1919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Live development – automatic rebuilds and reloads</a:t>
          </a:r>
        </a:p>
      </dsp:txBody>
      <dsp:txXfrm>
        <a:off x="4086509" y="1431706"/>
        <a:ext cx="2910282" cy="1806990"/>
      </dsp:txXfrm>
    </dsp:sp>
    <dsp:sp modelId="{03B3B097-4946-4845-BCBB-4E2F7553B5FA}">
      <dsp:nvSpPr>
        <dsp:cNvPr id="0" name=""/>
        <dsp:cNvSpPr/>
      </dsp:nvSpPr>
      <dsp:spPr>
        <a:xfrm>
          <a:off x="7388867" y="1056423"/>
          <a:ext cx="3022718" cy="191942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24482B-98DA-4352-8879-8A733B23836C}">
      <dsp:nvSpPr>
        <dsp:cNvPr id="0" name=""/>
        <dsp:cNvSpPr/>
      </dsp:nvSpPr>
      <dsp:spPr>
        <a:xfrm>
          <a:off x="7724724" y="1375488"/>
          <a:ext cx="3022718" cy="1919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Allows developing in a browser (auto-refresh when assets change on disk)</a:t>
          </a:r>
        </a:p>
      </dsp:txBody>
      <dsp:txXfrm>
        <a:off x="7780942" y="1431706"/>
        <a:ext cx="2910282" cy="1806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C220E-3BFA-4A65-9B6D-65484F1AB6A5}">
      <dsp:nvSpPr>
        <dsp:cNvPr id="0" name=""/>
        <dsp:cNvSpPr/>
      </dsp:nvSpPr>
      <dsp:spPr>
        <a:xfrm>
          <a:off x="0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EB840-C60A-4D30-87C3-BC535BD6834E}">
      <dsp:nvSpPr>
        <dsp:cNvPr id="0" name=""/>
        <dsp:cNvSpPr/>
      </dsp:nvSpPr>
      <dsp:spPr>
        <a:xfrm>
          <a:off x="328612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GO </a:t>
          </a:r>
          <a:r>
            <a:rPr lang="en-US" sz="2900" kern="1200">
              <a:sym typeface="Wingdings" panose="05000000000000000000" pitchFamily="2" charset="2"/>
            </a:rPr>
            <a:t></a:t>
          </a:r>
          <a:r>
            <a:rPr lang="en-US" sz="2900" kern="1200"/>
            <a:t> BACKEND</a:t>
          </a:r>
        </a:p>
      </dsp:txBody>
      <dsp:txXfrm>
        <a:off x="383617" y="1448357"/>
        <a:ext cx="2847502" cy="1768010"/>
      </dsp:txXfrm>
    </dsp:sp>
    <dsp:sp modelId="{53A40ED2-D4C9-4E8B-9653-182B4F03032E}">
      <dsp:nvSpPr>
        <dsp:cNvPr id="0" name=""/>
        <dsp:cNvSpPr/>
      </dsp:nvSpPr>
      <dsp:spPr>
        <a:xfrm>
          <a:off x="3614737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A1159-6920-4A2D-A6F5-26ED30AAE388}">
      <dsp:nvSpPr>
        <dsp:cNvPr id="0" name=""/>
        <dsp:cNvSpPr/>
      </dsp:nvSpPr>
      <dsp:spPr>
        <a:xfrm>
          <a:off x="3943350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Communication layer (JS bindings)</a:t>
          </a:r>
        </a:p>
      </dsp:txBody>
      <dsp:txXfrm>
        <a:off x="3998355" y="1448357"/>
        <a:ext cx="2847502" cy="1768010"/>
      </dsp:txXfrm>
    </dsp:sp>
    <dsp:sp modelId="{9063EFF8-B132-4DBD-BAEC-2A0DA2E3179C}">
      <dsp:nvSpPr>
        <dsp:cNvPr id="0" name=""/>
        <dsp:cNvSpPr/>
      </dsp:nvSpPr>
      <dsp:spPr>
        <a:xfrm>
          <a:off x="7229475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5B3A-3C4B-4E3D-A7D5-8BCF2CD963F4}">
      <dsp:nvSpPr>
        <dsp:cNvPr id="0" name=""/>
        <dsp:cNvSpPr/>
      </dsp:nvSpPr>
      <dsp:spPr>
        <a:xfrm>
          <a:off x="7558087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ym typeface="Wingdings" panose="05000000000000000000" pitchFamily="2" charset="2"/>
            </a:rPr>
            <a:t></a:t>
          </a:r>
          <a:r>
            <a:rPr lang="en-US" sz="2900" kern="1200"/>
            <a:t>FRONTEND</a:t>
          </a:r>
        </a:p>
      </dsp:txBody>
      <dsp:txXfrm>
        <a:off x="7613092" y="1448357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3461B-35AA-4528-80ED-0ABDEF78521F}">
      <dsp:nvSpPr>
        <dsp:cNvPr id="0" name=""/>
        <dsp:cNvSpPr/>
      </dsp:nvSpPr>
      <dsp:spPr>
        <a:xfrm>
          <a:off x="5404172" y="61337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Declarative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Rendering</a:t>
          </a:r>
          <a:endParaRPr lang="en-US" sz="4000" kern="1200" dirty="0"/>
        </a:p>
      </dsp:txBody>
      <dsp:txXfrm>
        <a:off x="5404172" y="61337"/>
        <a:ext cx="3342605" cy="2005563"/>
      </dsp:txXfrm>
    </dsp:sp>
    <dsp:sp modelId="{B8EEA0E2-DB2B-4536-90E6-2CFEE315A414}">
      <dsp:nvSpPr>
        <dsp:cNvPr id="0" name=""/>
        <dsp:cNvSpPr/>
      </dsp:nvSpPr>
      <dsp:spPr>
        <a:xfrm>
          <a:off x="1747863" y="51610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Reactive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Components </a:t>
          </a:r>
          <a:endParaRPr lang="en-US" sz="4000" kern="1200" dirty="0"/>
        </a:p>
      </dsp:txBody>
      <dsp:txXfrm>
        <a:off x="1747863" y="51610"/>
        <a:ext cx="3342605" cy="2005563"/>
      </dsp:txXfrm>
    </dsp:sp>
    <dsp:sp modelId="{C9428FE2-77B4-48F0-8F93-8C2066FDB011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Template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Syntax</a:t>
          </a:r>
          <a:endParaRPr lang="en-US" sz="4000" kern="1200" dirty="0"/>
        </a:p>
      </dsp:txBody>
      <dsp:txXfrm>
        <a:off x="1748064" y="2342799"/>
        <a:ext cx="3342605" cy="2005563"/>
      </dsp:txXfrm>
    </dsp:sp>
    <dsp:sp modelId="{4D47B863-7B34-4283-BC2B-B3943967DBCF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Reusable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Components </a:t>
          </a:r>
          <a:endParaRPr lang="en-US" sz="4000" kern="1200" dirty="0"/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09C14-3824-4DA7-9BFA-D6D600EC8693}" type="datetimeFigureOut">
              <a:rPr lang="en-DE" smtClean="0"/>
              <a:t>05/01/2025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38D6-7DF1-4749-8DA0-21A9989A0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465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38D6-7DF1-4749-8DA0-21A9989A09C1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461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9F5B-3412-08B5-6258-AF54B10C7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4FF6B5-237D-49A1-A38D-CE9B48D44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13EB0B-DC59-9CFC-8EBD-6F27DE6A6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* Tauri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technically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distribute</a:t>
            </a:r>
            <a:r>
              <a:rPr lang="de-DE"/>
              <a:t>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executables</a:t>
            </a:r>
            <a:r>
              <a:rPr lang="de-DE"/>
              <a:t>, but </a:t>
            </a:r>
            <a:r>
              <a:rPr lang="de-DE" err="1"/>
              <a:t>they</a:t>
            </a:r>
            <a:r>
              <a:rPr lang="de-DE"/>
              <a:t> </a:t>
            </a:r>
            <a:r>
              <a:rPr lang="de-DE" err="1"/>
              <a:t>never</a:t>
            </a:r>
            <a:r>
              <a:rPr lang="de-DE"/>
              <a:t> </a:t>
            </a:r>
            <a:r>
              <a:rPr lang="de-DE" err="1"/>
              <a:t>claim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support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standard</a:t>
            </a:r>
            <a:r>
              <a:rPr lang="de-DE"/>
              <a:t> </a:t>
            </a:r>
            <a:r>
              <a:rPr lang="de-DE" err="1"/>
              <a:t>way</a:t>
            </a:r>
            <a:r>
              <a:rPr lang="de-DE"/>
              <a:t>, </a:t>
            </a:r>
            <a:r>
              <a:rPr lang="de-DE" err="1"/>
              <a:t>since</a:t>
            </a:r>
            <a:r>
              <a:rPr lang="de-DE"/>
              <a:t> </a:t>
            </a:r>
            <a:r>
              <a:rPr lang="de-DE" err="1"/>
              <a:t>dependencies</a:t>
            </a:r>
            <a:r>
              <a:rPr lang="de-DE"/>
              <a:t> </a:t>
            </a:r>
            <a:r>
              <a:rPr lang="de-DE" err="1"/>
              <a:t>might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missing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way</a:t>
            </a:r>
            <a:r>
              <a:rPr lang="de-DE"/>
              <a:t>.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C8AB6-CC44-D45E-FA1F-A98207D43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38D6-7DF1-4749-8DA0-21A9989A09C1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018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E2F5-A22B-FE71-2702-361C0CCC0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6A5F2A-6642-4BD3-48A3-EE61D58377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6DE73-EA30-F4F5-58A5-6CAB29EA1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* Tauri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technically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distribute</a:t>
            </a:r>
            <a:r>
              <a:rPr lang="de-DE"/>
              <a:t>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executables</a:t>
            </a:r>
            <a:r>
              <a:rPr lang="de-DE"/>
              <a:t>, but </a:t>
            </a:r>
            <a:r>
              <a:rPr lang="de-DE" err="1"/>
              <a:t>they</a:t>
            </a:r>
            <a:r>
              <a:rPr lang="de-DE"/>
              <a:t> </a:t>
            </a:r>
            <a:r>
              <a:rPr lang="de-DE" err="1"/>
              <a:t>never</a:t>
            </a:r>
            <a:r>
              <a:rPr lang="de-DE"/>
              <a:t> </a:t>
            </a:r>
            <a:r>
              <a:rPr lang="de-DE" err="1"/>
              <a:t>claim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support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standard</a:t>
            </a:r>
            <a:r>
              <a:rPr lang="de-DE"/>
              <a:t> </a:t>
            </a:r>
            <a:r>
              <a:rPr lang="de-DE" err="1"/>
              <a:t>way</a:t>
            </a:r>
            <a:r>
              <a:rPr lang="de-DE"/>
              <a:t>, </a:t>
            </a:r>
            <a:r>
              <a:rPr lang="de-DE" err="1"/>
              <a:t>since</a:t>
            </a:r>
            <a:r>
              <a:rPr lang="de-DE"/>
              <a:t> </a:t>
            </a:r>
            <a:r>
              <a:rPr lang="de-DE" err="1"/>
              <a:t>dependencies</a:t>
            </a:r>
            <a:r>
              <a:rPr lang="de-DE"/>
              <a:t> </a:t>
            </a:r>
            <a:r>
              <a:rPr lang="de-DE" err="1"/>
              <a:t>might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missing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way</a:t>
            </a:r>
            <a:r>
              <a:rPr lang="de-DE"/>
              <a:t>.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701A8-82AF-1588-FC1C-99BF0E7DB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38D6-7DF1-4749-8DA0-21A9989A09C1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469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22E89-CAC6-4B1A-C74D-A94207FD6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6FC69E-F2F0-7173-E612-E174676C8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FF60D0-5FB0-577C-8A19-49A74EB83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* Tauri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technically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distribute</a:t>
            </a:r>
            <a:r>
              <a:rPr lang="de-DE"/>
              <a:t>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executables</a:t>
            </a:r>
            <a:r>
              <a:rPr lang="de-DE"/>
              <a:t>, but </a:t>
            </a:r>
            <a:r>
              <a:rPr lang="de-DE" err="1"/>
              <a:t>they</a:t>
            </a:r>
            <a:r>
              <a:rPr lang="de-DE"/>
              <a:t> </a:t>
            </a:r>
            <a:r>
              <a:rPr lang="de-DE" err="1"/>
              <a:t>never</a:t>
            </a:r>
            <a:r>
              <a:rPr lang="de-DE"/>
              <a:t> </a:t>
            </a:r>
            <a:r>
              <a:rPr lang="de-DE" err="1"/>
              <a:t>claim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support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standard</a:t>
            </a:r>
            <a:r>
              <a:rPr lang="de-DE"/>
              <a:t> </a:t>
            </a:r>
            <a:r>
              <a:rPr lang="de-DE" err="1"/>
              <a:t>way</a:t>
            </a:r>
            <a:r>
              <a:rPr lang="de-DE"/>
              <a:t>, </a:t>
            </a:r>
            <a:r>
              <a:rPr lang="de-DE" err="1"/>
              <a:t>since</a:t>
            </a:r>
            <a:r>
              <a:rPr lang="de-DE"/>
              <a:t> </a:t>
            </a:r>
            <a:r>
              <a:rPr lang="de-DE" err="1"/>
              <a:t>dependencies</a:t>
            </a:r>
            <a:r>
              <a:rPr lang="de-DE"/>
              <a:t> </a:t>
            </a:r>
            <a:r>
              <a:rPr lang="de-DE" err="1"/>
              <a:t>might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missing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way</a:t>
            </a:r>
            <a:r>
              <a:rPr lang="de-DE"/>
              <a:t>.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1AE7-C0FB-472E-18CF-6BF18E32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38D6-7DF1-4749-8DA0-21A9989A09C1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366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D275-6F3D-4DC5-3442-2C03E06DA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57808-35F0-6ECB-6421-89461A951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964B-3D91-AA6E-9272-5D2C64BF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4478-ED3D-4729-93E5-1F66C79EA1F6}" type="datetime1">
              <a:rPr lang="LID4096" smtClean="0"/>
              <a:t>01/05/2025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E4FA-FC2F-B59F-7D8F-2D6F8744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4202-C40E-448E-F260-67660C51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60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37B6-4053-C873-D7E9-CAF45007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637F7-02CC-87C1-7883-F124F81CC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6B913-7D89-A7D4-0484-2D2B8E2D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E015-827E-4876-BFF2-B7B56CF33440}" type="datetime1">
              <a:rPr lang="LID4096" smtClean="0"/>
              <a:t>01/05/2025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41B5-3B12-61CE-F7A7-FFE96D69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2E0C-88D4-D0C3-B24A-AB0701F5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458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A5D5B-C8CE-AF3E-8709-F86BB2C78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1833E-D4BD-1768-2A21-634FD1CCA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8E02-FEB9-5093-E1DF-714CF3B6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912-52EB-4D3F-A6A9-4B332252A409}" type="datetime1">
              <a:rPr lang="LID4096" smtClean="0"/>
              <a:t>01/05/2025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3F06-8072-07A4-49B1-A6155F7A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22CB-775C-2EC0-3B07-5C8177B5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67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2D4-66CE-F580-9E60-2069D42F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9651-866E-8BAD-AE66-04C64729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8826-0AD9-8A62-CBFE-9561599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1E1-B080-4C37-92D2-FC26EC3E89EF}" type="datetime1">
              <a:rPr lang="LID4096" smtClean="0"/>
              <a:t>01/05/2025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E1BA-08A8-D413-5AE3-248BDB59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C48A9-D2F3-97DA-4013-3E36D5C3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56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5129-F7EE-3F8A-AC58-0CB47726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0CAA2-3C60-29BB-A81B-117A9EF9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91D3-4927-C46A-F80C-044A3ED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38F3-5355-423D-A27A-7D1ABC8517E2}" type="datetime1">
              <a:rPr lang="LID4096" smtClean="0"/>
              <a:t>01/05/2025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C254-6A10-077C-1E87-BBB3ED60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BD9D-C22A-E354-1EBD-67F14F0E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593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9B41-D113-73FE-864E-41EC32EC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AA54-8F89-EBEA-B5DF-40A9E0A4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E4945-4953-E36A-2814-5607E29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B10E-F175-DD4F-1322-B12FBD35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062D-192A-42A3-BE1C-DC9F1F3B5730}" type="datetime1">
              <a:rPr lang="LID4096" smtClean="0"/>
              <a:t>01/05/2025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11361-032D-A730-ABBD-47ADEDA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3385-431D-FC04-5285-C14821AD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632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5305-3671-8FEA-2511-C24B7F2D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7F830-8E24-DBEB-C130-FB6D5FFA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195C4-F2AB-F386-5440-855E69ED7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1E96-A354-A0DC-AAF2-C8CD5E3F4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41470-8981-E1DA-7F0D-A420C219B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11E22-810B-BA85-14AE-FE9545D4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07D7-1480-4EF6-9A90-E324BD4CB9EB}" type="datetime1">
              <a:rPr lang="LID4096" smtClean="0"/>
              <a:t>01/05/2025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0A460-424C-7503-2136-E9DA5E04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E36A4-C355-13F6-78CC-EB0DB32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196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D2CA-AD22-2C07-3477-A51EADD2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AEF5-C1C0-08FA-7E4D-82D95BDA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A2B-8275-4CDD-AFB1-E71424A5A4F1}" type="datetime1">
              <a:rPr lang="LID4096" smtClean="0"/>
              <a:t>01/05/2025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A5BB0-1C06-4BB9-9D27-2CF7BC21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4E729-F918-1EAE-DFC6-1657E542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FC3C3-A7BB-A962-5BF5-F0392674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3E8A-8A7F-40D4-9C85-C6C12CFF1E6E}" type="datetime1">
              <a:rPr lang="LID4096" smtClean="0"/>
              <a:t>01/05/2025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0948A-EE61-46C3-0B16-BE6FF55B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5103C-C2B9-E3A2-0682-B53C405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54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FE2D-1128-03F7-5770-B665F8EF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C5B-82C3-67FF-9C59-72B2751D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6E72-7EB7-2848-3ECE-6D7D8C691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DE85A-2F01-D3A0-CB7D-DC8FBEA3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9D56-4E13-4DE6-9094-DDB98EE8A544}" type="datetime1">
              <a:rPr lang="LID4096" smtClean="0"/>
              <a:t>01/05/2025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59AC-119D-0BB5-EE57-394BE29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2F33-6F72-9292-1400-4AB9B315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70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8BC7-6EE2-A921-ABF9-10BD7719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CC367-3968-5369-6C63-F268CC945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478B2-9A87-FEF8-BC52-3E946F5A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0A4C4-4EE1-A831-5593-FF5540B5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AC99-CE62-4A6D-AEAB-11541522DB89}" type="datetime1">
              <a:rPr lang="LID4096" smtClean="0"/>
              <a:t>01/05/2025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5BC9-26D9-8D83-1BCE-03CF5D0A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D6F5-ED1B-F7FA-1B62-27CFA8F3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68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AA474-9AAF-CE40-DBFD-818F3F72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25DB1-8960-5EFF-AD6D-557A116B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9F50-5714-00C7-1DBE-5E7156DC5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1FD6B-F3E4-4A11-88A7-179B8A821F5A}" type="datetime1">
              <a:rPr lang="LID4096" smtClean="0"/>
              <a:t>01/05/2025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66B6-E7D6-9829-0F55-15B6648EE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bit.ly/</a:t>
            </a:r>
            <a:r>
              <a:rPr lang="de-DE" err="1"/>
              <a:t>esd-wails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BE32-F11A-6884-7360-0FC54AA2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87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guide/introduction" TargetMode="External"/><Relationship Id="rId2" Type="http://schemas.openxmlformats.org/officeDocument/2006/relationships/hyperlink" Target="https://wails.io/docs/introdu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Freeform: Shape 3080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826ED-3E05-A54E-D1B5-E70AC9FE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690" y="3037110"/>
            <a:ext cx="5019074" cy="1355953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Wails &amp; Vue </a:t>
            </a:r>
            <a:endParaRPr lang="en-DE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8396C-C5CA-EACF-F8F8-109CF18D5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r>
              <a:rPr lang="en-US" sz="2800" err="1"/>
              <a:t>Kristijan</a:t>
            </a:r>
            <a:r>
              <a:rPr lang="en-US" sz="2800"/>
              <a:t>, Luca &amp; Miro</a:t>
            </a:r>
            <a:endParaRPr lang="en-DE" sz="280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4" name="Picture 2" descr="VueJs: The basics in 4 mins - codeburst">
            <a:extLst>
              <a:ext uri="{FF2B5EF4-FFF2-40B4-BE49-F238E27FC236}">
                <a16:creationId xmlns:a16="http://schemas.microsoft.com/office/drawing/2014/main" id="{FEB7388F-0369-3555-5864-82741B084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9962" y="625683"/>
            <a:ext cx="449704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Wails | Svelte Themes">
            <a:extLst>
              <a:ext uri="{FF2B5EF4-FFF2-40B4-BE49-F238E27FC236}">
                <a16:creationId xmlns:a16="http://schemas.microsoft.com/office/drawing/2014/main" id="{7BD7ACF6-A49B-C927-1620-0AD0B7573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4" r="21299"/>
          <a:stretch/>
        </p:blipFill>
        <p:spPr bwMode="auto">
          <a:xfrm>
            <a:off x="7803325" y="3550309"/>
            <a:ext cx="30903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BAFDF8C-DD90-C6DC-CEA5-119F2BEC5FCD}"/>
              </a:ext>
            </a:extLst>
          </p:cNvPr>
          <p:cNvSpPr txBox="1"/>
          <p:nvPr/>
        </p:nvSpPr>
        <p:spPr>
          <a:xfrm>
            <a:off x="293914" y="1759852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de-DE" b="0" i="0">
                <a:effectLst/>
                <a:latin typeface="inherit"/>
              </a:rPr>
              <a:t>bit.ly/</a:t>
            </a:r>
            <a:r>
              <a:rPr lang="de-DE" b="0" i="0" err="1">
                <a:effectLst/>
                <a:latin typeface="inherit"/>
              </a:rPr>
              <a:t>esd-wails</a:t>
            </a:r>
            <a:endParaRPr lang="de-DE" b="0" i="0">
              <a:effectLst/>
              <a:latin typeface="inherit"/>
            </a:endParaRPr>
          </a:p>
          <a:p>
            <a:pPr lvl="1" algn="ctr"/>
            <a:r>
              <a:rPr lang="de-DE" err="1">
                <a:solidFill>
                  <a:schemeClr val="bg1">
                    <a:lumMod val="65000"/>
                  </a:schemeClr>
                </a:solidFill>
                <a:latin typeface="inherit"/>
              </a:rPr>
              <a:t>or</a:t>
            </a:r>
            <a:endParaRPr lang="de-DE" b="0" i="0">
              <a:solidFill>
                <a:schemeClr val="bg1">
                  <a:lumMod val="65000"/>
                </a:schemeClr>
              </a:solidFill>
              <a:effectLst/>
              <a:latin typeface="inherit"/>
            </a:endParaRPr>
          </a:p>
          <a:p>
            <a:pPr lvl="1" algn="ctr"/>
            <a:r>
              <a:rPr lang="de-DE">
                <a:latin typeface="inherit"/>
              </a:rPr>
              <a:t>github.com/</a:t>
            </a:r>
            <a:r>
              <a:rPr lang="de-DE" err="1">
                <a:latin typeface="inherit"/>
              </a:rPr>
              <a:t>sebivenlo</a:t>
            </a:r>
            <a:r>
              <a:rPr lang="de-DE">
                <a:latin typeface="inherit"/>
              </a:rPr>
              <a:t>/esd-2024-wailsvue  </a:t>
            </a:r>
            <a:endParaRPr lang="en-DE"/>
          </a:p>
          <a:p>
            <a:pPr lvl="1" algn="ctr"/>
            <a:endParaRPr lang="de-DE" b="0" i="0">
              <a:effectLst/>
              <a:latin typeface="inherit"/>
            </a:endParaRPr>
          </a:p>
        </p:txBody>
      </p:sp>
      <p:pic>
        <p:nvPicPr>
          <p:cNvPr id="7" name="Grafik 6" descr="Ein Bild, das Verkehrsschild, Symbol, Schild enthält.&#10;&#10;Automatisch generierte Beschreibung">
            <a:extLst>
              <a:ext uri="{FF2B5EF4-FFF2-40B4-BE49-F238E27FC236}">
                <a16:creationId xmlns:a16="http://schemas.microsoft.com/office/drawing/2014/main" id="{D3F3C6A4-F4C7-E52B-B1DC-78FB4F836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61" y="1746789"/>
            <a:ext cx="461934" cy="4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6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DE35-8FC1-782D-B317-582489E4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A8F14-AC30-B2C4-863D-25EB8636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5FA0A5-4806-06E8-94A2-DBF09E17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bit.ly/esd-wails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8D21D-977E-FC85-6DE3-F0B8309E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430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71D38-C4E0-6317-F33A-BDAD0A56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8" y="908997"/>
            <a:ext cx="6903721" cy="1087819"/>
          </a:xfrm>
        </p:spPr>
        <p:txBody>
          <a:bodyPr anchor="b">
            <a:noAutofit/>
          </a:bodyPr>
          <a:lstStyle/>
          <a:p>
            <a:r>
              <a:rPr lang="en-US" sz="4000" dirty="0"/>
              <a:t>Vue – one of the frontend options</a:t>
            </a:r>
            <a:endParaRPr lang="en-DE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6D2E-951F-ACF4-CEA7-1DF2AD830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8" y="2881279"/>
            <a:ext cx="6009417" cy="1870077"/>
          </a:xfrm>
        </p:spPr>
        <p:txBody>
          <a:bodyPr>
            <a:normAutofit/>
          </a:bodyPr>
          <a:lstStyle/>
          <a:p>
            <a:r>
              <a:rPr lang="en-US" dirty="0"/>
              <a:t>JS framework used for building UIs</a:t>
            </a:r>
          </a:p>
          <a:p>
            <a:r>
              <a:rPr lang="en-US" dirty="0"/>
              <a:t>Created by Evan You in 2014</a:t>
            </a:r>
          </a:p>
          <a:p>
            <a:r>
              <a:rPr lang="en-US" dirty="0"/>
              <a:t>Builds on top of HTML CSS &amp; JS</a:t>
            </a:r>
          </a:p>
          <a:p>
            <a:endParaRPr lang="en-DE" sz="1800" dirty="0"/>
          </a:p>
        </p:txBody>
      </p:sp>
      <p:pic>
        <p:nvPicPr>
          <p:cNvPr id="5" name="Picture 2" descr="VueJs: The basics in 4 mins - codeburst">
            <a:extLst>
              <a:ext uri="{FF2B5EF4-FFF2-40B4-BE49-F238E27FC236}">
                <a16:creationId xmlns:a16="http://schemas.microsoft.com/office/drawing/2014/main" id="{8C115085-D15E-7140-5DDD-C1028D247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6" r="14435"/>
          <a:stretch/>
        </p:blipFill>
        <p:spPr bwMode="auto">
          <a:xfrm>
            <a:off x="7391402" y="1464671"/>
            <a:ext cx="4389120" cy="392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42420B-209A-7225-5176-80A3F27A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bit.ly/esd-wails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1DF41-07D8-B486-4DD8-F0543240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77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sky&#10;&#10;Description automatically generated">
            <a:extLst>
              <a:ext uri="{FF2B5EF4-FFF2-40B4-BE49-F238E27FC236}">
                <a16:creationId xmlns:a16="http://schemas.microsoft.com/office/drawing/2014/main" id="{5B4BFEE4-CF42-5BCA-2F1E-D5D904B0723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413" r="9091" b="26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BFF51-CEA5-5AF1-2F03-82ACA56A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Vue – Key Features </a:t>
            </a:r>
            <a:endParaRPr lang="en-DE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ECB9575-F4A5-51A4-0C93-7075C59AD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9751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BB0771-6622-7DD9-D3D7-A23A361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bit.ly/esd-wails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969234-A44A-A9B1-5B6E-4B65BB99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74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7AA4C-6440-B9B6-59E1-49A39213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808124"/>
            <a:ext cx="9829800" cy="812232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Vue – Benefits of use </a:t>
            </a:r>
            <a:endParaRPr lang="en-DE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33BE-5DDE-C62D-2E0E-005BB215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522848"/>
            <a:ext cx="6100626" cy="369697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Easy to learn – gentle learning curve</a:t>
            </a:r>
          </a:p>
          <a:p>
            <a:r>
              <a:rPr lang="en-US" sz="2400" dirty="0">
                <a:solidFill>
                  <a:schemeClr val="tx2"/>
                </a:solidFill>
              </a:rPr>
              <a:t>Can be used for small to large scale apps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Can be progressively added to apps</a:t>
            </a:r>
          </a:p>
          <a:p>
            <a:r>
              <a:rPr lang="en-US" sz="2400" dirty="0">
                <a:solidFill>
                  <a:schemeClr val="tx2"/>
                </a:solidFill>
              </a:rPr>
              <a:t>Single file components</a:t>
            </a:r>
          </a:p>
          <a:p>
            <a:r>
              <a:rPr lang="en-US" sz="2400" dirty="0">
                <a:solidFill>
                  <a:schemeClr val="tx2"/>
                </a:solidFill>
              </a:rPr>
              <a:t>Already large community</a:t>
            </a:r>
          </a:p>
          <a:p>
            <a:r>
              <a:rPr lang="en-US" sz="2400" dirty="0">
                <a:solidFill>
                  <a:schemeClr val="tx2"/>
                </a:solidFill>
              </a:rPr>
              <a:t>Lightweight</a:t>
            </a:r>
          </a:p>
          <a:p>
            <a:endParaRPr lang="en-DE" sz="1800" dirty="0">
              <a:solidFill>
                <a:schemeClr val="tx2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69C926-697D-08D6-D033-4FCD702E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bit.ly/esd-wails</a:t>
            </a:r>
            <a:endParaRPr lang="en-DE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VueJs: The basics in 4 mins - codeburst">
            <a:extLst>
              <a:ext uri="{FF2B5EF4-FFF2-40B4-BE49-F238E27FC236}">
                <a16:creationId xmlns:a16="http://schemas.microsoft.com/office/drawing/2014/main" id="{7332EFCC-108E-CB7A-3CA3-825FE529E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6" r="14435"/>
          <a:stretch/>
        </p:blipFill>
        <p:spPr bwMode="auto">
          <a:xfrm>
            <a:off x="7425882" y="2841543"/>
            <a:ext cx="3295714" cy="29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328BE-248A-73B2-BDC8-E9D7E190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495C5D-665D-4071-9103-4C7B3C600329}" type="slidenum">
              <a:rPr lang="en-DE" smtClean="0"/>
              <a:pPr>
                <a:spcAft>
                  <a:spcPts val="600"/>
                </a:spcAft>
              </a:pPr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264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ECC65-E500-2F29-B846-76C107B5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699" y="339604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dirty="0"/>
              <a:t>Vue - Basic Concepts You’ll Learn </a:t>
            </a:r>
            <a:endParaRPr lang="en-DE" sz="4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1D1C8-9C31-0764-4697-F8AACFBF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035247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bit.ly/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esd-wails</a:t>
            </a:r>
            <a:endParaRPr lang="en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13" descr="Ein Bild, das Grafiken, Farbigkeit, Grafikdesign, Screenshot enthält.&#10;&#10;Automatisch generierte Beschreibung">
            <a:extLst>
              <a:ext uri="{FF2B5EF4-FFF2-40B4-BE49-F238E27FC236}">
                <a16:creationId xmlns:a16="http://schemas.microsoft.com/office/drawing/2014/main" id="{7FC60D8A-A160-C102-A6D0-E94350D6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1531866"/>
            <a:ext cx="3876165" cy="3362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6258-AD16-D8F0-92FC-B5D6D763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sz="2200" b="1" dirty="0"/>
              <a:t>Templating</a:t>
            </a:r>
          </a:p>
          <a:p>
            <a:pPr marL="514350" indent="-514350">
              <a:buAutoNum type="arabicPeriod"/>
            </a:pP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b="1" dirty="0"/>
              <a:t>Components</a:t>
            </a:r>
          </a:p>
          <a:p>
            <a:pPr marL="514350" indent="-514350">
              <a:buAutoNum type="arabicPeriod"/>
            </a:pP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b="1" dirty="0"/>
              <a:t>Data Binding</a:t>
            </a:r>
          </a:p>
          <a:p>
            <a:pPr marL="514350" indent="-514350">
              <a:buAutoNum type="arabicPeriod"/>
            </a:pPr>
            <a:endParaRPr lang="en-US" sz="2200" b="1" dirty="0"/>
          </a:p>
          <a:p>
            <a:pPr marL="514350" indent="-514350">
              <a:buAutoNum type="arabicPeriod"/>
            </a:pPr>
            <a:r>
              <a:rPr lang="en-US" sz="2200" b="1" dirty="0"/>
              <a:t>Event Handling</a:t>
            </a:r>
          </a:p>
          <a:p>
            <a:pPr marL="514350" indent="-514350">
              <a:buAutoNum type="arabicPeriod"/>
            </a:pPr>
            <a:endParaRPr lang="en-US" sz="2200" b="1" dirty="0"/>
          </a:p>
          <a:p>
            <a:pPr marL="514350" indent="-514350">
              <a:buAutoNum type="arabicPeriod"/>
            </a:pPr>
            <a:r>
              <a:rPr lang="en-US" sz="2200" b="1" dirty="0"/>
              <a:t>Conditional Rendering</a:t>
            </a:r>
            <a:endParaRPr lang="en-US" sz="22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C0476-CB63-63C1-AA23-5FC07CE4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495C5D-665D-4071-9103-4C7B3C600329}" type="slidenum">
              <a:rPr lang="en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DE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3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108AD-869E-46F0-187F-6B02C477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start with the workshop! </a:t>
            </a:r>
          </a:p>
        </p:txBody>
      </p:sp>
      <p:pic>
        <p:nvPicPr>
          <p:cNvPr id="6" name="Grafik 6" descr="Ein Bild, das Kreis, Cartoon, Pixel enthält.&#10;&#10;Automatisch generierte Beschreibung">
            <a:extLst>
              <a:ext uri="{FF2B5EF4-FFF2-40B4-BE49-F238E27FC236}">
                <a16:creationId xmlns:a16="http://schemas.microsoft.com/office/drawing/2014/main" id="{F2F179E9-4FA3-4F31-3F63-831DD2CAB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702225"/>
            <a:ext cx="4942279" cy="54535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33E98-3913-AB87-96AE-9148E760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bit.ly/esd-wails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71E44-12CE-E9E7-20B3-8EE6788F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495C5D-665D-4071-9103-4C7B3C60032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5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EE9C-D125-EFB3-20EF-EE61094A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3C9-9C91-F825-BE9B-5FB30C3D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wails.io/docs/introduction</a:t>
            </a:r>
            <a:endParaRPr lang="en-US" dirty="0"/>
          </a:p>
          <a:p>
            <a:pPr marL="0" indent="0">
              <a:buNone/>
            </a:pPr>
            <a:r>
              <a:rPr lang="en-US">
                <a:hlinkClick r:id="rId3"/>
              </a:rPr>
              <a:t>vuejs.org/guide/introduction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6534E-F949-802F-95BC-5E61687E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bit.ly/esd-wails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BF78A-92AF-DA25-0C04-9A663C3E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742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A43E9A-29E5-9C9D-4173-8C8BAE8F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Our Goals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FF250B-ED51-5A9F-2B75-899E39FD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bit.ly/esd-wails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7238C5-7C8C-0514-4A93-B584162F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495C5D-665D-4071-9103-4C7B3C600329}" type="slidenum">
              <a:rPr lang="en-DE" smtClean="0"/>
              <a:pPr>
                <a:spcAft>
                  <a:spcPts val="600"/>
                </a:spcAft>
              </a:pPr>
              <a:t>2</a:t>
            </a:fld>
            <a:endParaRPr lang="en-DE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DD9FFE3-E4E3-6D2F-8501-0F5E50A13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804299"/>
              </p:ext>
            </p:extLst>
          </p:nvPr>
        </p:nvGraphicFramePr>
        <p:xfrm>
          <a:off x="1593272" y="2223655"/>
          <a:ext cx="9760527" cy="395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Ein Bild, das Grafiken, Kunst, Grafikdesign, Stern enthält.&#10;&#10;Automatisch generierte Beschreibung">
            <a:extLst>
              <a:ext uri="{FF2B5EF4-FFF2-40B4-BE49-F238E27FC236}">
                <a16:creationId xmlns:a16="http://schemas.microsoft.com/office/drawing/2014/main" id="{1E555B84-21CB-DB04-A90C-8EF121505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65" y="3921413"/>
            <a:ext cx="881307" cy="512948"/>
          </a:xfrm>
          <a:prstGeom prst="rect">
            <a:avLst/>
          </a:prstGeom>
        </p:spPr>
      </p:pic>
      <p:pic>
        <p:nvPicPr>
          <p:cNvPr id="14" name="Grafik 13" descr="Ein Bild, das Grafiken, Farbigkeit, Grafikdesign, Screenshot enthält.&#10;&#10;Automatisch generierte Beschreibung">
            <a:extLst>
              <a:ext uri="{FF2B5EF4-FFF2-40B4-BE49-F238E27FC236}">
                <a16:creationId xmlns:a16="http://schemas.microsoft.com/office/drawing/2014/main" id="{A95424D1-6388-F000-A878-60E9A9574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46" y="2848090"/>
            <a:ext cx="570761" cy="49466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657CE7-7FC3-31DF-AEA1-20308DAD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" y="4956448"/>
            <a:ext cx="645748" cy="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0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E0BBA-1F7F-12E6-74DA-1A0550E5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Wails Framework</a:t>
            </a:r>
            <a:endParaRPr lang="en-DE" sz="5400"/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7406-AD42-D6A9-517C-D41A6F1E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6410479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Builds desktop apps using Go </a:t>
            </a:r>
          </a:p>
          <a:p>
            <a:r>
              <a:rPr lang="en-US" sz="2400" dirty="0"/>
              <a:t>Has quick start templates (for Svelte, React, Vue, </a:t>
            </a:r>
            <a:r>
              <a:rPr lang="en-US" sz="2400" dirty="0" err="1"/>
              <a:t>Preact</a:t>
            </a:r>
            <a:r>
              <a:rPr lang="en-US" sz="2400" dirty="0"/>
              <a:t>, Lit &amp; Vanilla)</a:t>
            </a:r>
          </a:p>
          <a:p>
            <a:r>
              <a:rPr lang="en-US" sz="2400" dirty="0"/>
              <a:t>Uses native elements for an OS appropriate look and feel</a:t>
            </a:r>
          </a:p>
          <a:p>
            <a:r>
              <a:rPr lang="en-US" sz="2400" dirty="0"/>
              <a:t>Go &amp; JS interoperability helps connecting frontend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DE" sz="2000" dirty="0"/>
          </a:p>
        </p:txBody>
      </p:sp>
      <p:pic>
        <p:nvPicPr>
          <p:cNvPr id="2050" name="Picture 2" descr="Wails | Svelte Themes">
            <a:extLst>
              <a:ext uri="{FF2B5EF4-FFF2-40B4-BE49-F238E27FC236}">
                <a16:creationId xmlns:a16="http://schemas.microsoft.com/office/drawing/2014/main" id="{DCDFE249-66EE-776C-4A9A-D33D55174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4" r="21299"/>
          <a:stretch/>
        </p:blipFill>
        <p:spPr bwMode="auto">
          <a:xfrm>
            <a:off x="7672351" y="1703070"/>
            <a:ext cx="3888713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B3B37D-FC50-163B-C697-9B833B6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bit.ly/esd-wails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FD6A5-7A7D-7746-4286-7EE90AB4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83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Wails | Svelte Themes">
            <a:extLst>
              <a:ext uri="{FF2B5EF4-FFF2-40B4-BE49-F238E27FC236}">
                <a16:creationId xmlns:a16="http://schemas.microsoft.com/office/drawing/2014/main" id="{3E32C686-DACA-26A5-40FA-8E0867390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 r="13427" b="536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5F699-C20D-DD58-0163-59EEDD18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Wails Framework</a:t>
            </a:r>
            <a:endParaRPr lang="en-D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1BE39A-B841-9C71-CDAD-AFEB49A23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63645"/>
              </p:ext>
            </p:extLst>
          </p:nvPr>
        </p:nvGraphicFramePr>
        <p:xfrm>
          <a:off x="838199" y="1825625"/>
          <a:ext cx="107474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2E4CCB-1AB5-9499-103E-3B116C88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bit.ly/esd-wails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6EAEB7-B44D-CA62-7FDB-06677AAA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488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8114B-7F5C-0E4E-518A-532A5FCD3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FBB3-5D94-41AC-2066-BCE27DAA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30"/>
            <a:ext cx="8485833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Competition – Electron 1/2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A61C35-9790-DCD3-3A36-2D6A5632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bit.ly/esd-wails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BC245-3C03-51E7-CAC6-FF7AEA6B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495C5D-665D-4071-9103-4C7B3C60032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2788A7-0CA9-3DCB-B179-D956E9572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54555"/>
              </p:ext>
            </p:extLst>
          </p:nvPr>
        </p:nvGraphicFramePr>
        <p:xfrm>
          <a:off x="320040" y="2018211"/>
          <a:ext cx="11548873" cy="467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844">
                  <a:extLst>
                    <a:ext uri="{9D8B030D-6E8A-4147-A177-3AD203B41FA5}">
                      <a16:colId xmlns:a16="http://schemas.microsoft.com/office/drawing/2014/main" val="3373318277"/>
                    </a:ext>
                  </a:extLst>
                </a:gridCol>
                <a:gridCol w="3824844">
                  <a:extLst>
                    <a:ext uri="{9D8B030D-6E8A-4147-A177-3AD203B41FA5}">
                      <a16:colId xmlns:a16="http://schemas.microsoft.com/office/drawing/2014/main" val="4285480867"/>
                    </a:ext>
                  </a:extLst>
                </a:gridCol>
                <a:gridCol w="3899185">
                  <a:extLst>
                    <a:ext uri="{9D8B030D-6E8A-4147-A177-3AD203B41FA5}">
                      <a16:colId xmlns:a16="http://schemas.microsoft.com/office/drawing/2014/main" val="3395605010"/>
                    </a:ext>
                  </a:extLst>
                </a:gridCol>
              </a:tblGrid>
              <a:tr h="556058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DE" sz="2600" b="1" dirty="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Electron </a:t>
                      </a:r>
                      <a:endParaRPr lang="en-DE" sz="2600" b="1" dirty="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Wails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39"/>
                  </a:ext>
                </a:extLst>
              </a:tr>
              <a:tr h="558825"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Footprint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&gt;100MB</a:t>
                      </a:r>
                      <a:endParaRPr lang="en-DE" sz="2600" dirty="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&lt;10MB</a:t>
                      </a: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596685"/>
                  </a:ext>
                </a:extLst>
              </a:tr>
              <a:tr h="874814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en-DE" sz="2600" b="1" dirty="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Bundled Chromium/Node.js Engine</a:t>
                      </a:r>
                      <a:endParaRPr lang="en-DE" sz="2600" dirty="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Relies on System's Webview</a:t>
                      </a:r>
                      <a:endParaRPr lang="en-DE" sz="260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61127"/>
                  </a:ext>
                </a:extLst>
              </a:tr>
              <a:tr h="556058">
                <a:tc>
                  <a:txBody>
                    <a:bodyPr/>
                    <a:lstStyle/>
                    <a:p>
                      <a:r>
                        <a:rPr lang="de-DE" sz="2600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 dirty="0">
                          <a:solidFill>
                            <a:schemeClr val="tx1"/>
                          </a:solidFill>
                        </a:rPr>
                        <a:t>JavaScript/</a:t>
                      </a:r>
                      <a:r>
                        <a:rPr lang="de-DE" sz="2600" dirty="0" err="1">
                          <a:solidFill>
                            <a:schemeClr val="tx1"/>
                          </a:solidFill>
                        </a:rPr>
                        <a:t>TypeScript</a:t>
                      </a:r>
                      <a:r>
                        <a:rPr lang="de-DE" sz="260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de-DE" sz="2600" dirty="0" err="1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de-DE" sz="2600" dirty="0">
                          <a:solidFill>
                            <a:schemeClr val="tx1"/>
                          </a:solidFill>
                        </a:rPr>
                        <a:t> Frontend</a:t>
                      </a:r>
                      <a:endParaRPr lang="en-DE" sz="2600" dirty="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>
                          <a:solidFill>
                            <a:schemeClr val="tx1"/>
                          </a:solidFill>
                        </a:rPr>
                        <a:t>GoLang + any Frontend</a:t>
                      </a:r>
                      <a:endParaRPr lang="en-DE" sz="260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795524"/>
                  </a:ext>
                </a:extLst>
              </a:tr>
              <a:tr h="1314319"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Community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Large, Matured Community</a:t>
                      </a:r>
                      <a:endParaRPr lang="en-DE" sz="2600" dirty="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Growing radidly among Go developers</a:t>
                      </a:r>
                      <a:endParaRPr lang="en-DE" sz="260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59838"/>
                  </a:ext>
                </a:extLst>
              </a:tr>
            </a:tbl>
          </a:graphicData>
        </a:graphic>
      </p:graphicFrame>
      <p:pic>
        <p:nvPicPr>
          <p:cNvPr id="9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AB2742C0-B18E-0406-3E62-A83C6E97F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03" y="242030"/>
            <a:ext cx="1161640" cy="11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6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4CAF9-08CC-3937-117F-437B84344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11BD-2F75-ECA3-16AA-10A4D703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42030"/>
            <a:ext cx="8518181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Competition – Electron 2/2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A1B1C-6E46-0658-564B-DBE46E4C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bit.ly/esd-wails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D578FC-B246-CAB4-374D-1C130E8D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495C5D-665D-4071-9103-4C7B3C60032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C50770-467D-2255-2D50-F0690B5A1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52831"/>
              </p:ext>
            </p:extLst>
          </p:nvPr>
        </p:nvGraphicFramePr>
        <p:xfrm>
          <a:off x="320040" y="2018211"/>
          <a:ext cx="11548873" cy="295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844">
                  <a:extLst>
                    <a:ext uri="{9D8B030D-6E8A-4147-A177-3AD203B41FA5}">
                      <a16:colId xmlns:a16="http://schemas.microsoft.com/office/drawing/2014/main" val="3373318277"/>
                    </a:ext>
                  </a:extLst>
                </a:gridCol>
                <a:gridCol w="3824844">
                  <a:extLst>
                    <a:ext uri="{9D8B030D-6E8A-4147-A177-3AD203B41FA5}">
                      <a16:colId xmlns:a16="http://schemas.microsoft.com/office/drawing/2014/main" val="4285480867"/>
                    </a:ext>
                  </a:extLst>
                </a:gridCol>
                <a:gridCol w="3899185">
                  <a:extLst>
                    <a:ext uri="{9D8B030D-6E8A-4147-A177-3AD203B41FA5}">
                      <a16:colId xmlns:a16="http://schemas.microsoft.com/office/drawing/2014/main" val="3395605010"/>
                    </a:ext>
                  </a:extLst>
                </a:gridCol>
              </a:tblGrid>
              <a:tr h="556058"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Electron 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Wails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39"/>
                  </a:ext>
                </a:extLst>
              </a:tr>
              <a:tr h="558825"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Performance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Resource intensive</a:t>
                      </a:r>
                      <a:endParaRPr lang="en-DE" sz="2800"/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Lower resource usage</a:t>
                      </a:r>
                      <a:endParaRPr lang="en-DE" sz="2800"/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596685"/>
                  </a:ext>
                </a:extLst>
              </a:tr>
              <a:tr h="874814">
                <a:tc>
                  <a:txBody>
                    <a:bodyPr/>
                    <a:lstStyle/>
                    <a:p>
                      <a:r>
                        <a:rPr lang="en-US" sz="2800" b="1"/>
                        <a:t>Complexity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Higher degree of customization + control over underlying system</a:t>
                      </a:r>
                      <a:endParaRPr lang="en-DE" sz="2800"/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Designed to be more accessible and easier to use </a:t>
                      </a:r>
                      <a:endParaRPr lang="en-DE" sz="2800"/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61127"/>
                  </a:ext>
                </a:extLst>
              </a:tr>
            </a:tbl>
          </a:graphicData>
        </a:graphic>
      </p:graphicFrame>
      <p:pic>
        <p:nvPicPr>
          <p:cNvPr id="9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0DD12B1D-F9E4-A716-1E20-5817C891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03" y="242030"/>
            <a:ext cx="1161640" cy="11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95F18-BED2-6E29-7D17-006A74CAD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EDD0-B8A5-ACE9-50ED-6BCEC2CA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42030"/>
            <a:ext cx="8304151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Competition - Tauri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D86D1-A466-2F70-6859-8D8E44CD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bit.ly/esd-wails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72220E-9FA4-B35F-D8DC-E0F5827A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495C5D-665D-4071-9103-4C7B3C60032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7AA11A-E198-C0FA-F820-7A025E0837A7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018211"/>
          <a:ext cx="11548873" cy="391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844">
                  <a:extLst>
                    <a:ext uri="{9D8B030D-6E8A-4147-A177-3AD203B41FA5}">
                      <a16:colId xmlns:a16="http://schemas.microsoft.com/office/drawing/2014/main" val="3373318277"/>
                    </a:ext>
                  </a:extLst>
                </a:gridCol>
                <a:gridCol w="3824844">
                  <a:extLst>
                    <a:ext uri="{9D8B030D-6E8A-4147-A177-3AD203B41FA5}">
                      <a16:colId xmlns:a16="http://schemas.microsoft.com/office/drawing/2014/main" val="4285480867"/>
                    </a:ext>
                  </a:extLst>
                </a:gridCol>
                <a:gridCol w="3899185">
                  <a:extLst>
                    <a:ext uri="{9D8B030D-6E8A-4147-A177-3AD203B41FA5}">
                      <a16:colId xmlns:a16="http://schemas.microsoft.com/office/drawing/2014/main" val="3395605010"/>
                    </a:ext>
                  </a:extLst>
                </a:gridCol>
              </a:tblGrid>
              <a:tr h="556058"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Tauri 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Wails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011939"/>
                  </a:ext>
                </a:extLst>
              </a:tr>
              <a:tr h="558825"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Rust</a:t>
                      </a:r>
                      <a:endParaRPr lang="en-DE" sz="260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Go</a:t>
                      </a: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596685"/>
                  </a:ext>
                </a:extLst>
              </a:tr>
              <a:tr h="874814"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Community support 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Larger and rapidly growing</a:t>
                      </a:r>
                      <a:endParaRPr lang="en-DE" sz="260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Smaller but rapidly growing</a:t>
                      </a:r>
                      <a:endParaRPr lang="en-DE" sz="260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61127"/>
                  </a:ext>
                </a:extLst>
              </a:tr>
              <a:tr h="556058">
                <a:tc>
                  <a:txBody>
                    <a:bodyPr/>
                    <a:lstStyle/>
                    <a:p>
                      <a:r>
                        <a:rPr lang="de-DE" sz="2600" b="1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>
                          <a:solidFill>
                            <a:schemeClr val="tx1"/>
                          </a:solidFill>
                        </a:rPr>
                        <a:t>Installer Only*</a:t>
                      </a:r>
                      <a:endParaRPr lang="en-DE" sz="260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600">
                          <a:solidFill>
                            <a:schemeClr val="tx1"/>
                          </a:solidFill>
                        </a:rPr>
                        <a:t>Single Executable</a:t>
                      </a:r>
                      <a:endParaRPr lang="en-DE" sz="260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795524"/>
                  </a:ext>
                </a:extLst>
              </a:tr>
              <a:tr h="1314319">
                <a:tc>
                  <a:txBody>
                    <a:bodyPr/>
                    <a:lstStyle/>
                    <a:p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Trade-offs</a:t>
                      </a:r>
                      <a:endParaRPr lang="en-DE" sz="2600" b="1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Steeper learning curve, but more secure</a:t>
                      </a:r>
                      <a:endParaRPr lang="en-DE" sz="260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Easier to use, but lacks some advanced features</a:t>
                      </a:r>
                      <a:endParaRPr lang="en-DE" sz="2600">
                        <a:solidFill>
                          <a:schemeClr val="tx1"/>
                        </a:solidFill>
                      </a:endParaRPr>
                    </a:p>
                  </a:txBody>
                  <a:tcPr marL="133814" marR="133814" marT="66907" marB="66907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5983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1EA1954-40F2-B632-6024-DABE1865D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5874" y="370339"/>
            <a:ext cx="992778" cy="9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7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CFF01-804E-68DC-857C-75ADC875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Why choose Wails? 	</a:t>
            </a:r>
            <a:endParaRPr lang="en-DE" sz="3200">
              <a:solidFill>
                <a:srgbClr val="595959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AFAE5-2989-5218-CD2E-7B582EC3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55125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sz="700" dirty="0">
                <a:solidFill>
                  <a:srgbClr val="595959"/>
                </a:solidFill>
              </a:rPr>
              <a:t>bit.ly/</a:t>
            </a:r>
            <a:r>
              <a:rPr lang="de-DE" sz="700" dirty="0" err="1">
                <a:solidFill>
                  <a:srgbClr val="595959"/>
                </a:solidFill>
              </a:rPr>
              <a:t>esd-wails</a:t>
            </a:r>
            <a:endParaRPr lang="en-DE" sz="700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0696-6E98-3187-21A8-9752FDC7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</a:rPr>
              <a:t>Advantages compared to other frameworks: 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r>
              <a:rPr lang="en-US" sz="2000" dirty="0">
                <a:solidFill>
                  <a:srgbClr val="595959"/>
                </a:solidFill>
              </a:rPr>
              <a:t>Startup &amp; Execution Speed </a:t>
            </a:r>
          </a:p>
          <a:p>
            <a:r>
              <a:rPr lang="en-US" sz="2000" dirty="0">
                <a:solidFill>
                  <a:srgbClr val="595959"/>
                </a:solidFill>
              </a:rPr>
              <a:t>Go backend </a:t>
            </a:r>
          </a:p>
          <a:p>
            <a:r>
              <a:rPr lang="en-US" sz="2000" dirty="0">
                <a:solidFill>
                  <a:srgbClr val="595959"/>
                </a:solidFill>
              </a:rPr>
              <a:t>Small Footprint </a:t>
            </a:r>
          </a:p>
          <a:p>
            <a:r>
              <a:rPr lang="en-US" sz="2000" dirty="0">
                <a:solidFill>
                  <a:srgbClr val="595959"/>
                </a:solidFill>
              </a:rPr>
              <a:t>No Node.js runtime</a:t>
            </a:r>
          </a:p>
          <a:p>
            <a:r>
              <a:rPr lang="en-US" sz="2000" dirty="0">
                <a:solidFill>
                  <a:srgbClr val="595959"/>
                </a:solidFill>
              </a:rPr>
              <a:t>Wails build </a:t>
            </a:r>
            <a:r>
              <a:rPr lang="en-US" sz="2000" dirty="0">
                <a:solidFill>
                  <a:srgbClr val="595959"/>
                </a:solidFill>
                <a:sym typeface="Wingdings" panose="05000000000000000000" pitchFamily="2" charset="2"/>
              </a:rPr>
              <a:t> single executable </a:t>
            </a:r>
            <a:endParaRPr lang="en-US" sz="2000" dirty="0">
              <a:solidFill>
                <a:srgbClr val="595959"/>
              </a:solidFill>
            </a:endParaRPr>
          </a:p>
          <a:p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7" name="Picture 2" descr="Wails | Svelte Themes">
            <a:extLst>
              <a:ext uri="{FF2B5EF4-FFF2-40B4-BE49-F238E27FC236}">
                <a16:creationId xmlns:a16="http://schemas.microsoft.com/office/drawing/2014/main" id="{10831CAE-FF7D-5C05-4104-8971A0ED3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3" t="4838" r="21299" b="29557"/>
          <a:stretch/>
        </p:blipFill>
        <p:spPr bwMode="auto">
          <a:xfrm>
            <a:off x="6350877" y="1994998"/>
            <a:ext cx="4797056" cy="286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CA2AA-ED58-B7C4-DEF1-B66795BD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495C5D-665D-4071-9103-4C7B3C600329}" type="slidenum">
              <a:rPr lang="en-DE" sz="900"/>
              <a:pPr>
                <a:spcAft>
                  <a:spcPts val="600"/>
                </a:spcAft>
              </a:pPr>
              <a:t>8</a:t>
            </a:fld>
            <a:endParaRPr lang="en-DE" sz="900"/>
          </a:p>
        </p:txBody>
      </p:sp>
    </p:spTree>
    <p:extLst>
      <p:ext uri="{BB962C8B-B14F-4D97-AF65-F5344CB8AC3E}">
        <p14:creationId xmlns:p14="http://schemas.microsoft.com/office/powerpoint/2010/main" val="316134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C1DAD-BFA1-822E-9454-4877734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Architecture </a:t>
            </a:r>
            <a:endParaRPr lang="en-DE" sz="520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F7A74D-65A1-795E-7E81-1A09AD50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bit.ly/esd-wails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E0B5DC-7CAF-C91F-4C21-B40CC3F2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495C5D-665D-4071-9103-4C7B3C600329}" type="slidenum">
              <a:rPr lang="en-DE" smtClean="0"/>
              <a:pPr>
                <a:spcAft>
                  <a:spcPts val="600"/>
                </a:spcAft>
              </a:pPr>
              <a:t>9</a:t>
            </a:fld>
            <a:endParaRPr lang="en-DE"/>
          </a:p>
        </p:txBody>
      </p:sp>
      <p:graphicFrame>
        <p:nvGraphicFramePr>
          <p:cNvPr id="38" name="Content Placeholder 6">
            <a:extLst>
              <a:ext uri="{FF2B5EF4-FFF2-40B4-BE49-F238E27FC236}">
                <a16:creationId xmlns:a16="http://schemas.microsoft.com/office/drawing/2014/main" id="{A2AFE2C8-B3AD-A246-4C52-7014A44D2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72694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59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1EC1ADC067F24EBF43A26BBA780AAE" ma:contentTypeVersion="15" ma:contentTypeDescription="Een nieuw document maken." ma:contentTypeScope="" ma:versionID="8a3fa39a8f032baa88b49f4a1194f9a0">
  <xsd:schema xmlns:xsd="http://www.w3.org/2001/XMLSchema" xmlns:xs="http://www.w3.org/2001/XMLSchema" xmlns:p="http://schemas.microsoft.com/office/2006/metadata/properties" xmlns:ns3="6eb2010d-96ab-44f0-9cea-66ad5fd6fcfe" xmlns:ns4="bd13d6f1-1cc8-47d3-a992-67059b544186" targetNamespace="http://schemas.microsoft.com/office/2006/metadata/properties" ma:root="true" ma:fieldsID="7d151246d64c4c60aa14577033c8eb8c" ns3:_="" ns4:_="">
    <xsd:import namespace="6eb2010d-96ab-44f0-9cea-66ad5fd6fcfe"/>
    <xsd:import namespace="bd13d6f1-1cc8-47d3-a992-67059b544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b2010d-96ab-44f0-9cea-66ad5fd6f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3d6f1-1cc8-47d3-a992-67059b54418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b2010d-96ab-44f0-9cea-66ad5fd6fcfe" xsi:nil="true"/>
  </documentManagement>
</p:properties>
</file>

<file path=customXml/itemProps1.xml><?xml version="1.0" encoding="utf-8"?>
<ds:datastoreItem xmlns:ds="http://schemas.openxmlformats.org/officeDocument/2006/customXml" ds:itemID="{40F870D2-BCB0-4FDA-AA50-DD981524507C}">
  <ds:schemaRefs>
    <ds:schemaRef ds:uri="6eb2010d-96ab-44f0-9cea-66ad5fd6fcfe"/>
    <ds:schemaRef ds:uri="bd13d6f1-1cc8-47d3-a992-67059b5441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86D7C2-5507-432D-9442-50019B1C6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E1F5-EB1D-46F5-A244-832A333BCC14}">
  <ds:schemaRefs>
    <ds:schemaRef ds:uri="http://purl.org/dc/elements/1.1/"/>
    <ds:schemaRef ds:uri="6eb2010d-96ab-44f0-9cea-66ad5fd6fcf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bd13d6f1-1cc8-47d3-a992-67059b544186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585</Words>
  <Application>Microsoft Office PowerPoint</Application>
  <PresentationFormat>Widescreen</PresentationFormat>
  <Paragraphs>151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inherit</vt:lpstr>
      <vt:lpstr>Wingdings</vt:lpstr>
      <vt:lpstr>Office Theme</vt:lpstr>
      <vt:lpstr>Wails &amp; Vue </vt:lpstr>
      <vt:lpstr>Our Goals</vt:lpstr>
      <vt:lpstr>Wails Framework</vt:lpstr>
      <vt:lpstr>Wails Framework</vt:lpstr>
      <vt:lpstr>Competition – Electron 1/2</vt:lpstr>
      <vt:lpstr>Competition – Electron 2/2</vt:lpstr>
      <vt:lpstr>Competition - Tauri</vt:lpstr>
      <vt:lpstr>Why choose Wails?  </vt:lpstr>
      <vt:lpstr>Architecture </vt:lpstr>
      <vt:lpstr>Architecture </vt:lpstr>
      <vt:lpstr>Vue – one of the frontend options</vt:lpstr>
      <vt:lpstr>Vue – Key Features </vt:lpstr>
      <vt:lpstr>Vue – Benefits of use </vt:lpstr>
      <vt:lpstr>Vue - Basic Concepts You’ll Learn </vt:lpstr>
      <vt:lpstr>Thank you for your attention!   Let’s start with the workshop!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Miloloža,Miro M.</dc:creator>
  <cp:lastModifiedBy>Miloloža,Miro M.</cp:lastModifiedBy>
  <cp:revision>1</cp:revision>
  <dcterms:created xsi:type="dcterms:W3CDTF">2024-11-15T11:23:41Z</dcterms:created>
  <dcterms:modified xsi:type="dcterms:W3CDTF">2025-01-05T21:38:29Z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0x010100CB1EC1ADC067F24EBF43A26BBA780AAE</vt:lpwstr>
  </property>
</Properties>
</file>