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70"/>
    <p:restoredTop sz="86395"/>
  </p:normalViewPr>
  <p:slideViewPr>
    <p:cSldViewPr snapToGrid="0">
      <p:cViewPr varScale="1">
        <p:scale>
          <a:sx n="130" d="100"/>
          <a:sy n="130" d="100"/>
        </p:scale>
        <p:origin x="17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A37A-D846-6040-A593-B169C92185F7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3B171-46C4-BD4A-8344-89AB9D5003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9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3B171-46C4-BD4A-8344-89AB9D5003D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702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D4CC-1150-B4D1-4213-1256DC64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F633-DF49-ED2F-98C6-573D2713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74A2-550A-7645-FD93-2208669C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7BC0-F294-1AF5-2728-0372EB2A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5693-D442-174B-7387-1F27FDD9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0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9DF0-B7F5-77DD-010D-74619900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E6B90-DDE5-3B8F-2F48-93BF225F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F638-B73F-83EE-6EC7-FDEB003B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4132-0A1A-9221-0281-246597A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C23F-B515-44D7-468A-411D313E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6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FF5B1-4B4C-902D-C23B-4E465B794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34922-D37B-7522-CD1F-9806088A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DA89-2B9E-F319-0665-E082688B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D511-9D4C-5ECA-A616-E59A01B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F07D-9485-9450-4AC8-6680B992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2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A3D7-44FC-B7CF-336A-F36FCAEB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4443-E628-EDCE-434D-1D610346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75CE-0C63-C4E5-8672-9B8A5D11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2957-030E-BBBE-21F9-4CA42D29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CC73-86FC-35D2-2289-255A8BC3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72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82D9-CADF-5D01-4001-365FB0CC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5028-1A63-B027-3201-01EB5C2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F7B-4CB2-B0E2-112C-D91B669C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7FC8-5778-FD42-6A52-EEC1E419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A6EB-4A7F-8F5F-52A8-2184966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3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719-C0EF-6ED1-82E3-170362E4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87FE-C1FA-EDE1-F441-91122580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0252-94DF-6E31-E099-E739BC91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63E4A-C068-D2A2-8A15-3DB3C13A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348C-B637-CBBC-79BA-E9D0B41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1E148-E0F9-5313-CE10-ABF6490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04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C5B-BDDC-56C1-D392-28E191BD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07D6-549E-7A7B-0AE1-4CE6DC84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94BC2-7246-0E0D-ECEB-83066F22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6E747-9C9E-7725-46D0-60F30D424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03165-8507-4E58-7AF9-FEACABB8D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3DAFE-ED57-F613-0BEA-DF219B28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7F10B-1C0C-D2DD-315E-DC95B69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D272E-271A-7258-37C9-5CF0862B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95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898C-C28F-5286-DF22-FD5DECEE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E43AE-8965-9EEE-9429-F287C60D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75C8-5EB7-8922-377B-BECC3614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4539-566B-4E5C-C64C-9965406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326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08DD6-CC47-8ACC-9071-4D4DB937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C55E5-5ACB-E092-4651-8FA226A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A9D15-1839-24D5-F3E2-1F0A46B6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0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4D2D-BD1C-E999-0DB7-0B4F391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1ED0-7470-52B4-19B0-E23C9684D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94BCE-4A8F-7644-DAD1-B06B0E7F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4515-AFFD-C9C1-25A0-C00BD7A2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9C13-E829-A298-237A-37547104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09653-D304-A41B-B9FB-BB53542E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36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F9C1-4C79-6146-43EA-4F18BCD1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EF943-E236-13D6-575C-89DF7CD49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D27EA-8643-B71A-6CE3-261C5242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53CA3-2D73-56F8-5420-342B1CE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C3B8-1FB5-2E69-EBAE-4F372A1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2775-B6C0-339C-5078-59EE74AA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4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54BF6-BE56-2624-0D61-1BDC506D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0746-CACE-0C64-16A9-E22C942FA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CD8D-DE69-DC58-435C-D3E85916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E3303-E6E8-5B44-BAB2-6F44749FE7AA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D5BE4-FD95-2F0A-395A-38A73B83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9B50-C848-01FB-D2BF-8E7D3C99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18977-AF38-A543-B93F-EC4E4B12AC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015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C003C-A7BA-37A7-2E8B-1F0B2CE2C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58" t="38945" r="9638"/>
          <a:stretch/>
        </p:blipFill>
        <p:spPr>
          <a:xfrm>
            <a:off x="6436658" y="2173611"/>
            <a:ext cx="5569793" cy="2234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93E5F-D0CE-1055-67B9-7F8066ADF81B}"/>
              </a:ext>
            </a:extLst>
          </p:cNvPr>
          <p:cNvSpPr txBox="1"/>
          <p:nvPr/>
        </p:nvSpPr>
        <p:spPr>
          <a:xfrm>
            <a:off x="4598894" y="4482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UNEVEN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BBDE-F402-D1F9-A537-F8282CFC27D0}"/>
              </a:ext>
            </a:extLst>
          </p:cNvPr>
          <p:cNvSpPr txBox="1"/>
          <p:nvPr/>
        </p:nvSpPr>
        <p:spPr>
          <a:xfrm>
            <a:off x="8265458" y="1611530"/>
            <a:ext cx="19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APP’S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6F7B3-B9BB-D847-4D9A-C975A95A3B0A}"/>
              </a:ext>
            </a:extLst>
          </p:cNvPr>
          <p:cNvSpPr txBox="1"/>
          <p:nvPr/>
        </p:nvSpPr>
        <p:spPr>
          <a:xfrm>
            <a:off x="7942729" y="4909669"/>
            <a:ext cx="27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ALGORITHM’S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A940C-EA88-7D78-DCFB-09B83D357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820" y="5471750"/>
            <a:ext cx="4263709" cy="938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81D89-B78C-EAB9-8FEF-1459084A5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35" y="1980862"/>
            <a:ext cx="4981483" cy="4115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C01BC-C477-4CEB-12B4-02E3DA10EB40}"/>
              </a:ext>
            </a:extLst>
          </p:cNvPr>
          <p:cNvSpPr txBox="1"/>
          <p:nvPr/>
        </p:nvSpPr>
        <p:spPr>
          <a:xfrm>
            <a:off x="1869142" y="1421395"/>
            <a:ext cx="13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7431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93E5F-D0CE-1055-67B9-7F8066ADF81B}"/>
              </a:ext>
            </a:extLst>
          </p:cNvPr>
          <p:cNvSpPr txBox="1"/>
          <p:nvPr/>
        </p:nvSpPr>
        <p:spPr>
          <a:xfrm>
            <a:off x="4598894" y="4482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LIMITED PROF CAPACITY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BBDE-F402-D1F9-A537-F8282CFC27D0}"/>
              </a:ext>
            </a:extLst>
          </p:cNvPr>
          <p:cNvSpPr txBox="1"/>
          <p:nvPr/>
        </p:nvSpPr>
        <p:spPr>
          <a:xfrm>
            <a:off x="8265458" y="1611530"/>
            <a:ext cx="19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APP’S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6F7B3-B9BB-D847-4D9A-C975A95A3B0A}"/>
              </a:ext>
            </a:extLst>
          </p:cNvPr>
          <p:cNvSpPr txBox="1"/>
          <p:nvPr/>
        </p:nvSpPr>
        <p:spPr>
          <a:xfrm>
            <a:off x="7942729" y="4909669"/>
            <a:ext cx="27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ALGORITHM’S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C01BC-C477-4CEB-12B4-02E3DA10EB40}"/>
              </a:ext>
            </a:extLst>
          </p:cNvPr>
          <p:cNvSpPr txBox="1"/>
          <p:nvPr/>
        </p:nvSpPr>
        <p:spPr>
          <a:xfrm>
            <a:off x="2133863" y="1242198"/>
            <a:ext cx="13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7143F-8B32-6712-A255-510FF3EC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88" y="2069352"/>
            <a:ext cx="5246031" cy="2306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F3DEA-4397-9EC1-4688-D74E6384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2" y="1779639"/>
            <a:ext cx="4455692" cy="4745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973064-7540-7A69-FE98-CE9AEC23F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53" y="5536192"/>
            <a:ext cx="6020577" cy="8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Urbano Trujillo</dc:creator>
  <cp:lastModifiedBy>Isabella Urbano Trujillo</cp:lastModifiedBy>
  <cp:revision>3</cp:revision>
  <dcterms:created xsi:type="dcterms:W3CDTF">2024-05-06T21:07:36Z</dcterms:created>
  <dcterms:modified xsi:type="dcterms:W3CDTF">2024-05-06T22:09:55Z</dcterms:modified>
</cp:coreProperties>
</file>