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9"/>
  </p:notesMasterIdLst>
  <p:handoutMasterIdLst>
    <p:handoutMasterId r:id="rId10"/>
  </p:handoutMasterIdLst>
  <p:sldIdLst>
    <p:sldId id="257" r:id="rId2"/>
    <p:sldId id="266" r:id="rId3"/>
    <p:sldId id="259" r:id="rId4"/>
    <p:sldId id="260" r:id="rId5"/>
    <p:sldId id="261" r:id="rId6"/>
    <p:sldId id="264" r:id="rId7"/>
    <p:sldId id="267" r:id="rId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C3E0910-793C-46A0-8623-CEAD4857882F}" type="datetime1">
              <a:rPr lang="pt-BR" smtClean="0"/>
              <a:pPr rtl="0"/>
              <a:t>22/06/2023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pPr rt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EE704A-765A-48C7-8594-25B15929F837}" type="datetime1">
              <a:rPr lang="pt-BR" smtClean="0"/>
              <a:pPr rtl="0"/>
              <a:t>22/06/2023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pPr rt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xmlns="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xmlns="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5B4-4D0A-4964-A1A3-B85B0EE00890}" type="datetime1">
              <a:rPr lang="pt-BR" smtClean="0"/>
              <a:pPr rtl="0"/>
              <a:t>22/06/2023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xmlns="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E1A5F9-C71D-4DE8-8BF4-9F6FC06A94B8}" type="datetime1">
              <a:rPr lang="pt-BR" smtClean="0"/>
              <a:pPr rtl="0"/>
              <a:t>22/06/2023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xmlns="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1DCD7D-5BFD-485D-AED5-B62EAACA4CB6}" type="datetime1">
              <a:rPr lang="pt-BR" smtClean="0"/>
              <a:pPr rtl="0"/>
              <a:t>22/06/2023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xmlns="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3252B5-F3E6-4058-A723-196087E9E541}" type="datetime1">
              <a:rPr lang="pt-BR" smtClean="0"/>
              <a:pPr rtl="0"/>
              <a:t>22/06/2023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xmlns="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xmlns="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xmlns="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251DFA-97D2-4C90-9100-D1173CC96C37}" type="datetime1">
              <a:rPr lang="pt-BR" smtClean="0"/>
              <a:pPr rtl="0"/>
              <a:t>22/06/2023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xmlns="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1B26C-F0DB-4889-B6A3-FE07E152272F}" type="datetime1">
              <a:rPr lang="pt-BR" smtClean="0"/>
              <a:pPr rtl="0"/>
              <a:t>22/06/2023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xmlns="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xmlns="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565EE-A4B5-4AB4-9432-D16ECAE9EF1F}" type="datetime1">
              <a:rPr lang="pt-BR" smtClean="0"/>
              <a:pPr rtl="0"/>
              <a:t>22/06/2023</a:t>
            </a:fld>
            <a:endParaRPr lang="en-US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xmlns="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xmlns="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xmlns="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470C2D-02C8-4A1B-A79F-498A53DD951F}" type="datetime1">
              <a:rPr lang="pt-BR" smtClean="0"/>
              <a:pPr rtl="0"/>
              <a:t>22/06/2023</a:t>
            </a:fld>
            <a:endParaRPr lang="en-US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xmlns="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xmlns="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xmlns="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94EF83-1835-4C7A-B4B2-F0B720F5AC0B}" type="datetime1">
              <a:rPr lang="pt-BR" smtClean="0"/>
              <a:pPr rtl="0"/>
              <a:t>22/06/2023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xmlns="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os estilos de 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6F5D5688-1774-4625-9E74-88EA94DB2550}" type="datetime1">
              <a:rPr lang="pt-BR" smtClean="0"/>
              <a:pPr rtl="0"/>
              <a:t>22/06/2023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D5E4E1C-696A-4E82-B6DD-87ECA4CC925A}" type="datetime1">
              <a:rPr lang="pt-BR" smtClean="0"/>
              <a:pPr rtl="0"/>
              <a:t>22/06/2023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66BA6665-D630-4C43-9989-3D086DA68E5F}" type="datetime1">
              <a:rPr lang="pt-BR" smtClean="0"/>
              <a:pPr rtl="0"/>
              <a:t>22/06/2023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xmlns="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xmlns="" id="{A9286AD2-18A9-4868-A4E3-7A2097A208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7754" y="2462435"/>
            <a:ext cx="6020266" cy="1385646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4400" dirty="0"/>
              <a:t>PROJETO GRAND PRIX</a:t>
            </a:r>
          </a:p>
        </p:txBody>
      </p:sp>
      <p:pic>
        <p:nvPicPr>
          <p:cNvPr id="5" name="Imagem 4" descr="Uma imagem contendo prédio, banco, bancada, lateral&#10;&#10;Descrição gerada automaticamente">
            <a:extLst>
              <a:ext uri="{FF2B5EF4-FFF2-40B4-BE49-F238E27FC236}">
                <a16:creationId xmlns:a16="http://schemas.microsoft.com/office/drawing/2014/main" xmlns="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xmlns="" id="{E7A7CD63-7EC3-44F3-95D0-595C4019FF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8E48DF3F-DE19-63A8-8E95-C9A7CDF83C9E}"/>
              </a:ext>
            </a:extLst>
          </p:cNvPr>
          <p:cNvSpPr txBox="1"/>
          <p:nvPr/>
        </p:nvSpPr>
        <p:spPr>
          <a:xfrm>
            <a:off x="6154064" y="4806447"/>
            <a:ext cx="4567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+mj-lt"/>
              </a:rPr>
              <a:t>Sessão Clientes, Fornecedores e seus pedidos</a:t>
            </a:r>
          </a:p>
        </p:txBody>
      </p:sp>
    </p:spTree>
    <p:extLst>
      <p:ext uri="{BB962C8B-B14F-4D97-AF65-F5344CB8AC3E}">
        <p14:creationId xmlns:p14="http://schemas.microsoft.com/office/powerpoint/2010/main" xmlns="" val="404373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31207245-0CD7-1CCD-52CA-78C9F9DC7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685280"/>
          </a:xfrm>
          <a:prstGeom prst="rect">
            <a:avLst/>
          </a:prstGeom>
        </p:spPr>
      </p:pic>
      <p:sp>
        <p:nvSpPr>
          <p:cNvPr id="38" name="Retângulo 37">
            <a:extLst>
              <a:ext uri="{FF2B5EF4-FFF2-40B4-BE49-F238E27FC236}">
                <a16:creationId xmlns:a16="http://schemas.microsoft.com/office/drawing/2014/main" xmlns="" id="{817BCDD7-ADC8-6424-7DCF-2923DBB309CF}"/>
              </a:ext>
            </a:extLst>
          </p:cNvPr>
          <p:cNvSpPr/>
          <p:nvPr/>
        </p:nvSpPr>
        <p:spPr>
          <a:xfrm>
            <a:off x="0" y="3374984"/>
            <a:ext cx="12192000" cy="348301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xmlns="" id="{CD6D346D-01FE-492D-ADD0-CDC8265D1B97}"/>
              </a:ext>
            </a:extLst>
          </p:cNvPr>
          <p:cNvSpPr txBox="1"/>
          <p:nvPr/>
        </p:nvSpPr>
        <p:spPr>
          <a:xfrm>
            <a:off x="1663527" y="4029995"/>
            <a:ext cx="142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Ruan Soares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xmlns="" id="{22F64484-9EDF-6AEF-9CAB-42296E4B3086}"/>
              </a:ext>
            </a:extLst>
          </p:cNvPr>
          <p:cNvSpPr txBox="1"/>
          <p:nvPr/>
        </p:nvSpPr>
        <p:spPr>
          <a:xfrm>
            <a:off x="3299962" y="402999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Lucas Rodrigues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xmlns="" id="{2D92F5DB-B8BC-B3BA-C87D-2122E5CD3E45}"/>
              </a:ext>
            </a:extLst>
          </p:cNvPr>
          <p:cNvSpPr txBox="1"/>
          <p:nvPr/>
        </p:nvSpPr>
        <p:spPr>
          <a:xfrm>
            <a:off x="5337613" y="4029995"/>
            <a:ext cx="140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Kayo Gabriel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xmlns="" id="{41EFED42-8DDD-1FA9-DB47-DB78195BE6D1}"/>
              </a:ext>
            </a:extLst>
          </p:cNvPr>
          <p:cNvSpPr txBox="1"/>
          <p:nvPr/>
        </p:nvSpPr>
        <p:spPr>
          <a:xfrm>
            <a:off x="6955387" y="4029995"/>
            <a:ext cx="166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</a:rPr>
              <a:t>Wictor</a:t>
            </a:r>
            <a:r>
              <a:rPr lang="pt-BR" b="1" dirty="0">
                <a:solidFill>
                  <a:schemeClr val="bg1"/>
                </a:solidFill>
              </a:rPr>
              <a:t> Richard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xmlns="" id="{85AEF4BF-4D14-2588-1E77-DD9F6D1F5F98}"/>
              </a:ext>
            </a:extLst>
          </p:cNvPr>
          <p:cNvSpPr txBox="1"/>
          <p:nvPr/>
        </p:nvSpPr>
        <p:spPr>
          <a:xfrm>
            <a:off x="8825087" y="4029995"/>
            <a:ext cx="174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Lucas Coutinho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xmlns="" id="{FC571C92-47C6-46D1-2EE3-9864CFF95E63}"/>
              </a:ext>
            </a:extLst>
          </p:cNvPr>
          <p:cNvSpPr txBox="1"/>
          <p:nvPr/>
        </p:nvSpPr>
        <p:spPr>
          <a:xfrm>
            <a:off x="1579552" y="4399327"/>
            <a:ext cx="1595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</a:rPr>
              <a:t>Analista e desenvolvedor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xmlns="" id="{9CEE5312-D643-7406-4C33-243B8C4F7ABA}"/>
              </a:ext>
            </a:extLst>
          </p:cNvPr>
          <p:cNvSpPr txBox="1"/>
          <p:nvPr/>
        </p:nvSpPr>
        <p:spPr>
          <a:xfrm>
            <a:off x="3422486" y="4399326"/>
            <a:ext cx="1595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</a:rPr>
              <a:t>Analista e desenvolvedor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xmlns="" id="{3D676694-B384-1ACA-DA7C-BF746F8C6C28}"/>
              </a:ext>
            </a:extLst>
          </p:cNvPr>
          <p:cNvSpPr txBox="1"/>
          <p:nvPr/>
        </p:nvSpPr>
        <p:spPr>
          <a:xfrm>
            <a:off x="5250437" y="4399325"/>
            <a:ext cx="1595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</a:rPr>
              <a:t>Analista e desenvolvedor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xmlns="" id="{2FD9A430-D8C0-08FB-463C-3223EDD2C4B9}"/>
              </a:ext>
            </a:extLst>
          </p:cNvPr>
          <p:cNvSpPr txBox="1"/>
          <p:nvPr/>
        </p:nvSpPr>
        <p:spPr>
          <a:xfrm>
            <a:off x="6988044" y="4399324"/>
            <a:ext cx="1595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</a:rPr>
              <a:t>Analista e desenvolvedor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xmlns="" id="{0B524028-C116-DB38-C2BB-8A9F3819CAE2}"/>
              </a:ext>
            </a:extLst>
          </p:cNvPr>
          <p:cNvSpPr txBox="1"/>
          <p:nvPr/>
        </p:nvSpPr>
        <p:spPr>
          <a:xfrm>
            <a:off x="8899732" y="4399324"/>
            <a:ext cx="1595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</a:rPr>
              <a:t>Analista e desenvolvedor</a:t>
            </a: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xmlns="" id="{27DC9932-3090-418D-56CB-F193F577BD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05402" y="2586777"/>
            <a:ext cx="1343833" cy="12892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xmlns="" id="{72086BAE-B7D9-E1EC-B9EC-9EE18759D3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42445" y="2556066"/>
            <a:ext cx="1343833" cy="131997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xmlns="" id="{D62581CE-141F-F473-4FA3-93332A51B3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70158" y="2572608"/>
            <a:ext cx="1343832" cy="13034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xmlns="" id="{A1F85FB2-2D41-1EA5-55F6-A9227961C7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33917" y="2532761"/>
            <a:ext cx="1343833" cy="13432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xmlns="" id="{7FE59009-8FE7-6DFE-89F4-680DE408757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25582" y="2556066"/>
            <a:ext cx="1343833" cy="131997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4" name="Título 1">
            <a:extLst>
              <a:ext uri="{FF2B5EF4-FFF2-40B4-BE49-F238E27FC236}">
                <a16:creationId xmlns:a16="http://schemas.microsoft.com/office/drawing/2014/main" xmlns="" id="{B0147682-6FE1-A507-5199-34870082A799}"/>
              </a:ext>
            </a:extLst>
          </p:cNvPr>
          <p:cNvSpPr txBox="1">
            <a:spLocks/>
          </p:cNvSpPr>
          <p:nvPr/>
        </p:nvSpPr>
        <p:spPr>
          <a:xfrm>
            <a:off x="1972074" y="392578"/>
            <a:ext cx="8244803" cy="1146048"/>
          </a:xfrm>
          <a:prstGeom prst="rect">
            <a:avLst/>
          </a:prstGeom>
        </p:spPr>
        <p:txBody>
          <a:bodyPr vert="horz" lIns="91440" tIns="0" rIns="91440" bIns="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i="1" dirty="0">
                <a:solidFill>
                  <a:schemeClr val="tx1"/>
                </a:solidFill>
              </a:rPr>
              <a:t> </a:t>
            </a:r>
            <a:r>
              <a:rPr lang="pt-BR" sz="4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Equipe de Desenvolvimento</a:t>
            </a:r>
          </a:p>
        </p:txBody>
      </p:sp>
    </p:spTree>
    <p:extLst>
      <p:ext uri="{BB962C8B-B14F-4D97-AF65-F5344CB8AC3E}">
        <p14:creationId xmlns:p14="http://schemas.microsoft.com/office/powerpoint/2010/main" xmlns="" val="134319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xmlns="" id="{D9B91E6A-2B8F-D3B8-85F7-5D406FDB1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77" y="138777"/>
            <a:ext cx="10720243" cy="623473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74C95764-E102-6C09-116F-9932732AC97D}"/>
              </a:ext>
            </a:extLst>
          </p:cNvPr>
          <p:cNvSpPr txBox="1"/>
          <p:nvPr/>
        </p:nvSpPr>
        <p:spPr>
          <a:xfrm>
            <a:off x="4734559" y="1052701"/>
            <a:ext cx="27740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/>
              <a:t>OBJETIVOS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E1BF6DA3-61FC-983C-C745-147DD5C43A82}"/>
              </a:ext>
            </a:extLst>
          </p:cNvPr>
          <p:cNvSpPr txBox="1"/>
          <p:nvPr/>
        </p:nvSpPr>
        <p:spPr>
          <a:xfrm>
            <a:off x="1706880" y="2685266"/>
            <a:ext cx="8249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Cadastro de Funcionários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Cadastro de Fornecedores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Cadastro de Clientes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Cadastro de Pedidos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Adicionar Itens de pedidos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Concluir Pedido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Atualizar e excluir clientes e fornecedores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xmlns="" id="{6374021B-E0CF-F810-45D5-4CFFEE4C0C05}"/>
              </a:ext>
            </a:extLst>
          </p:cNvPr>
          <p:cNvCxnSpPr/>
          <p:nvPr/>
        </p:nvCxnSpPr>
        <p:spPr>
          <a:xfrm>
            <a:off x="1879600" y="1971040"/>
            <a:ext cx="8412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5396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m 32">
            <a:extLst>
              <a:ext uri="{FF2B5EF4-FFF2-40B4-BE49-F238E27FC236}">
                <a16:creationId xmlns:a16="http://schemas.microsoft.com/office/drawing/2014/main" xmlns="" id="{685F37E4-AD28-EEB3-7965-72F5FFA97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78" y="46037"/>
            <a:ext cx="10720243" cy="6234738"/>
          </a:xfrm>
          <a:prstGeom prst="rect">
            <a:avLst/>
          </a:prstGeom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xmlns="" id="{FC080628-D13F-F2C5-1BDA-9991408F80A3}"/>
              </a:ext>
            </a:extLst>
          </p:cNvPr>
          <p:cNvSpPr txBox="1"/>
          <p:nvPr/>
        </p:nvSpPr>
        <p:spPr>
          <a:xfrm>
            <a:off x="640078" y="414665"/>
            <a:ext cx="10911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TELAS CADASTROS DE CLIENTES, FORNECEDORES E PEDIDOS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xmlns="" id="{9F9C2EFB-DBB9-0F62-478D-9340FB9489A4}"/>
              </a:ext>
            </a:extLst>
          </p:cNvPr>
          <p:cNvCxnSpPr>
            <a:cxnSpLocks/>
          </p:cNvCxnSpPr>
          <p:nvPr/>
        </p:nvCxnSpPr>
        <p:spPr>
          <a:xfrm>
            <a:off x="436880" y="1381760"/>
            <a:ext cx="11338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m 42">
            <a:extLst>
              <a:ext uri="{FF2B5EF4-FFF2-40B4-BE49-F238E27FC236}">
                <a16:creationId xmlns:a16="http://schemas.microsoft.com/office/drawing/2014/main" xmlns="" id="{461AD72B-DB42-06DE-F554-CA60999686C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7882" y="1667284"/>
            <a:ext cx="3931921" cy="2368133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xmlns="" id="{2BF2D37F-65CA-7953-5624-7C9312FF33C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52197" y="1667284"/>
            <a:ext cx="3931921" cy="2368125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xmlns="" id="{D797FAA6-8C23-D574-55C0-8773C0B469D6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51081" y="3429000"/>
            <a:ext cx="3931920" cy="236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1775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m 32">
            <a:extLst>
              <a:ext uri="{FF2B5EF4-FFF2-40B4-BE49-F238E27FC236}">
                <a16:creationId xmlns:a16="http://schemas.microsoft.com/office/drawing/2014/main" xmlns="" id="{685F37E4-AD28-EEB3-7965-72F5FFA97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78" y="46037"/>
            <a:ext cx="10720243" cy="623473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9045024C-36E0-4EF5-48D3-C1EB9F34A975}"/>
              </a:ext>
            </a:extLst>
          </p:cNvPr>
          <p:cNvSpPr txBox="1"/>
          <p:nvPr/>
        </p:nvSpPr>
        <p:spPr>
          <a:xfrm>
            <a:off x="589277" y="264260"/>
            <a:ext cx="110134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TELAS PESQUISA  E CONSULTAS DE PEDIDOS, FORNECEDORES E CLIENTES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BB352FAB-A8B2-3B5F-9FB2-B1FB77F1C03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6763" y="1565684"/>
            <a:ext cx="3931920" cy="23681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4B5AEF37-7DAE-97F8-702B-382C375CAF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23317" y="1565684"/>
            <a:ext cx="3931920" cy="236811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DB648A38-9207-98B2-356E-75E4765A68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30038" y="3313736"/>
            <a:ext cx="3931920" cy="2368118"/>
          </a:xfrm>
          <a:prstGeom prst="rect">
            <a:avLst/>
          </a:prstGeom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xmlns="" id="{BAF31491-787A-DE69-1B8B-8E237BADD4AF}"/>
              </a:ext>
            </a:extLst>
          </p:cNvPr>
          <p:cNvCxnSpPr>
            <a:cxnSpLocks/>
          </p:cNvCxnSpPr>
          <p:nvPr/>
        </p:nvCxnSpPr>
        <p:spPr>
          <a:xfrm>
            <a:off x="426720" y="1341120"/>
            <a:ext cx="11338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/>
          <p:cNvSpPr/>
          <p:nvPr/>
        </p:nvSpPr>
        <p:spPr>
          <a:xfrm>
            <a:off x="6842234" y="4308609"/>
            <a:ext cx="578069" cy="189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7716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m 32">
            <a:extLst>
              <a:ext uri="{FF2B5EF4-FFF2-40B4-BE49-F238E27FC236}">
                <a16:creationId xmlns:a16="http://schemas.microsoft.com/office/drawing/2014/main" xmlns="" id="{685F37E4-AD28-EEB3-7965-72F5FFA97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78" y="46037"/>
            <a:ext cx="10720243" cy="623473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9045024C-36E0-4EF5-48D3-C1EB9F34A975}"/>
              </a:ext>
            </a:extLst>
          </p:cNvPr>
          <p:cNvSpPr txBox="1"/>
          <p:nvPr/>
        </p:nvSpPr>
        <p:spPr>
          <a:xfrm>
            <a:off x="589277" y="264260"/>
            <a:ext cx="11013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TELAS </a:t>
            </a:r>
            <a:r>
              <a:rPr lang="pt-BR" sz="3200" dirty="0" smtClean="0"/>
              <a:t>DETALHES DE </a:t>
            </a:r>
            <a:r>
              <a:rPr lang="pt-BR" sz="3200" dirty="0"/>
              <a:t>PEDIDOS, FORNECEDORES E CLIENTES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xmlns="" id="{BAF31491-787A-DE69-1B8B-8E237BADD4AF}"/>
              </a:ext>
            </a:extLst>
          </p:cNvPr>
          <p:cNvCxnSpPr>
            <a:cxnSpLocks/>
          </p:cNvCxnSpPr>
          <p:nvPr/>
        </p:nvCxnSpPr>
        <p:spPr>
          <a:xfrm>
            <a:off x="426720" y="1341120"/>
            <a:ext cx="11338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3E5FF571-AC44-79C1-E95F-F31E76E5BB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63357" y="1737360"/>
            <a:ext cx="4678114" cy="263143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AC06AF26-8D12-9593-5716-9001DFD00F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0529" y="1737360"/>
            <a:ext cx="4678115" cy="261147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2D5BF5B4-3E55-9D1C-B499-41EEB62FBD3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56943" y="3448961"/>
            <a:ext cx="4678115" cy="263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1998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m 32">
            <a:extLst>
              <a:ext uri="{FF2B5EF4-FFF2-40B4-BE49-F238E27FC236}">
                <a16:creationId xmlns:a16="http://schemas.microsoft.com/office/drawing/2014/main" xmlns="" id="{685F37E4-AD28-EEB3-7965-72F5FFA97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78" y="46037"/>
            <a:ext cx="10720243" cy="623473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9045024C-36E0-4EF5-48D3-C1EB9F34A975}"/>
              </a:ext>
            </a:extLst>
          </p:cNvPr>
          <p:cNvSpPr txBox="1"/>
          <p:nvPr/>
        </p:nvSpPr>
        <p:spPr>
          <a:xfrm>
            <a:off x="589277" y="264260"/>
            <a:ext cx="11013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TELAS </a:t>
            </a:r>
            <a:r>
              <a:rPr lang="pt-BR" sz="3200" dirty="0" smtClean="0"/>
              <a:t>ATUALIZAR PEDIDOS</a:t>
            </a:r>
            <a:r>
              <a:rPr lang="pt-BR" sz="3200" dirty="0"/>
              <a:t>, FORNECEDORES E CLIENTES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xmlns="" id="{BAF31491-787A-DE69-1B8B-8E237BADD4AF}"/>
              </a:ext>
            </a:extLst>
          </p:cNvPr>
          <p:cNvCxnSpPr>
            <a:cxnSpLocks/>
          </p:cNvCxnSpPr>
          <p:nvPr/>
        </p:nvCxnSpPr>
        <p:spPr>
          <a:xfrm>
            <a:off x="426720" y="1341120"/>
            <a:ext cx="11338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6600" y="1833206"/>
            <a:ext cx="4678115" cy="263144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16009" y="1833206"/>
            <a:ext cx="4678115" cy="263144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67792" y="3241680"/>
            <a:ext cx="4678115" cy="263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3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41798620_TF56160789" id="{B2A6CC81-05B9-4965-ACA7-26996AEDFC91}" vid="{618108A3-190A-4DA1-A261-3F406864D78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{7DCE6C33-CF4D-4A25-9B3B-22C736C3F1D9}tf56160789_win32</Template>
  <TotalTime>232</TotalTime>
  <Words>97</Words>
  <Application>Microsoft Office PowerPoint</Application>
  <PresentationFormat>Personalizar</PresentationFormat>
  <Paragraphs>25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1_RetrospectVTI</vt:lpstr>
      <vt:lpstr>PROJETO GRAND PRIX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GRAND PRIX</dc:title>
  <dc:creator>RUAN GUSTAVO SOARES DA SILVA</dc:creator>
  <cp:lastModifiedBy>g</cp:lastModifiedBy>
  <cp:revision>6</cp:revision>
  <dcterms:created xsi:type="dcterms:W3CDTF">2023-06-22T16:27:16Z</dcterms:created>
  <dcterms:modified xsi:type="dcterms:W3CDTF">2023-06-22T21:42:40Z</dcterms:modified>
</cp:coreProperties>
</file>