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0D20561-F421-4791-A65F-C44968A3E5B2}" type="datetimeFigureOut">
              <a:rPr lang="es-ES" smtClean="0"/>
              <a:t>20/05/2024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95C426E-2C4F-4165-A53E-23C679B9A7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6455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0561-F421-4791-A65F-C44968A3E5B2}" type="datetimeFigureOut">
              <a:rPr lang="es-ES" smtClean="0"/>
              <a:t>20/05/2024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426E-2C4F-4165-A53E-23C679B9A7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268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0561-F421-4791-A65F-C44968A3E5B2}" type="datetimeFigureOut">
              <a:rPr lang="es-ES" smtClean="0"/>
              <a:t>20/05/2024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426E-2C4F-4165-A53E-23C679B9A7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12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0561-F421-4791-A65F-C44968A3E5B2}" type="datetimeFigureOut">
              <a:rPr lang="es-ES" smtClean="0"/>
              <a:t>20/05/2024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426E-2C4F-4165-A53E-23C679B9A769}" type="slidenum">
              <a:rPr lang="es-ES" smtClean="0"/>
              <a:t>‹Nº›</a:t>
            </a:fld>
            <a:endParaRPr lang="es-E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8519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0561-F421-4791-A65F-C44968A3E5B2}" type="datetimeFigureOut">
              <a:rPr lang="es-ES" smtClean="0"/>
              <a:t>20/05/2024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426E-2C4F-4165-A53E-23C679B9A7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1773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0561-F421-4791-A65F-C44968A3E5B2}" type="datetimeFigureOut">
              <a:rPr lang="es-ES" smtClean="0"/>
              <a:t>20/05/2024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426E-2C4F-4165-A53E-23C679B9A7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5784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0561-F421-4791-A65F-C44968A3E5B2}" type="datetimeFigureOut">
              <a:rPr lang="es-ES" smtClean="0"/>
              <a:t>20/05/2024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426E-2C4F-4165-A53E-23C679B9A7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303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0561-F421-4791-A65F-C44968A3E5B2}" type="datetimeFigureOut">
              <a:rPr lang="es-ES" smtClean="0"/>
              <a:t>20/05/2024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426E-2C4F-4165-A53E-23C679B9A7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9414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0561-F421-4791-A65F-C44968A3E5B2}" type="datetimeFigureOut">
              <a:rPr lang="es-ES" smtClean="0"/>
              <a:t>20/05/2024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426E-2C4F-4165-A53E-23C679B9A7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1179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0561-F421-4791-A65F-C44968A3E5B2}" type="datetimeFigureOut">
              <a:rPr lang="es-ES" smtClean="0"/>
              <a:t>20/05/2024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426E-2C4F-4165-A53E-23C679B9A7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0726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0561-F421-4791-A65F-C44968A3E5B2}" type="datetimeFigureOut">
              <a:rPr lang="es-ES" smtClean="0"/>
              <a:t>20/05/2024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426E-2C4F-4165-A53E-23C679B9A7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0669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0561-F421-4791-A65F-C44968A3E5B2}" type="datetimeFigureOut">
              <a:rPr lang="es-ES" smtClean="0"/>
              <a:t>20/05/2024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426E-2C4F-4165-A53E-23C679B9A7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599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0561-F421-4791-A65F-C44968A3E5B2}" type="datetimeFigureOut">
              <a:rPr lang="es-ES" smtClean="0"/>
              <a:t>20/05/2024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426E-2C4F-4165-A53E-23C679B9A7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2317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0561-F421-4791-A65F-C44968A3E5B2}" type="datetimeFigureOut">
              <a:rPr lang="es-ES" smtClean="0"/>
              <a:t>20/05/2024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426E-2C4F-4165-A53E-23C679B9A7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850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0561-F421-4791-A65F-C44968A3E5B2}" type="datetimeFigureOut">
              <a:rPr lang="es-ES" smtClean="0"/>
              <a:t>20/05/2024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426E-2C4F-4165-A53E-23C679B9A7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1751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0561-F421-4791-A65F-C44968A3E5B2}" type="datetimeFigureOut">
              <a:rPr lang="es-ES" smtClean="0"/>
              <a:t>20/05/2024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426E-2C4F-4165-A53E-23C679B9A7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0400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0561-F421-4791-A65F-C44968A3E5B2}" type="datetimeFigureOut">
              <a:rPr lang="es-ES" smtClean="0"/>
              <a:t>20/05/2024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426E-2C4F-4165-A53E-23C679B9A7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954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20561-F421-4791-A65F-C44968A3E5B2}" type="datetimeFigureOut">
              <a:rPr lang="es-ES" smtClean="0"/>
              <a:t>20/05/2024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C426E-2C4F-4165-A53E-23C679B9A7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2668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4C2C4-7E24-5B8A-BC7D-6FB72D99A1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Usuarios y permisos en </a:t>
            </a:r>
            <a:r>
              <a:rPr lang="es-ES" dirty="0" err="1"/>
              <a:t>sql</a:t>
            </a:r>
            <a:r>
              <a:rPr lang="es-ES" dirty="0"/>
              <a:t> Server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78D011-9B3C-A499-6D19-CCB0399FC0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Creación de usuarios y asignación de permisos mediante scripts </a:t>
            </a:r>
            <a:r>
              <a:rPr lang="es-ES" dirty="0" err="1"/>
              <a:t>sql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147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23C6E-22F9-A8DD-E30B-61E86F02B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Usuarios y permisos en </a:t>
            </a:r>
            <a:r>
              <a:rPr lang="es-ES" dirty="0" err="1"/>
              <a:t>sql</a:t>
            </a:r>
            <a:r>
              <a:rPr lang="es-ES" dirty="0"/>
              <a:t> server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89F5817-C40A-3611-01A4-F696159DBDB5}"/>
              </a:ext>
            </a:extLst>
          </p:cNvPr>
          <p:cNvSpPr txBox="1"/>
          <p:nvPr/>
        </p:nvSpPr>
        <p:spPr>
          <a:xfrm>
            <a:off x="1247774" y="2200275"/>
            <a:ext cx="9363075" cy="3543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Dos pasos para la creación de usuarios. Primero creamos un </a:t>
            </a:r>
            <a:r>
              <a:rPr lang="es-E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login</a:t>
            </a:r>
            <a:r>
              <a:rPr lang="es-E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y luego un usuario (estos pasos son el equivalente a acceder a la carpeta seguridad del servidor y crear un inicio de sesión)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LOGIN usuario1 WITH PASSWORD = '</a:t>
            </a:r>
            <a:r>
              <a:rPr lang="es-ES" sz="24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ContraseñaSegura</a:t>
            </a:r>
            <a:r>
              <a:rPr lang="es-ES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Donde detrás de </a:t>
            </a:r>
            <a:r>
              <a:rPr lang="es-E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es-E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ponemos el nombre del usuario y detrás de </a:t>
            </a:r>
            <a:r>
              <a:rPr lang="es-E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login</a:t>
            </a:r>
            <a:r>
              <a:rPr lang="es-E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el nombre con el que se </a:t>
            </a:r>
            <a:r>
              <a:rPr lang="es-E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logueará</a:t>
            </a:r>
            <a:r>
              <a:rPr lang="es-E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el servidor. Lo normal es que ambas cosas coincidan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USER usuario1 FOR LOGIN usuario1;</a:t>
            </a:r>
          </a:p>
        </p:txBody>
      </p:sp>
    </p:spTree>
    <p:extLst>
      <p:ext uri="{BB962C8B-B14F-4D97-AF65-F5344CB8AC3E}">
        <p14:creationId xmlns:p14="http://schemas.microsoft.com/office/powerpoint/2010/main" val="1186015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23C6E-22F9-A8DD-E30B-61E86F02B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Usuarios y permisos en </a:t>
            </a:r>
            <a:r>
              <a:rPr lang="es-ES" dirty="0" err="1"/>
              <a:t>sql</a:t>
            </a:r>
            <a:r>
              <a:rPr lang="es-ES" dirty="0"/>
              <a:t> server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89F5817-C40A-3611-01A4-F696159DBDB5}"/>
              </a:ext>
            </a:extLst>
          </p:cNvPr>
          <p:cNvSpPr txBox="1"/>
          <p:nvPr/>
        </p:nvSpPr>
        <p:spPr>
          <a:xfrm>
            <a:off x="1247774" y="2200275"/>
            <a:ext cx="9363075" cy="2958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Asignación de permisos sobre tabla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Escogemos la base de datos sobre la que vamos a trabajar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DGT;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Asignamos permisos al usuario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GRANT SELECT ON Conductores TO usuario1;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ES" sz="24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488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23C6E-22F9-A8DD-E30B-61E86F02B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Usuarios y permisos en </a:t>
            </a:r>
            <a:r>
              <a:rPr lang="es-ES" dirty="0" err="1"/>
              <a:t>sql</a:t>
            </a:r>
            <a:r>
              <a:rPr lang="es-ES" dirty="0"/>
              <a:t> server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89F5817-C40A-3611-01A4-F696159DBDB5}"/>
              </a:ext>
            </a:extLst>
          </p:cNvPr>
          <p:cNvSpPr txBox="1"/>
          <p:nvPr/>
        </p:nvSpPr>
        <p:spPr>
          <a:xfrm>
            <a:off x="1247774" y="2200275"/>
            <a:ext cx="9363075" cy="2856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Asignación de permisos sobre cam</a:t>
            </a:r>
            <a:r>
              <a:rPr lang="es-E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También podríamos querer asignar permisos sobre algún campo de la tabla en concreto. En ese caso, usaríamos la siguiente sintaxis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GRANT UPDATE ON Conductores (</a:t>
            </a:r>
            <a:r>
              <a:rPr lang="es-ES" sz="24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Nombre,Puntos</a:t>
            </a:r>
            <a:r>
              <a:rPr lang="es-ES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TO usuario1;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Donde Nombre y Puntos serán campos de la tabla Conductores</a:t>
            </a:r>
            <a:endParaRPr lang="es-E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E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811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23C6E-22F9-A8DD-E30B-61E86F02B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Usuarios y permisos en </a:t>
            </a:r>
            <a:r>
              <a:rPr lang="es-ES" dirty="0" err="1"/>
              <a:t>sql</a:t>
            </a:r>
            <a:r>
              <a:rPr lang="es-ES" dirty="0"/>
              <a:t> server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89F5817-C40A-3611-01A4-F696159DBDB5}"/>
              </a:ext>
            </a:extLst>
          </p:cNvPr>
          <p:cNvSpPr txBox="1"/>
          <p:nvPr/>
        </p:nvSpPr>
        <p:spPr>
          <a:xfrm>
            <a:off x="1247774" y="2200275"/>
            <a:ext cx="9363075" cy="4086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Consultar permisos de usuario.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Empleando la siguiente consulta y el nombre del usuario correspondiente podemos consultar sus permisos</a:t>
            </a:r>
          </a:p>
          <a:p>
            <a:pPr>
              <a:spcAft>
                <a:spcPts val="800"/>
              </a:spcAft>
            </a:pPr>
            <a:r>
              <a:rPr lang="es-ES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    pr.name AS </a:t>
            </a:r>
            <a:r>
              <a:rPr lang="es-ES" sz="14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PrincipalName</a:t>
            </a:r>
            <a:r>
              <a:rPr lang="es-ES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   </a:t>
            </a:r>
            <a:r>
              <a:rPr lang="es-ES" sz="14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pr.type_desc</a:t>
            </a:r>
            <a:r>
              <a:rPr lang="es-ES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es-ES" sz="14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PrincipalType</a:t>
            </a:r>
            <a:r>
              <a:rPr lang="es-ES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   obj.name AS </a:t>
            </a:r>
            <a:r>
              <a:rPr lang="es-ES" sz="14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ObjectName</a:t>
            </a:r>
            <a:r>
              <a:rPr lang="es-ES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   </a:t>
            </a:r>
            <a:r>
              <a:rPr lang="es-ES" sz="14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dp.permission_name</a:t>
            </a:r>
            <a:r>
              <a:rPr lang="es-ES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spcAft>
                <a:spcPts val="800"/>
              </a:spcAft>
            </a:pPr>
            <a:r>
              <a:rPr lang="es-ES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s-ES" sz="14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dp.state_desc</a:t>
            </a:r>
            <a:r>
              <a:rPr lang="es-ES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es-ES" sz="14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PermissionState</a:t>
            </a:r>
            <a:r>
              <a:rPr lang="es-ES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   </a:t>
            </a:r>
            <a:r>
              <a:rPr lang="es-ES" sz="14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dp.class_desc</a:t>
            </a:r>
            <a:r>
              <a:rPr lang="es-ES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es-ES" sz="14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PermissionClass</a:t>
            </a:r>
            <a:r>
              <a:rPr lang="es-ES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   col.name AS </a:t>
            </a:r>
            <a:r>
              <a:rPr lang="es-ES" sz="14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ColumnName</a:t>
            </a:r>
            <a:endParaRPr lang="es-ES" sz="14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s-ES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    </a:t>
            </a:r>
            <a:r>
              <a:rPr lang="es-ES" sz="14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sys.database_permissions</a:t>
            </a:r>
            <a:r>
              <a:rPr lang="es-ES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4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dp</a:t>
            </a:r>
            <a:endParaRPr lang="es-ES" sz="14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s-ES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    </a:t>
            </a:r>
            <a:r>
              <a:rPr lang="es-ES" sz="14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sys.database_principals</a:t>
            </a:r>
            <a:r>
              <a:rPr lang="es-ES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4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</a:t>
            </a:r>
            <a:r>
              <a:rPr lang="es-ES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</a:t>
            </a:r>
            <a:r>
              <a:rPr lang="es-ES" sz="14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dp.grantee_principal_id</a:t>
            </a:r>
            <a:r>
              <a:rPr lang="es-ES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s-ES" sz="14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pr.principal_id</a:t>
            </a:r>
            <a:endParaRPr lang="es-ES" sz="14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s-ES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    </a:t>
            </a:r>
            <a:r>
              <a:rPr lang="es-ES" sz="14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sys.objects</a:t>
            </a:r>
            <a:r>
              <a:rPr lang="es-ES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4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</a:t>
            </a:r>
            <a:r>
              <a:rPr lang="es-ES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</a:t>
            </a:r>
            <a:r>
              <a:rPr lang="es-ES" sz="14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dp.major_id</a:t>
            </a:r>
            <a:r>
              <a:rPr lang="es-ES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s-ES" sz="14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obj.object_id</a:t>
            </a:r>
            <a:endParaRPr lang="es-ES" sz="14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s-ES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LEFT JOIN     </a:t>
            </a:r>
            <a:r>
              <a:rPr lang="es-ES" sz="14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sys.columns</a:t>
            </a:r>
            <a:r>
              <a:rPr lang="es-ES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col ON </a:t>
            </a:r>
            <a:r>
              <a:rPr lang="es-ES" sz="14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col.object_id</a:t>
            </a:r>
            <a:r>
              <a:rPr lang="es-ES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s-ES" sz="14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obj.object_id</a:t>
            </a:r>
            <a:r>
              <a:rPr lang="es-ES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s-ES" sz="14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col.column_id</a:t>
            </a:r>
            <a:r>
              <a:rPr lang="es-ES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s-ES" sz="14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dp.minor_id</a:t>
            </a:r>
            <a:endParaRPr lang="es-ES" sz="14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s-ES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    pr.name = ‘</a:t>
            </a:r>
            <a:r>
              <a:rPr lang="es-ES" sz="1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usuario1</a:t>
            </a:r>
            <a:r>
              <a:rPr lang="es-ES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E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318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10</TotalTime>
  <Words>356</Words>
  <Application>Microsoft Office PowerPoint</Application>
  <PresentationFormat>Panorámica</PresentationFormat>
  <Paragraphs>28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Tw Cen MT</vt:lpstr>
      <vt:lpstr>Circuito</vt:lpstr>
      <vt:lpstr>Usuarios y permisos en sql Server</vt:lpstr>
      <vt:lpstr>Usuarios y permisos en sql server</vt:lpstr>
      <vt:lpstr>Usuarios y permisos en sql server</vt:lpstr>
      <vt:lpstr>Usuarios y permisos en sql server</vt:lpstr>
      <vt:lpstr>Usuarios y permisos en sql server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Usuarios y permisos en sql Server</dc:title>
  <dc:creator>MARIA DE LOS A LOPEZ LOPEZ</dc:creator>
  <cp:lastModifiedBy>MARIA DE LOS A LOPEZ LOPEZ</cp:lastModifiedBy>
  <cp:revision>2</cp:revision>
  <dcterms:created xsi:type="dcterms:W3CDTF">2024-05-20T18:09:26Z</dcterms:created>
  <dcterms:modified xsi:type="dcterms:W3CDTF">2024-05-20T18:22:46Z</dcterms:modified>
</cp:coreProperties>
</file>