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0AB1330-A552-4753-973C-0C765891164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0162A1A-9256-4795-9EC9-2A83286C13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893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330-A552-4753-973C-0C765891164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A1A-9256-4795-9EC9-2A83286C13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1962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330-A552-4753-973C-0C765891164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A1A-9256-4795-9EC9-2A83286C13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939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330-A552-4753-973C-0C765891164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A1A-9256-4795-9EC9-2A83286C1318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576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330-A552-4753-973C-0C765891164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A1A-9256-4795-9EC9-2A83286C13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357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330-A552-4753-973C-0C765891164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A1A-9256-4795-9EC9-2A83286C13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79277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330-A552-4753-973C-0C765891164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A1A-9256-4795-9EC9-2A83286C13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5660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330-A552-4753-973C-0C765891164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A1A-9256-4795-9EC9-2A83286C13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330-A552-4753-973C-0C765891164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A1A-9256-4795-9EC9-2A83286C13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726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330-A552-4753-973C-0C765891164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A1A-9256-4795-9EC9-2A83286C13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680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330-A552-4753-973C-0C765891164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A1A-9256-4795-9EC9-2A83286C13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668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330-A552-4753-973C-0C765891164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A1A-9256-4795-9EC9-2A83286C13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7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330-A552-4753-973C-0C765891164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A1A-9256-4795-9EC9-2A83286C13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32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330-A552-4753-973C-0C765891164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A1A-9256-4795-9EC9-2A83286C13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518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330-A552-4753-973C-0C765891164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A1A-9256-4795-9EC9-2A83286C13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27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330-A552-4753-973C-0C765891164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A1A-9256-4795-9EC9-2A83286C13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11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1330-A552-4753-973C-0C765891164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62A1A-9256-4795-9EC9-2A83286C13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233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1330-A552-4753-973C-0C765891164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62A1A-9256-4795-9EC9-2A83286C13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2058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99460-5A79-A59B-D40E-CFD21853B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2932" y="706120"/>
            <a:ext cx="8001000" cy="1419226"/>
          </a:xfrm>
        </p:spPr>
        <p:txBody>
          <a:bodyPr/>
          <a:lstStyle/>
          <a:p>
            <a:r>
              <a:rPr lang="es-ES" sz="24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Seguridad en Bases de Datos Relacionales</a:t>
            </a:r>
            <a:b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626BAF-2FD2-6E6F-BE50-73CD96DD9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0105" y="4622052"/>
            <a:ext cx="5677893" cy="635747"/>
          </a:xfrm>
          <a:effectLst>
            <a:outerShdw blurRad="50800" dist="50800" dir="5400000" algn="ctr" rotWithShape="0">
              <a:srgbClr val="000000">
                <a:alpha val="76000"/>
              </a:srgbClr>
            </a:outerShdw>
          </a:effectLst>
        </p:spPr>
        <p:txBody>
          <a:bodyPr/>
          <a:lstStyle/>
          <a:p>
            <a:endParaRPr lang="es-ES" dirty="0"/>
          </a:p>
        </p:txBody>
      </p:sp>
      <p:pic>
        <p:nvPicPr>
          <p:cNvPr id="1026" name="Picture 2" descr="Bases de datos: la importancia de asegurar tu información - IONOS">
            <a:extLst>
              <a:ext uri="{FF2B5EF4-FFF2-40B4-BE49-F238E27FC236}">
                <a16:creationId xmlns:a16="http://schemas.microsoft.com/office/drawing/2014/main" id="{8B959C19-F8EA-E5EE-A14F-522ED941B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2665015"/>
            <a:ext cx="5905500" cy="338335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877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22C7A-22A8-5979-D157-BE9C376D5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604837"/>
          </a:xfrm>
        </p:spPr>
        <p:txBody>
          <a:bodyPr/>
          <a:lstStyle/>
          <a:p>
            <a:r>
              <a:rPr lang="es-ES" sz="2400" b="1" dirty="0">
                <a:solidFill>
                  <a:srgbClr val="0D0D0D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¿Qué se entiende por seguridad de los datos?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B85DAC-6FDE-7962-B89B-B92230D75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133600"/>
            <a:ext cx="9106536" cy="3119120"/>
          </a:xfrm>
        </p:spPr>
        <p:txBody>
          <a:bodyPr>
            <a:normAutofit/>
          </a:bodyPr>
          <a:lstStyle/>
          <a:p>
            <a:pPr algn="just"/>
            <a:r>
              <a:rPr lang="es-ES" sz="24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seguridad de los datos en bases de datos relacionales, se refiere a las prácticas y tecnologías que protegen la confidencialidad, integridad y disponibilidad de los datos almacenados. Implica proteger los datos contra accesos no autorizados, corrupción, pérdida y otras amenazas.</a:t>
            </a:r>
            <a:endParaRPr lang="es-ES" sz="2400" b="1" cap="none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357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B856C-1711-A342-4FB2-9B431FD6E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772161"/>
            <a:ext cx="8791575" cy="1046480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Factores a considerar para asegurar los datos: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7240FC-0A34-4EC2-7125-33840F4C8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818641"/>
            <a:ext cx="9248776" cy="4531359"/>
          </a:xfrm>
        </p:spPr>
        <p:txBody>
          <a:bodyPr>
            <a:normAutofit fontScale="25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80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Autenticación: Verificación de la identidad de los usuarios antes de permitir el acceso a la base de datos.</a:t>
            </a:r>
            <a:endParaRPr lang="es-ES" sz="8000" b="1" cap="none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80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Autorización: Control de los privilegios de acceso y acciones que los usuarios pueden realizar en la base de datos.</a:t>
            </a:r>
            <a:endParaRPr lang="es-ES" sz="8000" b="1" cap="none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80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Cifrado: Uso de algoritmos de cifrado para proteger los datos tanto en reposo como en tránsito.</a:t>
            </a:r>
            <a:endParaRPr lang="es-ES" sz="8000" b="1" cap="none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80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Auditoría: Registro de todas las actividades y accesos a la base de datos para detectar y responder a incidentes de seguridad.</a:t>
            </a:r>
            <a:endParaRPr lang="es-ES" sz="8000" b="1" cap="none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80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Integridad de los datos: Garantizar que los datos sean precisos y consistentes mediante reglas y restricciones.</a:t>
            </a:r>
            <a:endParaRPr lang="es-ES" sz="8000" b="1" cap="none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80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Copias de seguridad (</a:t>
            </a:r>
            <a:r>
              <a:rPr lang="es-ES" sz="8000" b="1" cap="none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backups</a:t>
            </a:r>
            <a:r>
              <a:rPr lang="es-ES" sz="8000" b="1" cap="none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): Realización de copias de los datos para recuperación en caso de pérdida o corrupción.</a:t>
            </a:r>
            <a:endParaRPr lang="es-ES" sz="8000" b="1" cap="none" dirty="0"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10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E7EF2-E9C8-9DE2-422A-ACBD705D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01722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¿Qué se entiende por recuperación de fallos en una base de datos?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8B08586-67FB-CFAE-F766-DE198E097BB3}"/>
              </a:ext>
            </a:extLst>
          </p:cNvPr>
          <p:cNvSpPr txBox="1"/>
          <p:nvPr/>
        </p:nvSpPr>
        <p:spPr>
          <a:xfrm>
            <a:off x="1259839" y="2286000"/>
            <a:ext cx="9905997" cy="1644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500"/>
              </a:spcAft>
            </a:pPr>
            <a:r>
              <a:rPr lang="es-E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recuperación de fallos en una base de datos, es el proceso de restaurar la base de datos a un estado consistente y operativo después de un fallo o incidente. Esto asegura que los datos sean accesibles y precisos después de cualquier tipo de interrupción.</a:t>
            </a:r>
            <a:endParaRPr lang="es-ES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34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0055A-B033-C318-767E-B3E09E18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 Razones por las que se pueden producir fallos en una base de datos:</a:t>
            </a:r>
            <a:b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D048E9E-273A-D658-1A74-9D71125541CA}"/>
              </a:ext>
            </a:extLst>
          </p:cNvPr>
          <p:cNvSpPr txBox="1"/>
          <p:nvPr/>
        </p:nvSpPr>
        <p:spPr>
          <a:xfrm>
            <a:off x="1239520" y="1676400"/>
            <a:ext cx="9489440" cy="4425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Errores humanos:</a:t>
            </a: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Operaciones accidentales o malintencionadas que dañen la base de datos.</a:t>
            </a:r>
            <a:endParaRPr lang="es-E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Fallos de hardware:</a:t>
            </a: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Problemas físicos con los servidores o dispositivos de almacenamiento.</a:t>
            </a:r>
            <a:endParaRPr lang="es-E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Fallos de software:</a:t>
            </a: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Bugs o fallos en el sistema de gestión de bases de datos o aplicaciones asociadas.</a:t>
            </a:r>
            <a:endParaRPr lang="es-E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Desastres naturales:</a:t>
            </a: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Incidentes como incendios, inundaciones o terremotos que afecten las instalaciones físicas.</a:t>
            </a:r>
            <a:endParaRPr lang="es-E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Ataques cibernéticos:</a:t>
            </a: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Acciones maliciosas como hacking, malware o </a:t>
            </a:r>
            <a:r>
              <a:rPr lang="es-ES" sz="24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ransomware</a:t>
            </a: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s-E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41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F4E0F-6E40-D421-891D-7D637EF6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5. ¿Qué es una copia de seguridad?</a:t>
            </a:r>
            <a:b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238A06-9ABB-0DFB-C23A-6D4B3096E4FC}"/>
              </a:ext>
            </a:extLst>
          </p:cNvPr>
          <p:cNvSpPr txBox="1"/>
          <p:nvPr/>
        </p:nvSpPr>
        <p:spPr>
          <a:xfrm>
            <a:off x="1259840" y="2097088"/>
            <a:ext cx="9631680" cy="203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1500"/>
              </a:spcAft>
            </a:pPr>
            <a:r>
              <a:rPr lang="es-E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Una copia de seguridad es una duplicación de los datos almacenados en una base de datos, que se utiliza para restaurar los datos en caso de pérdida, corrupción o cualquier otra incidencia. Las copias de seguridad son esenciales para la recuperación ante desastres y la continuidad del negocio.</a:t>
            </a:r>
            <a:endParaRPr lang="es-ES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50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0132D-D080-9263-2922-46F9E30D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24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 Tipos de copias de seguridad en una base de datos:</a:t>
            </a:r>
            <a:b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7F5900-94C7-4A1B-BE54-8C9DD88B3AD3}"/>
              </a:ext>
            </a:extLst>
          </p:cNvPr>
          <p:cNvSpPr txBox="1"/>
          <p:nvPr/>
        </p:nvSpPr>
        <p:spPr>
          <a:xfrm>
            <a:off x="1141413" y="1797767"/>
            <a:ext cx="9709467" cy="4718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Copia de seguridad completa:</a:t>
            </a: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Duplica toda la base de datos. Es el tipo más completo y se realiza periódicamente.</a:t>
            </a:r>
            <a:endParaRPr lang="es-E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Copia de seguridad diferencial:</a:t>
            </a: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Solo incluye los cambios realizados desde la última copia de seguridad completa.</a:t>
            </a:r>
            <a:endParaRPr lang="es-E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Copia de seguridad incremental:</a:t>
            </a: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Solo incluye los cambios realizados desde la última copia de seguridad, ya sea completa o incremental.</a:t>
            </a:r>
            <a:endParaRPr lang="es-E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Copia de seguridad de transacciones (log </a:t>
            </a:r>
            <a:r>
              <a:rPr lang="es-ES" sz="24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backup</a:t>
            </a:r>
            <a:r>
              <a:rPr lang="es-E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Incluye las transacciones registradas desde la última copia de seguridad del log, permitiendo recuperar la base de datos hasta un punto específico en el tiempo.</a:t>
            </a:r>
            <a:endParaRPr lang="es-E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9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66F8D-A817-F6B8-CA12-2F19DE55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4682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7. Exportación e importación de bases de datos: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365685-37FA-39EA-EF01-0B80810D7CB6}"/>
              </a:ext>
            </a:extLst>
          </p:cNvPr>
          <p:cNvSpPr txBox="1"/>
          <p:nvPr/>
        </p:nvSpPr>
        <p:spPr>
          <a:xfrm>
            <a:off x="1290320" y="1737360"/>
            <a:ext cx="9540240" cy="3327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Exportación:</a:t>
            </a: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Proceso de extraer datos de una base de datos para transferirlos a otro sistema o para archivado. Permite compartir datos entre diferentes sistemas o realizar copias de seguridad.</a:t>
            </a:r>
            <a:endParaRPr lang="es-E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E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Importación:</a:t>
            </a:r>
            <a:r>
              <a:rPr lang="es-E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Proceso de cargar datos en una base de datos desde un archivo de exportación. Facilita la restauración de datos, la migración entre sistemas y la integración de datos provenientes de diferentes fuentes.</a:t>
            </a:r>
            <a:endParaRPr lang="es-E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8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833C9-5B2F-7B1D-DD79-25390133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15642"/>
          </a:xfrm>
        </p:spPr>
        <p:txBody>
          <a:bodyPr/>
          <a:lstStyle/>
          <a:p>
            <a:r>
              <a:rPr lang="es-ES" sz="24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Conclusión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9DC78E2-0287-BFBD-3A8F-6440081BFB77}"/>
              </a:ext>
            </a:extLst>
          </p:cNvPr>
          <p:cNvSpPr txBox="1"/>
          <p:nvPr/>
        </p:nvSpPr>
        <p:spPr>
          <a:xfrm>
            <a:off x="1341120" y="1534160"/>
            <a:ext cx="9245600" cy="3224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 seguridad en bases de datos relacionales es crítica para proteger la información sensible y garantizar la continuidad del negocio. Incluye prácticas de autenticación, autorización, cifrado, auditoría y la realización de copias de seguridad. Además, la capacidad de recuperar datos tras un fallo y la facilidad de exportación e importación de datos son esenciales para la gestión efectiva y segura de las bases de datos.</a:t>
            </a:r>
            <a:endParaRPr lang="es-ES" sz="24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021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</TotalTime>
  <Words>682</Words>
  <Application>Microsoft Office PowerPoint</Application>
  <PresentationFormat>Panorámica</PresentationFormat>
  <Paragraphs>30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Segoe UI</vt:lpstr>
      <vt:lpstr>Symbol</vt:lpstr>
      <vt:lpstr>Tw Cen MT</vt:lpstr>
      <vt:lpstr>Circuito</vt:lpstr>
      <vt:lpstr>Seguridad en Bases de Datos Relacionales </vt:lpstr>
      <vt:lpstr>1. ¿Qué se entiende por seguridad de los datos?</vt:lpstr>
      <vt:lpstr>2. Factores a considerar para asegurar los datos:</vt:lpstr>
      <vt:lpstr>3. ¿Qué se entiende por recuperación de fallos en una base de datos?</vt:lpstr>
      <vt:lpstr>4. Razones por las que se pueden producir fallos en una base de datos: </vt:lpstr>
      <vt:lpstr>5. ¿Qué es una copia de seguridad? </vt:lpstr>
      <vt:lpstr>6. Tipos de copias de seguridad en una base de datos: </vt:lpstr>
      <vt:lpstr>7. Exportación e importación de bases de datos: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 en Bases de Datos Relacionales </dc:title>
  <dc:creator>MARIA DE LOS A LOPEZ LOPEZ</dc:creator>
  <cp:lastModifiedBy>MARIA DE LOS A LOPEZ LOPEZ</cp:lastModifiedBy>
  <cp:revision>1</cp:revision>
  <dcterms:created xsi:type="dcterms:W3CDTF">2024-05-15T07:37:34Z</dcterms:created>
  <dcterms:modified xsi:type="dcterms:W3CDTF">2024-05-15T07:58:40Z</dcterms:modified>
</cp:coreProperties>
</file>